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3" r:id="rId8"/>
    <p:sldId id="264" r:id="rId9"/>
    <p:sldId id="265" r:id="rId10"/>
    <p:sldId id="266" r:id="rId11"/>
    <p:sldId id="268" r:id="rId12"/>
    <p:sldId id="271" r:id="rId13"/>
    <p:sldId id="269" r:id="rId14"/>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UTM Avo Bold" panose="020B0604020202020204"/>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9A51"/>
    <a:srgbClr val="DD555C"/>
    <a:srgbClr val="F1AF58"/>
    <a:srgbClr val="B9C7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38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029200" y="-1028700"/>
            <a:ext cx="24233809" cy="16078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5029200" y="-1028700"/>
            <a:ext cx="24233809" cy="16078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38888" b="-38888"/>
            </a:stretch>
          </a:blipFill>
        </p:spPr>
      </p:sp>
      <p:sp>
        <p:nvSpPr>
          <p:cNvPr id="3" name="Freeform 3"/>
          <p:cNvSpPr/>
          <p:nvPr/>
        </p:nvSpPr>
        <p:spPr>
          <a:xfrm>
            <a:off x="0" y="2222538"/>
            <a:ext cx="8554118" cy="7035762"/>
          </a:xfrm>
          <a:custGeom>
            <a:avLst/>
            <a:gdLst/>
            <a:ahLst/>
            <a:cxnLst/>
            <a:rect l="l" t="t" r="r" b="b"/>
            <a:pathLst>
              <a:path w="8554118" h="7035762">
                <a:moveTo>
                  <a:pt x="0" y="0"/>
                </a:moveTo>
                <a:lnTo>
                  <a:pt x="8554118" y="0"/>
                </a:lnTo>
                <a:lnTo>
                  <a:pt x="8554118" y="7035762"/>
                </a:lnTo>
                <a:lnTo>
                  <a:pt x="0" y="7035762"/>
                </a:lnTo>
                <a:lnTo>
                  <a:pt x="0" y="0"/>
                </a:lnTo>
                <a:close/>
              </a:path>
            </a:pathLst>
          </a:custGeom>
          <a:blipFill>
            <a:blip r:embed="rId3"/>
            <a:stretch>
              <a:fillRect/>
            </a:stretch>
          </a:blipFill>
        </p:spPr>
      </p:sp>
      <p:grpSp>
        <p:nvGrpSpPr>
          <p:cNvPr id="4" name="Group 4"/>
          <p:cNvGrpSpPr/>
          <p:nvPr/>
        </p:nvGrpSpPr>
        <p:grpSpPr>
          <a:xfrm>
            <a:off x="8822011" y="-1"/>
            <a:ext cx="9313590" cy="10287001"/>
            <a:chOff x="0" y="0"/>
            <a:chExt cx="17082872" cy="19221912"/>
          </a:xfrm>
        </p:grpSpPr>
        <p:sp>
          <p:nvSpPr>
            <p:cNvPr id="5" name="Freeform 5"/>
            <p:cNvSpPr/>
            <p:nvPr/>
          </p:nvSpPr>
          <p:spPr>
            <a:xfrm>
              <a:off x="10160" y="16510"/>
              <a:ext cx="17060012" cy="19193972"/>
            </a:xfrm>
            <a:custGeom>
              <a:avLst/>
              <a:gdLst/>
              <a:ahLst/>
              <a:cxnLst/>
              <a:rect l="l" t="t" r="r" b="b"/>
              <a:pathLst>
                <a:path w="17060012" h="19193972">
                  <a:moveTo>
                    <a:pt x="17060012" y="19193972"/>
                  </a:moveTo>
                  <a:lnTo>
                    <a:pt x="0" y="19186352"/>
                  </a:lnTo>
                  <a:lnTo>
                    <a:pt x="0" y="6670197"/>
                  </a:lnTo>
                  <a:lnTo>
                    <a:pt x="17780" y="19050"/>
                  </a:lnTo>
                  <a:lnTo>
                    <a:pt x="8505795" y="0"/>
                  </a:lnTo>
                  <a:lnTo>
                    <a:pt x="17040962" y="5080"/>
                  </a:lnTo>
                  <a:close/>
                </a:path>
              </a:pathLst>
            </a:custGeom>
            <a:solidFill>
              <a:srgbClr val="FFF6EA"/>
            </a:solidFill>
          </p:spPr>
        </p:sp>
        <p:sp>
          <p:nvSpPr>
            <p:cNvPr id="6" name="Freeform 6"/>
            <p:cNvSpPr/>
            <p:nvPr/>
          </p:nvSpPr>
          <p:spPr>
            <a:xfrm>
              <a:off x="-3810" y="0"/>
              <a:ext cx="17089223" cy="19220642"/>
            </a:xfrm>
            <a:custGeom>
              <a:avLst/>
              <a:gdLst/>
              <a:ahLst/>
              <a:cxnLst/>
              <a:rect l="l" t="t" r="r" b="b"/>
              <a:pathLst>
                <a:path w="17089223" h="19220642">
                  <a:moveTo>
                    <a:pt x="17054932" y="21590"/>
                  </a:moveTo>
                  <a:cubicBezTo>
                    <a:pt x="17056202" y="34290"/>
                    <a:pt x="17056202" y="44450"/>
                    <a:pt x="17057473" y="54610"/>
                  </a:cubicBezTo>
                  <a:cubicBezTo>
                    <a:pt x="17060012" y="359791"/>
                    <a:pt x="17061282" y="787698"/>
                    <a:pt x="17063823" y="1200323"/>
                  </a:cubicBezTo>
                  <a:cubicBezTo>
                    <a:pt x="17063823" y="1796337"/>
                    <a:pt x="17076523" y="13548509"/>
                    <a:pt x="17082873" y="14144523"/>
                  </a:cubicBezTo>
                  <a:cubicBezTo>
                    <a:pt x="17089223" y="15046184"/>
                    <a:pt x="17085412" y="15963130"/>
                    <a:pt x="17085412" y="16864791"/>
                  </a:cubicBezTo>
                  <a:cubicBezTo>
                    <a:pt x="17085412" y="17659476"/>
                    <a:pt x="17086682" y="18393031"/>
                    <a:pt x="17087952" y="19159682"/>
                  </a:cubicBezTo>
                  <a:cubicBezTo>
                    <a:pt x="17087952" y="19181273"/>
                    <a:pt x="17087952" y="19195242"/>
                    <a:pt x="17087952" y="19219373"/>
                  </a:cubicBezTo>
                  <a:cubicBezTo>
                    <a:pt x="17065093" y="19219373"/>
                    <a:pt x="17044773" y="19220642"/>
                    <a:pt x="16974585" y="19219373"/>
                  </a:cubicBezTo>
                  <a:cubicBezTo>
                    <a:pt x="16099483" y="19214292"/>
                    <a:pt x="15210919" y="19220642"/>
                    <a:pt x="14335819" y="19215562"/>
                  </a:cubicBezTo>
                  <a:cubicBezTo>
                    <a:pt x="13810758" y="19211753"/>
                    <a:pt x="13299161" y="19214292"/>
                    <a:pt x="12774100" y="19211753"/>
                  </a:cubicBezTo>
                  <a:cubicBezTo>
                    <a:pt x="12531765" y="19210482"/>
                    <a:pt x="12289429" y="19209212"/>
                    <a:pt x="12047093" y="19207942"/>
                  </a:cubicBezTo>
                  <a:cubicBezTo>
                    <a:pt x="11898999" y="19207942"/>
                    <a:pt x="11764369" y="19209212"/>
                    <a:pt x="11616274" y="19209212"/>
                  </a:cubicBezTo>
                  <a:cubicBezTo>
                    <a:pt x="11239308" y="19207942"/>
                    <a:pt x="10202649" y="19209212"/>
                    <a:pt x="9825684" y="19207942"/>
                  </a:cubicBezTo>
                  <a:cubicBezTo>
                    <a:pt x="9556422" y="19206673"/>
                    <a:pt x="4171187" y="19215562"/>
                    <a:pt x="3901925" y="19214292"/>
                  </a:cubicBezTo>
                  <a:cubicBezTo>
                    <a:pt x="3834610" y="19214292"/>
                    <a:pt x="3753831" y="19215562"/>
                    <a:pt x="3686515" y="19215562"/>
                  </a:cubicBezTo>
                  <a:cubicBezTo>
                    <a:pt x="3524958" y="19215562"/>
                    <a:pt x="3376865" y="19216832"/>
                    <a:pt x="3215308" y="19216832"/>
                  </a:cubicBezTo>
                  <a:cubicBezTo>
                    <a:pt x="2811415" y="19216832"/>
                    <a:pt x="2420985" y="19215562"/>
                    <a:pt x="2017093" y="19214292"/>
                  </a:cubicBezTo>
                  <a:cubicBezTo>
                    <a:pt x="1774757" y="19213023"/>
                    <a:pt x="1532421" y="19211753"/>
                    <a:pt x="1303549" y="19210482"/>
                  </a:cubicBezTo>
                  <a:cubicBezTo>
                    <a:pt x="872730" y="19209212"/>
                    <a:pt x="441911" y="19207942"/>
                    <a:pt x="48260" y="19207942"/>
                  </a:cubicBezTo>
                  <a:cubicBezTo>
                    <a:pt x="38100" y="19207942"/>
                    <a:pt x="29210" y="19207942"/>
                    <a:pt x="19050" y="19206673"/>
                  </a:cubicBezTo>
                  <a:cubicBezTo>
                    <a:pt x="10160" y="19205403"/>
                    <a:pt x="5080" y="19199053"/>
                    <a:pt x="7620" y="19190162"/>
                  </a:cubicBezTo>
                  <a:cubicBezTo>
                    <a:pt x="16510" y="19157153"/>
                    <a:pt x="12700" y="18775093"/>
                    <a:pt x="11430" y="18377748"/>
                  </a:cubicBezTo>
                  <a:cubicBezTo>
                    <a:pt x="10160" y="17567782"/>
                    <a:pt x="6350" y="16773096"/>
                    <a:pt x="7620" y="15963130"/>
                  </a:cubicBezTo>
                  <a:cubicBezTo>
                    <a:pt x="5080" y="14954490"/>
                    <a:pt x="0" y="2468762"/>
                    <a:pt x="7620" y="1444841"/>
                  </a:cubicBezTo>
                  <a:cubicBezTo>
                    <a:pt x="8890" y="1246170"/>
                    <a:pt x="7620" y="1032216"/>
                    <a:pt x="8890" y="833545"/>
                  </a:cubicBezTo>
                  <a:cubicBezTo>
                    <a:pt x="10160" y="512615"/>
                    <a:pt x="12700" y="161119"/>
                    <a:pt x="13970" y="44450"/>
                  </a:cubicBezTo>
                  <a:cubicBezTo>
                    <a:pt x="13970" y="41910"/>
                    <a:pt x="15240" y="39370"/>
                    <a:pt x="16510" y="38100"/>
                  </a:cubicBezTo>
                  <a:cubicBezTo>
                    <a:pt x="38100" y="35560"/>
                    <a:pt x="105334" y="30480"/>
                    <a:pt x="320744" y="29210"/>
                  </a:cubicBezTo>
                  <a:cubicBezTo>
                    <a:pt x="684247" y="25400"/>
                    <a:pt x="1047750" y="22860"/>
                    <a:pt x="1424717" y="20320"/>
                  </a:cubicBezTo>
                  <a:cubicBezTo>
                    <a:pt x="1680515" y="17780"/>
                    <a:pt x="1936314" y="16510"/>
                    <a:pt x="2178650" y="13970"/>
                  </a:cubicBezTo>
                  <a:cubicBezTo>
                    <a:pt x="2420985" y="11430"/>
                    <a:pt x="2676784" y="8890"/>
                    <a:pt x="2919120" y="8890"/>
                  </a:cubicBezTo>
                  <a:cubicBezTo>
                    <a:pt x="3188382" y="7620"/>
                    <a:pt x="3457643" y="10160"/>
                    <a:pt x="3726905" y="8890"/>
                  </a:cubicBezTo>
                  <a:cubicBezTo>
                    <a:pt x="4063482" y="8890"/>
                    <a:pt x="10162261" y="6350"/>
                    <a:pt x="10498838" y="5080"/>
                  </a:cubicBezTo>
                  <a:cubicBezTo>
                    <a:pt x="10821953" y="3810"/>
                    <a:pt x="11145067" y="2540"/>
                    <a:pt x="11481644" y="2540"/>
                  </a:cubicBezTo>
                  <a:cubicBezTo>
                    <a:pt x="12033631" y="1270"/>
                    <a:pt x="12572154" y="0"/>
                    <a:pt x="13124141" y="0"/>
                  </a:cubicBezTo>
                  <a:cubicBezTo>
                    <a:pt x="13353014" y="0"/>
                    <a:pt x="13595348" y="2540"/>
                    <a:pt x="13824221" y="2540"/>
                  </a:cubicBezTo>
                  <a:cubicBezTo>
                    <a:pt x="14456987" y="3810"/>
                    <a:pt x="15103214" y="5080"/>
                    <a:pt x="15735980" y="7620"/>
                  </a:cubicBezTo>
                  <a:cubicBezTo>
                    <a:pt x="16072556" y="8890"/>
                    <a:pt x="16409134" y="12700"/>
                    <a:pt x="16745712" y="16510"/>
                  </a:cubicBezTo>
                  <a:cubicBezTo>
                    <a:pt x="16826490" y="16510"/>
                    <a:pt x="16907270" y="16510"/>
                    <a:pt x="16974585" y="16510"/>
                  </a:cubicBezTo>
                  <a:cubicBezTo>
                    <a:pt x="17035882" y="17780"/>
                    <a:pt x="17044773" y="20320"/>
                    <a:pt x="17054932" y="21590"/>
                  </a:cubicBezTo>
                  <a:close/>
                  <a:moveTo>
                    <a:pt x="17065093" y="19202862"/>
                  </a:moveTo>
                  <a:cubicBezTo>
                    <a:pt x="17066362" y="19186353"/>
                    <a:pt x="17067632" y="19173653"/>
                    <a:pt x="17067632" y="19160953"/>
                  </a:cubicBezTo>
                  <a:cubicBezTo>
                    <a:pt x="17066362" y="18316620"/>
                    <a:pt x="17065093" y="17506654"/>
                    <a:pt x="17065093" y="16635555"/>
                  </a:cubicBezTo>
                  <a:cubicBezTo>
                    <a:pt x="17065093" y="16238213"/>
                    <a:pt x="17067632" y="15840870"/>
                    <a:pt x="17066362" y="15443527"/>
                  </a:cubicBezTo>
                  <a:cubicBezTo>
                    <a:pt x="17066362" y="15076749"/>
                    <a:pt x="17065093" y="14694689"/>
                    <a:pt x="17063823" y="14327911"/>
                  </a:cubicBezTo>
                  <a:cubicBezTo>
                    <a:pt x="17058743" y="13762462"/>
                    <a:pt x="17047312" y="2056137"/>
                    <a:pt x="17047312" y="1490689"/>
                  </a:cubicBezTo>
                  <a:cubicBezTo>
                    <a:pt x="17044773" y="1016934"/>
                    <a:pt x="17042232" y="527897"/>
                    <a:pt x="17039693" y="63500"/>
                  </a:cubicBezTo>
                  <a:cubicBezTo>
                    <a:pt x="17038423" y="44450"/>
                    <a:pt x="17037152" y="43180"/>
                    <a:pt x="16934195" y="41910"/>
                  </a:cubicBezTo>
                  <a:cubicBezTo>
                    <a:pt x="16893805" y="41910"/>
                    <a:pt x="16866880" y="41910"/>
                    <a:pt x="16826490" y="40640"/>
                  </a:cubicBezTo>
                  <a:cubicBezTo>
                    <a:pt x="16489914" y="36830"/>
                    <a:pt x="16139873" y="31750"/>
                    <a:pt x="15803295" y="30480"/>
                  </a:cubicBezTo>
                  <a:cubicBezTo>
                    <a:pt x="14982048" y="26670"/>
                    <a:pt x="14147336" y="25400"/>
                    <a:pt x="13326088" y="22860"/>
                  </a:cubicBezTo>
                  <a:cubicBezTo>
                    <a:pt x="13204920" y="22860"/>
                    <a:pt x="13070288" y="22860"/>
                    <a:pt x="12949121" y="22860"/>
                  </a:cubicBezTo>
                  <a:cubicBezTo>
                    <a:pt x="12747175" y="22860"/>
                    <a:pt x="12545228" y="22860"/>
                    <a:pt x="12356745" y="22860"/>
                  </a:cubicBezTo>
                  <a:cubicBezTo>
                    <a:pt x="11925926" y="22860"/>
                    <a:pt x="11495107" y="22860"/>
                    <a:pt x="11077751" y="24130"/>
                  </a:cubicBezTo>
                  <a:cubicBezTo>
                    <a:pt x="10714248" y="25400"/>
                    <a:pt x="4588542" y="29210"/>
                    <a:pt x="4225040" y="29210"/>
                  </a:cubicBezTo>
                  <a:cubicBezTo>
                    <a:pt x="3632664" y="29210"/>
                    <a:pt x="3040288" y="26670"/>
                    <a:pt x="2447912" y="33020"/>
                  </a:cubicBezTo>
                  <a:cubicBezTo>
                    <a:pt x="2138260" y="36830"/>
                    <a:pt x="1842073" y="36830"/>
                    <a:pt x="1545885" y="38100"/>
                  </a:cubicBezTo>
                  <a:cubicBezTo>
                    <a:pt x="1034287" y="41910"/>
                    <a:pt x="522690" y="45720"/>
                    <a:pt x="49530" y="50800"/>
                  </a:cubicBezTo>
                  <a:cubicBezTo>
                    <a:pt x="36830" y="50800"/>
                    <a:pt x="34290" y="53340"/>
                    <a:pt x="33020" y="115272"/>
                  </a:cubicBezTo>
                  <a:cubicBezTo>
                    <a:pt x="31750" y="390355"/>
                    <a:pt x="31750" y="665439"/>
                    <a:pt x="30480" y="940522"/>
                  </a:cubicBezTo>
                  <a:cubicBezTo>
                    <a:pt x="29210" y="1398994"/>
                    <a:pt x="26670" y="1842184"/>
                    <a:pt x="25400" y="2300656"/>
                  </a:cubicBezTo>
                  <a:cubicBezTo>
                    <a:pt x="20320" y="2789693"/>
                    <a:pt x="26670" y="14740536"/>
                    <a:pt x="29210" y="15229573"/>
                  </a:cubicBezTo>
                  <a:cubicBezTo>
                    <a:pt x="29210" y="15749175"/>
                    <a:pt x="29210" y="16284059"/>
                    <a:pt x="30480" y="16803661"/>
                  </a:cubicBezTo>
                  <a:cubicBezTo>
                    <a:pt x="30480" y="17185722"/>
                    <a:pt x="33020" y="17567782"/>
                    <a:pt x="33020" y="17949842"/>
                  </a:cubicBezTo>
                  <a:cubicBezTo>
                    <a:pt x="33020" y="18362467"/>
                    <a:pt x="33020" y="18775093"/>
                    <a:pt x="31750" y="19160953"/>
                  </a:cubicBezTo>
                  <a:cubicBezTo>
                    <a:pt x="31750" y="19164762"/>
                    <a:pt x="31750" y="19167303"/>
                    <a:pt x="31750" y="19171112"/>
                  </a:cubicBezTo>
                  <a:cubicBezTo>
                    <a:pt x="31750" y="19181273"/>
                    <a:pt x="35560" y="19185082"/>
                    <a:pt x="44450" y="19185082"/>
                  </a:cubicBezTo>
                  <a:cubicBezTo>
                    <a:pt x="132260" y="19185082"/>
                    <a:pt x="320744" y="19186353"/>
                    <a:pt x="495764" y="19186353"/>
                  </a:cubicBezTo>
                  <a:cubicBezTo>
                    <a:pt x="751562" y="19186353"/>
                    <a:pt x="1020824" y="19183812"/>
                    <a:pt x="1276623" y="19186353"/>
                  </a:cubicBezTo>
                  <a:cubicBezTo>
                    <a:pt x="1693979" y="19190162"/>
                    <a:pt x="2111334" y="19192703"/>
                    <a:pt x="2528690" y="19191432"/>
                  </a:cubicBezTo>
                  <a:cubicBezTo>
                    <a:pt x="2797952" y="19190162"/>
                    <a:pt x="3053751" y="19192703"/>
                    <a:pt x="3323012" y="19192703"/>
                  </a:cubicBezTo>
                  <a:cubicBezTo>
                    <a:pt x="3713442" y="19192703"/>
                    <a:pt x="4103871" y="19191432"/>
                    <a:pt x="4494301" y="19192703"/>
                  </a:cubicBezTo>
                  <a:cubicBezTo>
                    <a:pt x="5073214" y="19193973"/>
                    <a:pt x="11427792" y="19183812"/>
                    <a:pt x="12020168" y="19186353"/>
                  </a:cubicBezTo>
                  <a:cubicBezTo>
                    <a:pt x="12275966" y="19187623"/>
                    <a:pt x="12531765" y="19188892"/>
                    <a:pt x="12774100" y="19188892"/>
                  </a:cubicBezTo>
                  <a:cubicBezTo>
                    <a:pt x="13218383" y="19191432"/>
                    <a:pt x="13649202" y="19187623"/>
                    <a:pt x="14093483" y="19191432"/>
                  </a:cubicBezTo>
                  <a:cubicBezTo>
                    <a:pt x="14456987" y="19193973"/>
                    <a:pt x="14820490" y="19193973"/>
                    <a:pt x="15183993" y="19196512"/>
                  </a:cubicBezTo>
                  <a:cubicBezTo>
                    <a:pt x="15722517" y="19200323"/>
                    <a:pt x="16261041" y="19202862"/>
                    <a:pt x="16799565" y="19204132"/>
                  </a:cubicBezTo>
                  <a:cubicBezTo>
                    <a:pt x="17001510" y="19204132"/>
                    <a:pt x="17044773" y="19202862"/>
                    <a:pt x="17065093" y="19202862"/>
                  </a:cubicBezTo>
                  <a:close/>
                </a:path>
              </a:pathLst>
            </a:custGeom>
            <a:solidFill>
              <a:srgbClr val="FFF6EA"/>
            </a:solidFill>
          </p:spPr>
        </p:sp>
      </p:grpSp>
      <p:pic>
        <p:nvPicPr>
          <p:cNvPr id="8" name="Picture 7"/>
          <p:cNvPicPr>
            <a:picLocks noChangeAspect="1"/>
          </p:cNvPicPr>
          <p:nvPr/>
        </p:nvPicPr>
        <p:blipFill>
          <a:blip r:embed="rId4"/>
          <a:stretch>
            <a:fillRect/>
          </a:stretch>
        </p:blipFill>
        <p:spPr>
          <a:xfrm>
            <a:off x="8676537" y="2245398"/>
            <a:ext cx="8913124" cy="5797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a:off x="208349" y="2264825"/>
            <a:ext cx="5026762" cy="5775583"/>
            <a:chOff x="0" y="0"/>
            <a:chExt cx="8602636" cy="9884143"/>
          </a:xfrm>
        </p:grpSpPr>
        <p:sp>
          <p:nvSpPr>
            <p:cNvPr id="4" name="Freeform 4"/>
            <p:cNvSpPr/>
            <p:nvPr/>
          </p:nvSpPr>
          <p:spPr>
            <a:xfrm>
              <a:off x="10160" y="16510"/>
              <a:ext cx="8579776" cy="9856203"/>
            </a:xfrm>
            <a:custGeom>
              <a:avLst/>
              <a:gdLst/>
              <a:ahLst/>
              <a:cxnLst/>
              <a:rect l="l" t="t" r="r" b="b"/>
              <a:pathLst>
                <a:path w="8579776" h="9856203">
                  <a:moveTo>
                    <a:pt x="8579776" y="9856203"/>
                  </a:moveTo>
                  <a:lnTo>
                    <a:pt x="0" y="9848583"/>
                  </a:lnTo>
                  <a:lnTo>
                    <a:pt x="0" y="3431616"/>
                  </a:lnTo>
                  <a:lnTo>
                    <a:pt x="17780" y="19050"/>
                  </a:lnTo>
                  <a:lnTo>
                    <a:pt x="4276580" y="0"/>
                  </a:lnTo>
                  <a:lnTo>
                    <a:pt x="8560726" y="5080"/>
                  </a:lnTo>
                  <a:close/>
                </a:path>
              </a:pathLst>
            </a:custGeom>
            <a:solidFill>
              <a:srgbClr val="FFF6EA"/>
            </a:solidFill>
          </p:spPr>
        </p:sp>
        <p:sp>
          <p:nvSpPr>
            <p:cNvPr id="5" name="Freeform 5"/>
            <p:cNvSpPr/>
            <p:nvPr/>
          </p:nvSpPr>
          <p:spPr>
            <a:xfrm>
              <a:off x="-3810" y="0"/>
              <a:ext cx="8608986" cy="9882873"/>
            </a:xfrm>
            <a:custGeom>
              <a:avLst/>
              <a:gdLst/>
              <a:ahLst/>
              <a:cxnLst/>
              <a:rect l="l" t="t" r="r" b="b"/>
              <a:pathLst>
                <a:path w="8608986" h="9882873">
                  <a:moveTo>
                    <a:pt x="8574696" y="21590"/>
                  </a:moveTo>
                  <a:cubicBezTo>
                    <a:pt x="8575967" y="34290"/>
                    <a:pt x="8575967" y="44450"/>
                    <a:pt x="8577236" y="54610"/>
                  </a:cubicBezTo>
                  <a:cubicBezTo>
                    <a:pt x="8579776" y="215308"/>
                    <a:pt x="8581046" y="433953"/>
                    <a:pt x="8583586" y="644789"/>
                  </a:cubicBezTo>
                  <a:cubicBezTo>
                    <a:pt x="8583586" y="949329"/>
                    <a:pt x="8596286" y="6954248"/>
                    <a:pt x="8602636" y="7258789"/>
                  </a:cubicBezTo>
                  <a:cubicBezTo>
                    <a:pt x="8608986" y="7719505"/>
                    <a:pt x="8605176" y="8188029"/>
                    <a:pt x="8605176" y="8648744"/>
                  </a:cubicBezTo>
                  <a:cubicBezTo>
                    <a:pt x="8605176" y="9054798"/>
                    <a:pt x="8606446" y="9429617"/>
                    <a:pt x="8607717" y="9821913"/>
                  </a:cubicBezTo>
                  <a:cubicBezTo>
                    <a:pt x="8607717" y="9843503"/>
                    <a:pt x="8607717" y="9857473"/>
                    <a:pt x="8607717" y="9881603"/>
                  </a:cubicBezTo>
                  <a:cubicBezTo>
                    <a:pt x="8584857" y="9881603"/>
                    <a:pt x="8564536" y="9882873"/>
                    <a:pt x="8521854" y="9881603"/>
                  </a:cubicBezTo>
                  <a:cubicBezTo>
                    <a:pt x="8083901" y="9876523"/>
                    <a:pt x="7639209" y="9882873"/>
                    <a:pt x="7201255" y="9877793"/>
                  </a:cubicBezTo>
                  <a:cubicBezTo>
                    <a:pt x="6938484" y="9873983"/>
                    <a:pt x="6682450" y="9876523"/>
                    <a:pt x="6419677" y="9873983"/>
                  </a:cubicBezTo>
                  <a:cubicBezTo>
                    <a:pt x="6298397" y="9872713"/>
                    <a:pt x="6177118" y="9871443"/>
                    <a:pt x="6055839" y="9870173"/>
                  </a:cubicBezTo>
                  <a:cubicBezTo>
                    <a:pt x="5981723" y="9870173"/>
                    <a:pt x="5914346" y="9871443"/>
                    <a:pt x="5840230" y="9871443"/>
                  </a:cubicBezTo>
                  <a:cubicBezTo>
                    <a:pt x="5651574" y="9870173"/>
                    <a:pt x="5132767" y="9871443"/>
                    <a:pt x="4944110" y="9870173"/>
                  </a:cubicBezTo>
                  <a:cubicBezTo>
                    <a:pt x="4809355" y="9868903"/>
                    <a:pt x="2114257" y="9877793"/>
                    <a:pt x="1979502" y="9876523"/>
                  </a:cubicBezTo>
                  <a:cubicBezTo>
                    <a:pt x="1945813" y="9876523"/>
                    <a:pt x="1905387" y="9877793"/>
                    <a:pt x="1871698" y="9877793"/>
                  </a:cubicBezTo>
                  <a:cubicBezTo>
                    <a:pt x="1790845" y="9877793"/>
                    <a:pt x="1716730" y="9879063"/>
                    <a:pt x="1635877" y="9879063"/>
                  </a:cubicBezTo>
                  <a:cubicBezTo>
                    <a:pt x="1433745" y="9879063"/>
                    <a:pt x="1238350" y="9877793"/>
                    <a:pt x="1036218" y="9876523"/>
                  </a:cubicBezTo>
                  <a:cubicBezTo>
                    <a:pt x="914938" y="9875253"/>
                    <a:pt x="793659" y="9873983"/>
                    <a:pt x="679117" y="9872713"/>
                  </a:cubicBezTo>
                  <a:cubicBezTo>
                    <a:pt x="463509" y="9871443"/>
                    <a:pt x="247901" y="9870173"/>
                    <a:pt x="48260" y="9870173"/>
                  </a:cubicBezTo>
                  <a:cubicBezTo>
                    <a:pt x="38100" y="9870173"/>
                    <a:pt x="29210" y="9870173"/>
                    <a:pt x="19050" y="9868903"/>
                  </a:cubicBezTo>
                  <a:cubicBezTo>
                    <a:pt x="10160" y="9867633"/>
                    <a:pt x="5080" y="9861283"/>
                    <a:pt x="7620" y="9852393"/>
                  </a:cubicBezTo>
                  <a:cubicBezTo>
                    <a:pt x="16510" y="9820055"/>
                    <a:pt x="12700" y="9624837"/>
                    <a:pt x="11430" y="9421809"/>
                  </a:cubicBezTo>
                  <a:cubicBezTo>
                    <a:pt x="10160" y="9007946"/>
                    <a:pt x="6350" y="8601892"/>
                    <a:pt x="7620" y="8188029"/>
                  </a:cubicBezTo>
                  <a:cubicBezTo>
                    <a:pt x="5080" y="7672653"/>
                    <a:pt x="0" y="1292913"/>
                    <a:pt x="7620" y="769728"/>
                  </a:cubicBezTo>
                  <a:cubicBezTo>
                    <a:pt x="8890" y="668215"/>
                    <a:pt x="7620" y="558892"/>
                    <a:pt x="8890" y="457379"/>
                  </a:cubicBezTo>
                  <a:cubicBezTo>
                    <a:pt x="10160" y="293396"/>
                    <a:pt x="12700" y="113795"/>
                    <a:pt x="13970" y="44450"/>
                  </a:cubicBezTo>
                  <a:cubicBezTo>
                    <a:pt x="13970" y="41910"/>
                    <a:pt x="15240" y="39370"/>
                    <a:pt x="16510" y="38100"/>
                  </a:cubicBezTo>
                  <a:cubicBezTo>
                    <a:pt x="38100" y="35560"/>
                    <a:pt x="79458" y="30480"/>
                    <a:pt x="187262" y="29210"/>
                  </a:cubicBezTo>
                  <a:cubicBezTo>
                    <a:pt x="369181" y="25400"/>
                    <a:pt x="551100" y="22860"/>
                    <a:pt x="739757" y="20320"/>
                  </a:cubicBezTo>
                  <a:cubicBezTo>
                    <a:pt x="867774" y="17780"/>
                    <a:pt x="995791" y="16510"/>
                    <a:pt x="1117071" y="13970"/>
                  </a:cubicBezTo>
                  <a:cubicBezTo>
                    <a:pt x="1238350" y="11430"/>
                    <a:pt x="1366367" y="8890"/>
                    <a:pt x="1487647" y="8890"/>
                  </a:cubicBezTo>
                  <a:cubicBezTo>
                    <a:pt x="1622402" y="7620"/>
                    <a:pt x="1757157" y="10160"/>
                    <a:pt x="1891912" y="8890"/>
                  </a:cubicBezTo>
                  <a:cubicBezTo>
                    <a:pt x="2060355" y="8890"/>
                    <a:pt x="5112554" y="6350"/>
                    <a:pt x="5280998" y="5080"/>
                  </a:cubicBezTo>
                  <a:cubicBezTo>
                    <a:pt x="5442704" y="3810"/>
                    <a:pt x="5604410" y="2540"/>
                    <a:pt x="5772854" y="2540"/>
                  </a:cubicBezTo>
                  <a:cubicBezTo>
                    <a:pt x="6049101" y="1270"/>
                    <a:pt x="6318611" y="0"/>
                    <a:pt x="6594858" y="0"/>
                  </a:cubicBezTo>
                  <a:cubicBezTo>
                    <a:pt x="6709401" y="0"/>
                    <a:pt x="6830679" y="2540"/>
                    <a:pt x="6945221" y="2540"/>
                  </a:cubicBezTo>
                  <a:cubicBezTo>
                    <a:pt x="7261896" y="3810"/>
                    <a:pt x="7585307" y="5080"/>
                    <a:pt x="7901981" y="7620"/>
                  </a:cubicBezTo>
                  <a:cubicBezTo>
                    <a:pt x="8070425" y="8890"/>
                    <a:pt x="8238869" y="12700"/>
                    <a:pt x="8407313" y="16510"/>
                  </a:cubicBezTo>
                  <a:cubicBezTo>
                    <a:pt x="8447739" y="16510"/>
                    <a:pt x="8488166" y="16510"/>
                    <a:pt x="8521854" y="16510"/>
                  </a:cubicBezTo>
                  <a:cubicBezTo>
                    <a:pt x="8555646" y="17780"/>
                    <a:pt x="8564536" y="20320"/>
                    <a:pt x="8574696" y="21590"/>
                  </a:cubicBezTo>
                  <a:close/>
                  <a:moveTo>
                    <a:pt x="8584857" y="9865093"/>
                  </a:moveTo>
                  <a:cubicBezTo>
                    <a:pt x="8586126" y="9848583"/>
                    <a:pt x="8587396" y="9835883"/>
                    <a:pt x="8587396" y="9823183"/>
                  </a:cubicBezTo>
                  <a:cubicBezTo>
                    <a:pt x="8586126" y="9390575"/>
                    <a:pt x="8584857" y="8976712"/>
                    <a:pt x="8584857" y="8531613"/>
                  </a:cubicBezTo>
                  <a:cubicBezTo>
                    <a:pt x="8584857" y="8328586"/>
                    <a:pt x="8587396" y="8125559"/>
                    <a:pt x="8586126" y="7922532"/>
                  </a:cubicBezTo>
                  <a:cubicBezTo>
                    <a:pt x="8586126" y="7735122"/>
                    <a:pt x="8584857" y="7539903"/>
                    <a:pt x="8583586" y="7352495"/>
                  </a:cubicBezTo>
                  <a:cubicBezTo>
                    <a:pt x="8578507" y="7063570"/>
                    <a:pt x="8567076" y="1082078"/>
                    <a:pt x="8567076" y="793155"/>
                  </a:cubicBezTo>
                  <a:cubicBezTo>
                    <a:pt x="8564536" y="551084"/>
                    <a:pt x="8561996" y="301204"/>
                    <a:pt x="8559457" y="63500"/>
                  </a:cubicBezTo>
                  <a:cubicBezTo>
                    <a:pt x="8558186" y="44450"/>
                    <a:pt x="8556917" y="43180"/>
                    <a:pt x="8501641" y="41910"/>
                  </a:cubicBezTo>
                  <a:cubicBezTo>
                    <a:pt x="8481427" y="41910"/>
                    <a:pt x="8467952" y="41910"/>
                    <a:pt x="8447739" y="40640"/>
                  </a:cubicBezTo>
                  <a:cubicBezTo>
                    <a:pt x="8279296" y="36830"/>
                    <a:pt x="8104114" y="31750"/>
                    <a:pt x="7935670" y="30480"/>
                  </a:cubicBezTo>
                  <a:cubicBezTo>
                    <a:pt x="7524667" y="26670"/>
                    <a:pt x="7106928" y="25400"/>
                    <a:pt x="6695925" y="22860"/>
                  </a:cubicBezTo>
                  <a:cubicBezTo>
                    <a:pt x="6635285" y="22860"/>
                    <a:pt x="6567908" y="22860"/>
                    <a:pt x="6507268" y="22860"/>
                  </a:cubicBezTo>
                  <a:cubicBezTo>
                    <a:pt x="6406202" y="22860"/>
                    <a:pt x="6305135" y="22860"/>
                    <a:pt x="6210807" y="22860"/>
                  </a:cubicBezTo>
                  <a:cubicBezTo>
                    <a:pt x="5995199" y="22860"/>
                    <a:pt x="5779591" y="22860"/>
                    <a:pt x="5570721" y="24130"/>
                  </a:cubicBezTo>
                  <a:cubicBezTo>
                    <a:pt x="5388802" y="25400"/>
                    <a:pt x="2323127" y="29210"/>
                    <a:pt x="2141208" y="29210"/>
                  </a:cubicBezTo>
                  <a:cubicBezTo>
                    <a:pt x="1844747" y="29210"/>
                    <a:pt x="1548287" y="26670"/>
                    <a:pt x="1251826" y="33020"/>
                  </a:cubicBezTo>
                  <a:cubicBezTo>
                    <a:pt x="1096857" y="36830"/>
                    <a:pt x="948627" y="36830"/>
                    <a:pt x="800397" y="38100"/>
                  </a:cubicBezTo>
                  <a:cubicBezTo>
                    <a:pt x="544362" y="41910"/>
                    <a:pt x="288328" y="45720"/>
                    <a:pt x="49530" y="50800"/>
                  </a:cubicBezTo>
                  <a:cubicBezTo>
                    <a:pt x="36830" y="50800"/>
                    <a:pt x="34290" y="53340"/>
                    <a:pt x="33020" y="90368"/>
                  </a:cubicBezTo>
                  <a:cubicBezTo>
                    <a:pt x="31750" y="230926"/>
                    <a:pt x="31750" y="371483"/>
                    <a:pt x="30480" y="512040"/>
                  </a:cubicBezTo>
                  <a:cubicBezTo>
                    <a:pt x="29210" y="746302"/>
                    <a:pt x="26670" y="972756"/>
                    <a:pt x="25400" y="1207018"/>
                  </a:cubicBezTo>
                  <a:cubicBezTo>
                    <a:pt x="20320" y="1456897"/>
                    <a:pt x="26670" y="7563330"/>
                    <a:pt x="29210" y="7813209"/>
                  </a:cubicBezTo>
                  <a:cubicBezTo>
                    <a:pt x="29210" y="8078706"/>
                    <a:pt x="29210" y="8352012"/>
                    <a:pt x="30480" y="8617510"/>
                  </a:cubicBezTo>
                  <a:cubicBezTo>
                    <a:pt x="30480" y="8812728"/>
                    <a:pt x="33020" y="9007946"/>
                    <a:pt x="33020" y="9203165"/>
                  </a:cubicBezTo>
                  <a:cubicBezTo>
                    <a:pt x="33020" y="9414001"/>
                    <a:pt x="33020" y="9624837"/>
                    <a:pt x="31750" y="9823183"/>
                  </a:cubicBezTo>
                  <a:cubicBezTo>
                    <a:pt x="31750" y="9826993"/>
                    <a:pt x="31750" y="9829533"/>
                    <a:pt x="31750" y="9833343"/>
                  </a:cubicBezTo>
                  <a:cubicBezTo>
                    <a:pt x="31750" y="9843503"/>
                    <a:pt x="35560" y="9847313"/>
                    <a:pt x="44450" y="9847313"/>
                  </a:cubicBezTo>
                  <a:cubicBezTo>
                    <a:pt x="92933" y="9847313"/>
                    <a:pt x="187262" y="9848583"/>
                    <a:pt x="274852" y="9848583"/>
                  </a:cubicBezTo>
                  <a:cubicBezTo>
                    <a:pt x="402870" y="9848583"/>
                    <a:pt x="537625" y="9846043"/>
                    <a:pt x="665642" y="9848583"/>
                  </a:cubicBezTo>
                  <a:cubicBezTo>
                    <a:pt x="874512" y="9852393"/>
                    <a:pt x="1083382" y="9854933"/>
                    <a:pt x="1292252" y="9853663"/>
                  </a:cubicBezTo>
                  <a:cubicBezTo>
                    <a:pt x="1427007" y="9852393"/>
                    <a:pt x="1555024" y="9854933"/>
                    <a:pt x="1689779" y="9854933"/>
                  </a:cubicBezTo>
                  <a:cubicBezTo>
                    <a:pt x="1885174" y="9854933"/>
                    <a:pt x="2080568" y="9853663"/>
                    <a:pt x="2275963" y="9854933"/>
                  </a:cubicBezTo>
                  <a:cubicBezTo>
                    <a:pt x="2565686" y="9856203"/>
                    <a:pt x="5745903" y="9846043"/>
                    <a:pt x="6042364" y="9848583"/>
                  </a:cubicBezTo>
                  <a:cubicBezTo>
                    <a:pt x="6170380" y="9849853"/>
                    <a:pt x="6298397" y="9851123"/>
                    <a:pt x="6419677" y="9851123"/>
                  </a:cubicBezTo>
                  <a:cubicBezTo>
                    <a:pt x="6642023" y="9853663"/>
                    <a:pt x="6857630" y="9849853"/>
                    <a:pt x="7079977" y="9853663"/>
                  </a:cubicBezTo>
                  <a:cubicBezTo>
                    <a:pt x="7261896" y="9856203"/>
                    <a:pt x="7443814" y="9856203"/>
                    <a:pt x="7625734" y="9858743"/>
                  </a:cubicBezTo>
                  <a:cubicBezTo>
                    <a:pt x="7895244" y="9862553"/>
                    <a:pt x="8164754" y="9865093"/>
                    <a:pt x="8434264" y="9866363"/>
                  </a:cubicBezTo>
                  <a:cubicBezTo>
                    <a:pt x="8535330" y="9866363"/>
                    <a:pt x="8564536" y="9865093"/>
                    <a:pt x="8584857" y="9865093"/>
                  </a:cubicBezTo>
                  <a:close/>
                </a:path>
              </a:pathLst>
            </a:custGeom>
            <a:solidFill>
              <a:srgbClr val="FFF6EA"/>
            </a:solidFill>
          </p:spPr>
        </p:sp>
      </p:grpSp>
      <p:grpSp>
        <p:nvGrpSpPr>
          <p:cNvPr id="6" name="Group 6"/>
          <p:cNvGrpSpPr/>
          <p:nvPr/>
        </p:nvGrpSpPr>
        <p:grpSpPr>
          <a:xfrm>
            <a:off x="5433703" y="281063"/>
            <a:ext cx="12550386" cy="9724873"/>
            <a:chOff x="0" y="0"/>
            <a:chExt cx="21478319" cy="16642829"/>
          </a:xfrm>
        </p:grpSpPr>
        <p:sp>
          <p:nvSpPr>
            <p:cNvPr id="7" name="Freeform 7"/>
            <p:cNvSpPr/>
            <p:nvPr/>
          </p:nvSpPr>
          <p:spPr>
            <a:xfrm>
              <a:off x="10160" y="16510"/>
              <a:ext cx="21455458" cy="16614889"/>
            </a:xfrm>
            <a:custGeom>
              <a:avLst/>
              <a:gdLst/>
              <a:ahLst/>
              <a:cxnLst/>
              <a:rect l="l" t="t" r="r" b="b"/>
              <a:pathLst>
                <a:path w="21455458" h="16614889">
                  <a:moveTo>
                    <a:pt x="21455458" y="16614889"/>
                  </a:moveTo>
                  <a:lnTo>
                    <a:pt x="0" y="16607269"/>
                  </a:lnTo>
                  <a:lnTo>
                    <a:pt x="0" y="5775704"/>
                  </a:lnTo>
                  <a:lnTo>
                    <a:pt x="17780" y="19050"/>
                  </a:lnTo>
                  <a:lnTo>
                    <a:pt x="10697867" y="0"/>
                  </a:lnTo>
                  <a:lnTo>
                    <a:pt x="21436408" y="5080"/>
                  </a:lnTo>
                  <a:close/>
                </a:path>
              </a:pathLst>
            </a:custGeom>
            <a:solidFill>
              <a:srgbClr val="FFF6EA"/>
            </a:solidFill>
          </p:spPr>
        </p:sp>
        <p:sp>
          <p:nvSpPr>
            <p:cNvPr id="8" name="Freeform 8"/>
            <p:cNvSpPr/>
            <p:nvPr/>
          </p:nvSpPr>
          <p:spPr>
            <a:xfrm>
              <a:off x="-3810" y="0"/>
              <a:ext cx="21484669" cy="16641559"/>
            </a:xfrm>
            <a:custGeom>
              <a:avLst/>
              <a:gdLst/>
              <a:ahLst/>
              <a:cxnLst/>
              <a:rect l="l" t="t" r="r" b="b"/>
              <a:pathLst>
                <a:path w="21484669" h="16641559">
                  <a:moveTo>
                    <a:pt x="21450378" y="21590"/>
                  </a:moveTo>
                  <a:cubicBezTo>
                    <a:pt x="21451650" y="34290"/>
                    <a:pt x="21451650" y="44450"/>
                    <a:pt x="21452919" y="54610"/>
                  </a:cubicBezTo>
                  <a:cubicBezTo>
                    <a:pt x="21455459" y="319885"/>
                    <a:pt x="21456728" y="689994"/>
                    <a:pt x="21459269" y="1046885"/>
                  </a:cubicBezTo>
                  <a:cubicBezTo>
                    <a:pt x="21459269" y="1562394"/>
                    <a:pt x="21471969" y="11727180"/>
                    <a:pt x="21478319" y="12242689"/>
                  </a:cubicBezTo>
                  <a:cubicBezTo>
                    <a:pt x="21484669" y="13022562"/>
                    <a:pt x="21480859" y="13815653"/>
                    <a:pt x="21480859" y="14595526"/>
                  </a:cubicBezTo>
                  <a:cubicBezTo>
                    <a:pt x="21480859" y="15282872"/>
                    <a:pt x="21482128" y="15917345"/>
                    <a:pt x="21483400" y="16580599"/>
                  </a:cubicBezTo>
                  <a:cubicBezTo>
                    <a:pt x="21483400" y="16602190"/>
                    <a:pt x="21483400" y="16616159"/>
                    <a:pt x="21483400" y="16640290"/>
                  </a:cubicBezTo>
                  <a:cubicBezTo>
                    <a:pt x="21460539" y="16640290"/>
                    <a:pt x="21440219" y="16641559"/>
                    <a:pt x="21355775" y="16640290"/>
                  </a:cubicBezTo>
                  <a:cubicBezTo>
                    <a:pt x="20254092" y="16635209"/>
                    <a:pt x="19135462" y="16641559"/>
                    <a:pt x="18033781" y="16636479"/>
                  </a:cubicBezTo>
                  <a:cubicBezTo>
                    <a:pt x="17372772" y="16632668"/>
                    <a:pt x="16728713" y="16635209"/>
                    <a:pt x="16067704" y="16632668"/>
                  </a:cubicBezTo>
                  <a:cubicBezTo>
                    <a:pt x="15762622" y="16631399"/>
                    <a:pt x="15457541" y="16630129"/>
                    <a:pt x="15152461" y="16628859"/>
                  </a:cubicBezTo>
                  <a:cubicBezTo>
                    <a:pt x="14966022" y="16628859"/>
                    <a:pt x="14796532" y="16630129"/>
                    <a:pt x="14610094" y="16630129"/>
                  </a:cubicBezTo>
                  <a:cubicBezTo>
                    <a:pt x="14135524" y="16628859"/>
                    <a:pt x="12830454" y="16630129"/>
                    <a:pt x="12355884" y="16628859"/>
                  </a:cubicBezTo>
                  <a:cubicBezTo>
                    <a:pt x="12016905" y="16627590"/>
                    <a:pt x="5237328" y="16636479"/>
                    <a:pt x="4898349" y="16635209"/>
                  </a:cubicBezTo>
                  <a:cubicBezTo>
                    <a:pt x="4813604" y="16635209"/>
                    <a:pt x="4711910" y="16636479"/>
                    <a:pt x="4627165" y="16636479"/>
                  </a:cubicBezTo>
                  <a:cubicBezTo>
                    <a:pt x="4423778" y="16636479"/>
                    <a:pt x="4237340" y="16637749"/>
                    <a:pt x="4033952" y="16637749"/>
                  </a:cubicBezTo>
                  <a:cubicBezTo>
                    <a:pt x="3525484" y="16637749"/>
                    <a:pt x="3033965" y="16636479"/>
                    <a:pt x="2525496" y="16635209"/>
                  </a:cubicBezTo>
                  <a:cubicBezTo>
                    <a:pt x="2220415" y="16633940"/>
                    <a:pt x="1915334" y="16632668"/>
                    <a:pt x="1627202" y="16631399"/>
                  </a:cubicBezTo>
                  <a:cubicBezTo>
                    <a:pt x="1084836" y="16630129"/>
                    <a:pt x="542470" y="16628859"/>
                    <a:pt x="48260" y="16628859"/>
                  </a:cubicBezTo>
                  <a:cubicBezTo>
                    <a:pt x="38100" y="16628859"/>
                    <a:pt x="29210" y="16628859"/>
                    <a:pt x="19050" y="16627590"/>
                  </a:cubicBezTo>
                  <a:cubicBezTo>
                    <a:pt x="10160" y="16626318"/>
                    <a:pt x="5080" y="16619968"/>
                    <a:pt x="7620" y="16611079"/>
                  </a:cubicBezTo>
                  <a:cubicBezTo>
                    <a:pt x="16510" y="16578255"/>
                    <a:pt x="12700" y="16247801"/>
                    <a:pt x="11430" y="15904127"/>
                  </a:cubicBezTo>
                  <a:cubicBezTo>
                    <a:pt x="10160" y="15203563"/>
                    <a:pt x="6350" y="14516216"/>
                    <a:pt x="7620" y="13815653"/>
                  </a:cubicBezTo>
                  <a:cubicBezTo>
                    <a:pt x="5080" y="12943253"/>
                    <a:pt x="0" y="2143994"/>
                    <a:pt x="7620" y="1258376"/>
                  </a:cubicBezTo>
                  <a:cubicBezTo>
                    <a:pt x="8890" y="1086539"/>
                    <a:pt x="7620" y="901484"/>
                    <a:pt x="8890" y="729648"/>
                  </a:cubicBezTo>
                  <a:cubicBezTo>
                    <a:pt x="10160" y="452066"/>
                    <a:pt x="12700" y="148048"/>
                    <a:pt x="13970" y="44450"/>
                  </a:cubicBezTo>
                  <a:cubicBezTo>
                    <a:pt x="13970" y="41910"/>
                    <a:pt x="15240" y="39370"/>
                    <a:pt x="16510" y="38100"/>
                  </a:cubicBezTo>
                  <a:cubicBezTo>
                    <a:pt x="38100" y="35560"/>
                    <a:pt x="118746" y="30480"/>
                    <a:pt x="389929" y="29210"/>
                  </a:cubicBezTo>
                  <a:cubicBezTo>
                    <a:pt x="847551" y="25400"/>
                    <a:pt x="1305173" y="22860"/>
                    <a:pt x="1779743" y="20320"/>
                  </a:cubicBezTo>
                  <a:cubicBezTo>
                    <a:pt x="2101773" y="17780"/>
                    <a:pt x="2423803" y="16510"/>
                    <a:pt x="2728884" y="13970"/>
                  </a:cubicBezTo>
                  <a:cubicBezTo>
                    <a:pt x="3033965" y="11430"/>
                    <a:pt x="3355995" y="8890"/>
                    <a:pt x="3661076" y="8890"/>
                  </a:cubicBezTo>
                  <a:cubicBezTo>
                    <a:pt x="4000055" y="7620"/>
                    <a:pt x="4339034" y="10160"/>
                    <a:pt x="4678013" y="8890"/>
                  </a:cubicBezTo>
                  <a:cubicBezTo>
                    <a:pt x="5101736" y="8890"/>
                    <a:pt x="12779608" y="6350"/>
                    <a:pt x="13203331" y="5080"/>
                  </a:cubicBezTo>
                  <a:cubicBezTo>
                    <a:pt x="13610107" y="3810"/>
                    <a:pt x="14016882" y="2540"/>
                    <a:pt x="14440605" y="2540"/>
                  </a:cubicBezTo>
                  <a:cubicBezTo>
                    <a:pt x="15135511" y="1270"/>
                    <a:pt x="15813470" y="0"/>
                    <a:pt x="16508376" y="0"/>
                  </a:cubicBezTo>
                  <a:cubicBezTo>
                    <a:pt x="16796509" y="0"/>
                    <a:pt x="17101590" y="2540"/>
                    <a:pt x="17389721" y="2540"/>
                  </a:cubicBezTo>
                  <a:cubicBezTo>
                    <a:pt x="18186322" y="3810"/>
                    <a:pt x="18999871" y="5080"/>
                    <a:pt x="19796472" y="7620"/>
                  </a:cubicBezTo>
                  <a:cubicBezTo>
                    <a:pt x="20220195" y="8890"/>
                    <a:pt x="20643919" y="12700"/>
                    <a:pt x="21067642" y="16510"/>
                  </a:cubicBezTo>
                  <a:cubicBezTo>
                    <a:pt x="21169335" y="16510"/>
                    <a:pt x="21271030" y="16510"/>
                    <a:pt x="21355775" y="16510"/>
                  </a:cubicBezTo>
                  <a:cubicBezTo>
                    <a:pt x="21431328" y="17780"/>
                    <a:pt x="21440219" y="20320"/>
                    <a:pt x="21450378" y="21590"/>
                  </a:cubicBezTo>
                  <a:close/>
                  <a:moveTo>
                    <a:pt x="21460539" y="16623779"/>
                  </a:moveTo>
                  <a:cubicBezTo>
                    <a:pt x="21461809" y="16607268"/>
                    <a:pt x="21463078" y="16594568"/>
                    <a:pt x="21463078" y="16581868"/>
                  </a:cubicBezTo>
                  <a:cubicBezTo>
                    <a:pt x="21461809" y="15851254"/>
                    <a:pt x="21460539" y="15150691"/>
                    <a:pt x="21460539" y="14397255"/>
                  </a:cubicBezTo>
                  <a:cubicBezTo>
                    <a:pt x="21460539" y="14053581"/>
                    <a:pt x="21463078" y="13709909"/>
                    <a:pt x="21461809" y="13366235"/>
                  </a:cubicBezTo>
                  <a:cubicBezTo>
                    <a:pt x="21461809" y="13048999"/>
                    <a:pt x="21460539" y="12718544"/>
                    <a:pt x="21459269" y="12401308"/>
                  </a:cubicBezTo>
                  <a:cubicBezTo>
                    <a:pt x="21454189" y="11912234"/>
                    <a:pt x="21442759" y="1787103"/>
                    <a:pt x="21442759" y="1298030"/>
                  </a:cubicBezTo>
                  <a:cubicBezTo>
                    <a:pt x="21440219" y="888267"/>
                    <a:pt x="21437678" y="465284"/>
                    <a:pt x="21435139" y="63500"/>
                  </a:cubicBezTo>
                  <a:cubicBezTo>
                    <a:pt x="21433869" y="44450"/>
                    <a:pt x="21432600" y="43180"/>
                    <a:pt x="21304927" y="41910"/>
                  </a:cubicBezTo>
                  <a:cubicBezTo>
                    <a:pt x="21254080" y="41910"/>
                    <a:pt x="21220183" y="41910"/>
                    <a:pt x="21169335" y="40640"/>
                  </a:cubicBezTo>
                  <a:cubicBezTo>
                    <a:pt x="20745614" y="36830"/>
                    <a:pt x="20304940" y="31750"/>
                    <a:pt x="19881215" y="30480"/>
                  </a:cubicBezTo>
                  <a:cubicBezTo>
                    <a:pt x="18847331" y="26670"/>
                    <a:pt x="17796496" y="25400"/>
                    <a:pt x="16762612" y="22860"/>
                  </a:cubicBezTo>
                  <a:cubicBezTo>
                    <a:pt x="16610071" y="22860"/>
                    <a:pt x="16440580" y="22860"/>
                    <a:pt x="16288041" y="22860"/>
                  </a:cubicBezTo>
                  <a:cubicBezTo>
                    <a:pt x="16033807" y="22860"/>
                    <a:pt x="15779573" y="22860"/>
                    <a:pt x="15542286" y="22860"/>
                  </a:cubicBezTo>
                  <a:cubicBezTo>
                    <a:pt x="14999921" y="22860"/>
                    <a:pt x="14457554" y="22860"/>
                    <a:pt x="13932137" y="24130"/>
                  </a:cubicBezTo>
                  <a:cubicBezTo>
                    <a:pt x="13474515" y="25400"/>
                    <a:pt x="5762745" y="29210"/>
                    <a:pt x="5305124" y="29210"/>
                  </a:cubicBezTo>
                  <a:cubicBezTo>
                    <a:pt x="4559370" y="29210"/>
                    <a:pt x="3813617" y="26670"/>
                    <a:pt x="3067863" y="33020"/>
                  </a:cubicBezTo>
                  <a:cubicBezTo>
                    <a:pt x="2678037" y="36830"/>
                    <a:pt x="2305160" y="36830"/>
                    <a:pt x="1932283" y="38100"/>
                  </a:cubicBezTo>
                  <a:cubicBezTo>
                    <a:pt x="1288223" y="41910"/>
                    <a:pt x="644164" y="45720"/>
                    <a:pt x="49530" y="50800"/>
                  </a:cubicBezTo>
                  <a:cubicBezTo>
                    <a:pt x="36830" y="50800"/>
                    <a:pt x="34290" y="53340"/>
                    <a:pt x="33020" y="108394"/>
                  </a:cubicBezTo>
                  <a:cubicBezTo>
                    <a:pt x="31750" y="346321"/>
                    <a:pt x="31750" y="584248"/>
                    <a:pt x="30480" y="822176"/>
                  </a:cubicBezTo>
                  <a:cubicBezTo>
                    <a:pt x="29210" y="1218721"/>
                    <a:pt x="26670" y="1602049"/>
                    <a:pt x="25400" y="1998594"/>
                  </a:cubicBezTo>
                  <a:cubicBezTo>
                    <a:pt x="20320" y="2421576"/>
                    <a:pt x="26670" y="12758199"/>
                    <a:pt x="29210" y="13181180"/>
                  </a:cubicBezTo>
                  <a:cubicBezTo>
                    <a:pt x="29210" y="13630599"/>
                    <a:pt x="29210" y="14093236"/>
                    <a:pt x="30480" y="14542653"/>
                  </a:cubicBezTo>
                  <a:cubicBezTo>
                    <a:pt x="30480" y="14873109"/>
                    <a:pt x="33020" y="15203563"/>
                    <a:pt x="33020" y="15534018"/>
                  </a:cubicBezTo>
                  <a:cubicBezTo>
                    <a:pt x="33020" y="15890909"/>
                    <a:pt x="33020" y="16247801"/>
                    <a:pt x="31750" y="16581868"/>
                  </a:cubicBezTo>
                  <a:cubicBezTo>
                    <a:pt x="31750" y="16585679"/>
                    <a:pt x="31750" y="16588218"/>
                    <a:pt x="31750" y="16592029"/>
                  </a:cubicBezTo>
                  <a:cubicBezTo>
                    <a:pt x="31750" y="16602190"/>
                    <a:pt x="35560" y="16605999"/>
                    <a:pt x="44450" y="16605999"/>
                  </a:cubicBezTo>
                  <a:cubicBezTo>
                    <a:pt x="152644" y="16605999"/>
                    <a:pt x="389929" y="16607268"/>
                    <a:pt x="610266" y="16607268"/>
                  </a:cubicBezTo>
                  <a:cubicBezTo>
                    <a:pt x="932296" y="16607268"/>
                    <a:pt x="1271275" y="16604729"/>
                    <a:pt x="1593305" y="16607268"/>
                  </a:cubicBezTo>
                  <a:cubicBezTo>
                    <a:pt x="2118722" y="16611079"/>
                    <a:pt x="2644139" y="16613618"/>
                    <a:pt x="3169556" y="16612349"/>
                  </a:cubicBezTo>
                  <a:cubicBezTo>
                    <a:pt x="3508536" y="16611079"/>
                    <a:pt x="3830565" y="16613618"/>
                    <a:pt x="4169544" y="16613618"/>
                  </a:cubicBezTo>
                  <a:cubicBezTo>
                    <a:pt x="4661064" y="16613618"/>
                    <a:pt x="5152583" y="16612349"/>
                    <a:pt x="5644103" y="16613618"/>
                  </a:cubicBezTo>
                  <a:cubicBezTo>
                    <a:pt x="6372907" y="16614890"/>
                    <a:pt x="14372809" y="16604729"/>
                    <a:pt x="15118563" y="16607268"/>
                  </a:cubicBezTo>
                  <a:cubicBezTo>
                    <a:pt x="15440593" y="16608540"/>
                    <a:pt x="15762622" y="16609809"/>
                    <a:pt x="16067704" y="16609809"/>
                  </a:cubicBezTo>
                  <a:cubicBezTo>
                    <a:pt x="16627019" y="16612349"/>
                    <a:pt x="17169385" y="16608540"/>
                    <a:pt x="17728700" y="16612349"/>
                  </a:cubicBezTo>
                  <a:cubicBezTo>
                    <a:pt x="18186322" y="16614890"/>
                    <a:pt x="18643942" y="16614890"/>
                    <a:pt x="19101565" y="16617429"/>
                  </a:cubicBezTo>
                  <a:cubicBezTo>
                    <a:pt x="19779522" y="16621240"/>
                    <a:pt x="20457481" y="16623779"/>
                    <a:pt x="21135438" y="16625049"/>
                  </a:cubicBezTo>
                  <a:cubicBezTo>
                    <a:pt x="21389672" y="16625049"/>
                    <a:pt x="21440219" y="16623779"/>
                    <a:pt x="21460539" y="16623779"/>
                  </a:cubicBezTo>
                  <a:close/>
                </a:path>
              </a:pathLst>
            </a:custGeom>
            <a:solidFill>
              <a:srgbClr val="FFF6EA"/>
            </a:solidFill>
          </p:spPr>
        </p:sp>
      </p:grpSp>
      <p:grpSp>
        <p:nvGrpSpPr>
          <p:cNvPr id="9" name="Group 9"/>
          <p:cNvGrpSpPr/>
          <p:nvPr/>
        </p:nvGrpSpPr>
        <p:grpSpPr>
          <a:xfrm>
            <a:off x="627159" y="2496212"/>
            <a:ext cx="4189141" cy="988267"/>
            <a:chOff x="0" y="0"/>
            <a:chExt cx="5585521" cy="1317689"/>
          </a:xfrm>
        </p:grpSpPr>
        <p:grpSp>
          <p:nvGrpSpPr>
            <p:cNvPr id="10" name="Group 10"/>
            <p:cNvGrpSpPr/>
            <p:nvPr/>
          </p:nvGrpSpPr>
          <p:grpSpPr>
            <a:xfrm>
              <a:off x="0" y="0"/>
              <a:ext cx="5585521" cy="1317689"/>
              <a:chOff x="0" y="0"/>
              <a:chExt cx="1103313" cy="260284"/>
            </a:xfrm>
          </p:grpSpPr>
          <p:sp>
            <p:nvSpPr>
              <p:cNvPr id="11" name="Freeform 1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12" name="TextBox 1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nhìn</a:t>
              </a:r>
            </a:p>
          </p:txBody>
        </p:sp>
      </p:grpSp>
      <p:grpSp>
        <p:nvGrpSpPr>
          <p:cNvPr id="14" name="Group 14"/>
          <p:cNvGrpSpPr/>
          <p:nvPr/>
        </p:nvGrpSpPr>
        <p:grpSpPr>
          <a:xfrm>
            <a:off x="627159" y="3570204"/>
            <a:ext cx="4189141" cy="988267"/>
            <a:chOff x="0" y="0"/>
            <a:chExt cx="5585521" cy="1317689"/>
          </a:xfrm>
        </p:grpSpPr>
        <p:grpSp>
          <p:nvGrpSpPr>
            <p:cNvPr id="15" name="Group 15"/>
            <p:cNvGrpSpPr/>
            <p:nvPr/>
          </p:nvGrpSpPr>
          <p:grpSpPr>
            <a:xfrm>
              <a:off x="0" y="0"/>
              <a:ext cx="5585521" cy="1317689"/>
              <a:chOff x="0" y="0"/>
              <a:chExt cx="1103313" cy="260284"/>
            </a:xfrm>
          </p:grpSpPr>
          <p:sp>
            <p:nvSpPr>
              <p:cNvPr id="16" name="Freeform 16"/>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17" name="TextBox 17"/>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rơi</a:t>
              </a:r>
            </a:p>
          </p:txBody>
        </p:sp>
      </p:grpSp>
      <p:grpSp>
        <p:nvGrpSpPr>
          <p:cNvPr id="19" name="Group 19"/>
          <p:cNvGrpSpPr/>
          <p:nvPr/>
        </p:nvGrpSpPr>
        <p:grpSpPr>
          <a:xfrm>
            <a:off x="627159" y="4644196"/>
            <a:ext cx="4189141" cy="988267"/>
            <a:chOff x="0" y="0"/>
            <a:chExt cx="5585521" cy="1317689"/>
          </a:xfrm>
        </p:grpSpPr>
        <p:grpSp>
          <p:nvGrpSpPr>
            <p:cNvPr id="20" name="Group 20"/>
            <p:cNvGrpSpPr/>
            <p:nvPr/>
          </p:nvGrpSpPr>
          <p:grpSpPr>
            <a:xfrm>
              <a:off x="0" y="0"/>
              <a:ext cx="5585521" cy="1317689"/>
              <a:chOff x="0" y="0"/>
              <a:chExt cx="1103313" cy="260284"/>
            </a:xfrm>
          </p:grpSpPr>
          <p:sp>
            <p:nvSpPr>
              <p:cNvPr id="21" name="Freeform 2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22" name="TextBox 2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trú mưa</a:t>
              </a:r>
            </a:p>
          </p:txBody>
        </p:sp>
      </p:grpSp>
      <p:grpSp>
        <p:nvGrpSpPr>
          <p:cNvPr id="24" name="Group 24"/>
          <p:cNvGrpSpPr/>
          <p:nvPr/>
        </p:nvGrpSpPr>
        <p:grpSpPr>
          <a:xfrm>
            <a:off x="627159" y="5746763"/>
            <a:ext cx="4189141" cy="988267"/>
            <a:chOff x="0" y="0"/>
            <a:chExt cx="5585521" cy="1317689"/>
          </a:xfrm>
        </p:grpSpPr>
        <p:grpSp>
          <p:nvGrpSpPr>
            <p:cNvPr id="25" name="Group 25"/>
            <p:cNvGrpSpPr/>
            <p:nvPr/>
          </p:nvGrpSpPr>
          <p:grpSpPr>
            <a:xfrm>
              <a:off x="0" y="0"/>
              <a:ext cx="5585521" cy="1317689"/>
              <a:chOff x="0" y="0"/>
              <a:chExt cx="1103313" cy="260284"/>
            </a:xfrm>
          </p:grpSpPr>
          <p:sp>
            <p:nvSpPr>
              <p:cNvPr id="26" name="Freeform 26"/>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27" name="TextBox 27"/>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chảy</a:t>
              </a:r>
            </a:p>
          </p:txBody>
        </p:sp>
      </p:grpSp>
      <p:grpSp>
        <p:nvGrpSpPr>
          <p:cNvPr id="29" name="Group 29"/>
          <p:cNvGrpSpPr/>
          <p:nvPr/>
        </p:nvGrpSpPr>
        <p:grpSpPr>
          <a:xfrm>
            <a:off x="627159" y="6820754"/>
            <a:ext cx="4189141" cy="988267"/>
            <a:chOff x="0" y="0"/>
            <a:chExt cx="5585521" cy="1317689"/>
          </a:xfrm>
        </p:grpSpPr>
        <p:grpSp>
          <p:nvGrpSpPr>
            <p:cNvPr id="30" name="Group 30"/>
            <p:cNvGrpSpPr/>
            <p:nvPr/>
          </p:nvGrpSpPr>
          <p:grpSpPr>
            <a:xfrm>
              <a:off x="0" y="0"/>
              <a:ext cx="5585521" cy="1317689"/>
              <a:chOff x="0" y="0"/>
              <a:chExt cx="1103313" cy="260284"/>
            </a:xfrm>
          </p:grpSpPr>
          <p:sp>
            <p:nvSpPr>
              <p:cNvPr id="31" name="Freeform 3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32" name="TextBox 3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tạnh</a:t>
              </a:r>
            </a:p>
          </p:txBody>
        </p:sp>
      </p:grpSp>
      <p:sp>
        <p:nvSpPr>
          <p:cNvPr id="34" name="TextBox 34"/>
          <p:cNvSpPr txBox="1"/>
          <p:nvPr/>
        </p:nvSpPr>
        <p:spPr>
          <a:xfrm>
            <a:off x="5697105" y="374242"/>
            <a:ext cx="12023583" cy="7043851"/>
          </a:xfrm>
          <a:prstGeom prst="rect">
            <a:avLst/>
          </a:prstGeom>
        </p:spPr>
        <p:txBody>
          <a:bodyPr lIns="0" tIns="0" rIns="0" bIns="0" rtlCol="0" anchor="t">
            <a:spAutoFit/>
          </a:bodyPr>
          <a:lstStyle/>
          <a:p>
            <a:pPr>
              <a:lnSpc>
                <a:spcPts val="6874"/>
              </a:lnSpc>
            </a:pPr>
            <a:r>
              <a:rPr lang="en-US" sz="5499" dirty="0">
                <a:solidFill>
                  <a:srgbClr val="42190C"/>
                </a:solidFill>
                <a:latin typeface="UTM Avo"/>
              </a:rPr>
              <a:t>b. </a:t>
            </a:r>
            <a:r>
              <a:rPr lang="en-US" sz="5499" dirty="0" err="1">
                <a:solidFill>
                  <a:srgbClr val="42190C"/>
                </a:solidFill>
                <a:latin typeface="UTM Avo"/>
              </a:rPr>
              <a:t>Nửa</a:t>
            </a:r>
            <a:r>
              <a:rPr lang="en-US" sz="5499" dirty="0">
                <a:solidFill>
                  <a:srgbClr val="42190C"/>
                </a:solidFill>
                <a:latin typeface="UTM Avo"/>
              </a:rPr>
              <a:t> </a:t>
            </a:r>
            <a:r>
              <a:rPr lang="en-US" sz="5499" dirty="0" err="1">
                <a:solidFill>
                  <a:srgbClr val="42190C"/>
                </a:solidFill>
                <a:latin typeface="UTM Avo"/>
              </a:rPr>
              <a:t>đêm</a:t>
            </a:r>
            <a:r>
              <a:rPr lang="en-US" sz="5499" dirty="0">
                <a:solidFill>
                  <a:srgbClr val="42190C"/>
                </a:solidFill>
                <a:latin typeface="UTM Avo"/>
              </a:rPr>
              <a:t>, </a:t>
            </a:r>
            <a:r>
              <a:rPr lang="en-US" sz="5499" dirty="0" err="1">
                <a:solidFill>
                  <a:srgbClr val="42190C"/>
                </a:solidFill>
                <a:latin typeface="UTM Avo"/>
              </a:rPr>
              <a:t>trời</a:t>
            </a:r>
            <a:r>
              <a:rPr lang="en-US" sz="5499" dirty="0">
                <a:solidFill>
                  <a:srgbClr val="42190C"/>
                </a:solidFill>
                <a:latin typeface="UTM Avo"/>
              </a:rPr>
              <a:t> </a:t>
            </a:r>
            <a:r>
              <a:rPr lang="en-US" sz="5499" dirty="0" err="1">
                <a:solidFill>
                  <a:srgbClr val="42190C"/>
                </a:solidFill>
                <a:latin typeface="UTM Avo"/>
              </a:rPr>
              <a:t>nổi</a:t>
            </a:r>
            <a:r>
              <a:rPr lang="en-US" sz="5499" dirty="0">
                <a:solidFill>
                  <a:srgbClr val="42190C"/>
                </a:solidFill>
                <a:latin typeface="UTM Avo"/>
              </a:rPr>
              <a:t> </a:t>
            </a:r>
            <a:r>
              <a:rPr lang="en-US" sz="5499" dirty="0" err="1">
                <a:solidFill>
                  <a:srgbClr val="42190C"/>
                </a:solidFill>
                <a:latin typeface="UTM Avo"/>
              </a:rPr>
              <a:t>cơn</a:t>
            </a:r>
            <a:r>
              <a:rPr lang="en-US" sz="5499" dirty="0">
                <a:solidFill>
                  <a:srgbClr val="42190C"/>
                </a:solidFill>
                <a:latin typeface="UTM Avo"/>
              </a:rPr>
              <a:t> </a:t>
            </a:r>
            <a:r>
              <a:rPr lang="en-US" sz="5499" dirty="0" err="1">
                <a:solidFill>
                  <a:srgbClr val="42190C"/>
                </a:solidFill>
                <a:latin typeface="UTM Avo"/>
              </a:rPr>
              <a:t>mưa</a:t>
            </a:r>
            <a:r>
              <a:rPr lang="en-US" sz="5499" dirty="0">
                <a:solidFill>
                  <a:srgbClr val="42190C"/>
                </a:solidFill>
                <a:latin typeface="UTM Avo"/>
              </a:rPr>
              <a:t> </a:t>
            </a:r>
            <a:r>
              <a:rPr lang="en-US" sz="5499" dirty="0" err="1">
                <a:solidFill>
                  <a:srgbClr val="42190C"/>
                </a:solidFill>
                <a:latin typeface="UTM Avo"/>
              </a:rPr>
              <a:t>lớn</a:t>
            </a:r>
            <a:r>
              <a:rPr lang="en-US" sz="5499" dirty="0">
                <a:solidFill>
                  <a:srgbClr val="42190C"/>
                </a:solidFill>
                <a:latin typeface="UTM Avo"/>
              </a:rPr>
              <a:t>. </a:t>
            </a:r>
            <a:r>
              <a:rPr lang="en-US" sz="5499" dirty="0" err="1">
                <a:solidFill>
                  <a:srgbClr val="42190C"/>
                </a:solidFill>
                <a:latin typeface="UTM Avo"/>
              </a:rPr>
              <a:t>Tôi</a:t>
            </a:r>
            <a:r>
              <a:rPr lang="en-US" sz="5499" dirty="0">
                <a:solidFill>
                  <a:srgbClr val="42190C"/>
                </a:solidFill>
                <a:latin typeface="UTM Avo"/>
              </a:rPr>
              <a:t> </a:t>
            </a:r>
            <a:r>
              <a:rPr lang="en-US" sz="5499" dirty="0" err="1">
                <a:solidFill>
                  <a:srgbClr val="42190C"/>
                </a:solidFill>
                <a:latin typeface="UTM Avo"/>
              </a:rPr>
              <a:t>và</a:t>
            </a:r>
            <a:r>
              <a:rPr lang="en-US" sz="5499" dirty="0">
                <a:solidFill>
                  <a:srgbClr val="42190C"/>
                </a:solidFill>
                <a:latin typeface="UTM Avo"/>
              </a:rPr>
              <a:t> </a:t>
            </a:r>
            <a:r>
              <a:rPr lang="en-US" sz="5499" dirty="0" err="1">
                <a:solidFill>
                  <a:srgbClr val="42190C"/>
                </a:solidFill>
                <a:latin typeface="UTM Avo"/>
              </a:rPr>
              <a:t>dế</a:t>
            </a:r>
            <a:r>
              <a:rPr lang="en-US" sz="5499" dirty="0">
                <a:solidFill>
                  <a:srgbClr val="42190C"/>
                </a:solidFill>
                <a:latin typeface="UTM Avo"/>
              </a:rPr>
              <a:t> </a:t>
            </a:r>
            <a:r>
              <a:rPr lang="en-US" sz="5499" dirty="0" err="1">
                <a:solidFill>
                  <a:srgbClr val="42190C"/>
                </a:solidFill>
                <a:latin typeface="UTM Avo"/>
              </a:rPr>
              <a:t>trũi</a:t>
            </a:r>
            <a:r>
              <a:rPr lang="en-US" sz="5499" dirty="0">
                <a:solidFill>
                  <a:srgbClr val="42190C"/>
                </a:solidFill>
                <a:latin typeface="UTM Avo"/>
              </a:rPr>
              <a:t>                      </a:t>
            </a:r>
            <a:r>
              <a:rPr lang="en-US" sz="5499" dirty="0" err="1">
                <a:solidFill>
                  <a:srgbClr val="42190C"/>
                </a:solidFill>
                <a:latin typeface="UTM Avo"/>
              </a:rPr>
              <a:t>dưới</a:t>
            </a:r>
            <a:r>
              <a:rPr lang="en-US" sz="5499" dirty="0">
                <a:solidFill>
                  <a:srgbClr val="42190C"/>
                </a:solidFill>
                <a:latin typeface="UTM Avo"/>
              </a:rPr>
              <a:t> </a:t>
            </a:r>
            <a:r>
              <a:rPr lang="en-US" sz="5499" dirty="0" err="1">
                <a:solidFill>
                  <a:srgbClr val="42190C"/>
                </a:solidFill>
                <a:latin typeface="UTM Avo"/>
              </a:rPr>
              <a:t>tàu</a:t>
            </a:r>
            <a:r>
              <a:rPr lang="en-US" sz="5499" dirty="0">
                <a:solidFill>
                  <a:srgbClr val="42190C"/>
                </a:solidFill>
                <a:latin typeface="UTM Avo"/>
              </a:rPr>
              <a:t> </a:t>
            </a:r>
            <a:r>
              <a:rPr lang="en-US" sz="5499" dirty="0" err="1">
                <a:solidFill>
                  <a:srgbClr val="42190C"/>
                </a:solidFill>
                <a:latin typeface="UTM Avo"/>
              </a:rPr>
              <a:t>lá</a:t>
            </a:r>
            <a:r>
              <a:rPr lang="en-US" sz="5499" dirty="0">
                <a:solidFill>
                  <a:srgbClr val="42190C"/>
                </a:solidFill>
                <a:latin typeface="UTM Avo"/>
              </a:rPr>
              <a:t> </a:t>
            </a:r>
            <a:r>
              <a:rPr lang="en-US" sz="5499" dirty="0" err="1">
                <a:solidFill>
                  <a:srgbClr val="42190C"/>
                </a:solidFill>
                <a:latin typeface="UTM Avo"/>
              </a:rPr>
              <a:t>chuối</a:t>
            </a:r>
            <a:r>
              <a:rPr lang="en-US" sz="5499" dirty="0">
                <a:solidFill>
                  <a:srgbClr val="42190C"/>
                </a:solidFill>
                <a:latin typeface="UTM Avo"/>
              </a:rPr>
              <a:t>, </a:t>
            </a:r>
            <a:r>
              <a:rPr lang="en-US" sz="5499" dirty="0" err="1">
                <a:solidFill>
                  <a:srgbClr val="42190C"/>
                </a:solidFill>
                <a:latin typeface="UTM Avo"/>
              </a:rPr>
              <a:t>cả</a:t>
            </a:r>
            <a:r>
              <a:rPr lang="en-US" sz="5499" dirty="0">
                <a:solidFill>
                  <a:srgbClr val="42190C"/>
                </a:solidFill>
                <a:latin typeface="UTM Avo"/>
              </a:rPr>
              <a:t> </a:t>
            </a:r>
            <a:r>
              <a:rPr lang="en-US" sz="5499" dirty="0" err="1">
                <a:solidFill>
                  <a:srgbClr val="42190C"/>
                </a:solidFill>
                <a:latin typeface="UTM Avo"/>
              </a:rPr>
              <a:t>đêm</a:t>
            </a:r>
            <a:r>
              <a:rPr lang="en-US" sz="5499" dirty="0">
                <a:solidFill>
                  <a:srgbClr val="42190C"/>
                </a:solidFill>
                <a:latin typeface="UTM Avo"/>
              </a:rPr>
              <a:t> </a:t>
            </a:r>
            <a:r>
              <a:rPr lang="en-US" sz="5499" dirty="0" err="1">
                <a:solidFill>
                  <a:srgbClr val="42190C"/>
                </a:solidFill>
                <a:latin typeface="UTM Avo"/>
              </a:rPr>
              <a:t>nghe</a:t>
            </a:r>
            <a:r>
              <a:rPr lang="en-US" sz="5499" dirty="0">
                <a:solidFill>
                  <a:srgbClr val="42190C"/>
                </a:solidFill>
                <a:latin typeface="UTM Avo"/>
              </a:rPr>
              <a:t> </a:t>
            </a:r>
            <a:r>
              <a:rPr lang="en-US" sz="5499" dirty="0" err="1">
                <a:solidFill>
                  <a:srgbClr val="42190C"/>
                </a:solidFill>
                <a:latin typeface="UTM Avo"/>
              </a:rPr>
              <a:t>mưa</a:t>
            </a:r>
            <a:r>
              <a:rPr lang="en-US" sz="5499" dirty="0">
                <a:solidFill>
                  <a:srgbClr val="42190C"/>
                </a:solidFill>
                <a:latin typeface="UTM Avo"/>
              </a:rPr>
              <a:t>        </a:t>
            </a:r>
            <a:r>
              <a:rPr lang="en-US" sz="5499" dirty="0" err="1">
                <a:solidFill>
                  <a:srgbClr val="42190C"/>
                </a:solidFill>
                <a:latin typeface="UTM Avo"/>
              </a:rPr>
              <a:t>như</a:t>
            </a:r>
            <a:r>
              <a:rPr lang="en-US" sz="5499" dirty="0">
                <a:solidFill>
                  <a:srgbClr val="42190C"/>
                </a:solidFill>
                <a:latin typeface="UTM Avo"/>
              </a:rPr>
              <a:t> </a:t>
            </a:r>
            <a:r>
              <a:rPr lang="en-US" sz="5499" dirty="0" err="1">
                <a:solidFill>
                  <a:srgbClr val="42190C"/>
                </a:solidFill>
                <a:latin typeface="UTM Avo"/>
              </a:rPr>
              <a:t>đánh</a:t>
            </a:r>
            <a:r>
              <a:rPr lang="en-US" sz="5499" dirty="0">
                <a:solidFill>
                  <a:srgbClr val="42190C"/>
                </a:solidFill>
                <a:latin typeface="UTM Avo"/>
              </a:rPr>
              <a:t> </a:t>
            </a:r>
            <a:r>
              <a:rPr lang="en-US" sz="5499" dirty="0" err="1">
                <a:solidFill>
                  <a:srgbClr val="42190C"/>
                </a:solidFill>
                <a:latin typeface="UTM Avo"/>
              </a:rPr>
              <a:t>trống</a:t>
            </a:r>
            <a:r>
              <a:rPr lang="en-US" sz="5499" dirty="0">
                <a:solidFill>
                  <a:srgbClr val="42190C"/>
                </a:solidFill>
                <a:latin typeface="UTM Avo"/>
              </a:rPr>
              <a:t> </a:t>
            </a:r>
            <a:r>
              <a:rPr lang="en-US" sz="5499" dirty="0" err="1">
                <a:solidFill>
                  <a:srgbClr val="42190C"/>
                </a:solidFill>
                <a:latin typeface="UTM Avo"/>
              </a:rPr>
              <a:t>trên</a:t>
            </a:r>
            <a:r>
              <a:rPr lang="en-US" sz="5499" dirty="0">
                <a:solidFill>
                  <a:srgbClr val="42190C"/>
                </a:solidFill>
                <a:latin typeface="UTM Avo"/>
              </a:rPr>
              <a:t> </a:t>
            </a:r>
            <a:r>
              <a:rPr lang="en-US" sz="5499" dirty="0" err="1">
                <a:solidFill>
                  <a:srgbClr val="42190C"/>
                </a:solidFill>
                <a:latin typeface="UTM Avo"/>
              </a:rPr>
              <a:t>đầu</a:t>
            </a:r>
            <a:r>
              <a:rPr lang="en-US" sz="5499" dirty="0">
                <a:solidFill>
                  <a:srgbClr val="42190C"/>
                </a:solidFill>
                <a:latin typeface="UTM Avo"/>
              </a:rPr>
              <a:t>. </a:t>
            </a:r>
            <a:r>
              <a:rPr lang="en-US" sz="5499" dirty="0" err="1">
                <a:solidFill>
                  <a:srgbClr val="42190C"/>
                </a:solidFill>
                <a:latin typeface="UTM Avo"/>
              </a:rPr>
              <a:t>Sáng</a:t>
            </a:r>
            <a:r>
              <a:rPr lang="en-US" sz="5499" dirty="0">
                <a:solidFill>
                  <a:srgbClr val="42190C"/>
                </a:solidFill>
                <a:latin typeface="UTM Avo"/>
              </a:rPr>
              <a:t> </a:t>
            </a:r>
            <a:r>
              <a:rPr lang="en-US" sz="5499" dirty="0" err="1">
                <a:solidFill>
                  <a:srgbClr val="42190C"/>
                </a:solidFill>
                <a:latin typeface="UTM Avo"/>
              </a:rPr>
              <a:t>hôm</a:t>
            </a:r>
            <a:r>
              <a:rPr lang="en-US" sz="5499" dirty="0">
                <a:solidFill>
                  <a:srgbClr val="42190C"/>
                </a:solidFill>
                <a:latin typeface="UTM Avo"/>
              </a:rPr>
              <a:t> </a:t>
            </a:r>
            <a:r>
              <a:rPr lang="en-US" sz="5499" dirty="0" err="1">
                <a:solidFill>
                  <a:srgbClr val="42190C"/>
                </a:solidFill>
                <a:latin typeface="UTM Avo"/>
              </a:rPr>
              <a:t>sau</a:t>
            </a:r>
            <a:r>
              <a:rPr lang="en-US" sz="5499" dirty="0">
                <a:solidFill>
                  <a:srgbClr val="42190C"/>
                </a:solidFill>
                <a:latin typeface="UTM Avo"/>
              </a:rPr>
              <a:t>, </a:t>
            </a:r>
            <a:r>
              <a:rPr lang="en-US" sz="5499" dirty="0" err="1">
                <a:solidFill>
                  <a:srgbClr val="42190C"/>
                </a:solidFill>
                <a:latin typeface="UTM Avo"/>
              </a:rPr>
              <a:t>bừng</a:t>
            </a:r>
            <a:r>
              <a:rPr lang="en-US" sz="5499" dirty="0">
                <a:solidFill>
                  <a:srgbClr val="42190C"/>
                </a:solidFill>
                <a:latin typeface="UTM Avo"/>
              </a:rPr>
              <a:t> </a:t>
            </a:r>
            <a:r>
              <a:rPr lang="en-US" sz="5499" dirty="0" err="1">
                <a:solidFill>
                  <a:srgbClr val="42190C"/>
                </a:solidFill>
                <a:latin typeface="UTM Avo"/>
              </a:rPr>
              <a:t>mắt</a:t>
            </a:r>
            <a:r>
              <a:rPr lang="en-US" sz="5499" dirty="0">
                <a:solidFill>
                  <a:srgbClr val="42190C"/>
                </a:solidFill>
                <a:latin typeface="UTM Avo"/>
              </a:rPr>
              <a:t> </a:t>
            </a:r>
            <a:r>
              <a:rPr lang="en-US" sz="5499" dirty="0" err="1">
                <a:solidFill>
                  <a:srgbClr val="42190C"/>
                </a:solidFill>
                <a:latin typeface="UTM Avo"/>
              </a:rPr>
              <a:t>dậy</a:t>
            </a:r>
            <a:r>
              <a:rPr lang="en-US" sz="5499" dirty="0">
                <a:solidFill>
                  <a:srgbClr val="42190C"/>
                </a:solidFill>
                <a:latin typeface="UTM Avo"/>
              </a:rPr>
              <a:t>, </a:t>
            </a:r>
            <a:r>
              <a:rPr lang="en-US" sz="5499" dirty="0" err="1">
                <a:solidFill>
                  <a:srgbClr val="42190C"/>
                </a:solidFill>
                <a:latin typeface="UTM Avo"/>
              </a:rPr>
              <a:t>trời</a:t>
            </a:r>
            <a:r>
              <a:rPr lang="en-US" sz="5499" dirty="0">
                <a:solidFill>
                  <a:srgbClr val="42190C"/>
                </a:solidFill>
                <a:latin typeface="UTM Avo"/>
              </a:rPr>
              <a:t> </a:t>
            </a:r>
            <a:r>
              <a:rPr lang="en-US" sz="5499" dirty="0" err="1">
                <a:solidFill>
                  <a:srgbClr val="42190C"/>
                </a:solidFill>
                <a:latin typeface="UTM Avo"/>
              </a:rPr>
              <a:t>đã</a:t>
            </a:r>
            <a:r>
              <a:rPr lang="en-US" sz="5499" dirty="0">
                <a:solidFill>
                  <a:srgbClr val="42190C"/>
                </a:solidFill>
                <a:latin typeface="UTM Avo"/>
              </a:rPr>
              <a:t>                       </a:t>
            </a:r>
          </a:p>
          <a:p>
            <a:pPr>
              <a:lnSpc>
                <a:spcPts val="6874"/>
              </a:lnSpc>
            </a:pPr>
            <a:r>
              <a:rPr lang="en-US" sz="5499" dirty="0">
                <a:solidFill>
                  <a:srgbClr val="42190C"/>
                </a:solidFill>
                <a:latin typeface="UTM Avo"/>
              </a:rPr>
              <a:t>            </a:t>
            </a:r>
            <a:r>
              <a:rPr lang="en-US" sz="5499" dirty="0" err="1">
                <a:solidFill>
                  <a:srgbClr val="42190C"/>
                </a:solidFill>
                <a:latin typeface="UTM Avo"/>
              </a:rPr>
              <a:t>hẳn</a:t>
            </a:r>
            <a:r>
              <a:rPr lang="en-US" sz="5499" dirty="0">
                <a:solidFill>
                  <a:srgbClr val="42190C"/>
                </a:solidFill>
                <a:latin typeface="UTM Avo"/>
              </a:rPr>
              <a:t>. </a:t>
            </a:r>
            <a:r>
              <a:rPr lang="en-US" sz="5499" dirty="0" err="1">
                <a:solidFill>
                  <a:srgbClr val="42190C"/>
                </a:solidFill>
                <a:latin typeface="UTM Avo"/>
              </a:rPr>
              <a:t>Tôi</a:t>
            </a:r>
            <a:r>
              <a:rPr lang="en-US" sz="5499" dirty="0">
                <a:solidFill>
                  <a:srgbClr val="42190C"/>
                </a:solidFill>
                <a:latin typeface="UTM Avo"/>
              </a:rPr>
              <a:t>             ra </a:t>
            </a:r>
            <a:r>
              <a:rPr lang="en-US" sz="5499" dirty="0" err="1">
                <a:solidFill>
                  <a:srgbClr val="42190C"/>
                </a:solidFill>
                <a:latin typeface="UTM Avo"/>
              </a:rPr>
              <a:t>trước</a:t>
            </a:r>
            <a:r>
              <a:rPr lang="en-US" sz="5499" dirty="0">
                <a:solidFill>
                  <a:srgbClr val="42190C"/>
                </a:solidFill>
                <a:latin typeface="UTM Avo"/>
              </a:rPr>
              <a:t> </a:t>
            </a:r>
            <a:r>
              <a:rPr lang="en-US" sz="5499" dirty="0" err="1">
                <a:solidFill>
                  <a:srgbClr val="42190C"/>
                </a:solidFill>
                <a:latin typeface="UTM Avo"/>
              </a:rPr>
              <a:t>mặt</a:t>
            </a:r>
            <a:r>
              <a:rPr lang="en-US" sz="5499" dirty="0">
                <a:solidFill>
                  <a:srgbClr val="42190C"/>
                </a:solidFill>
                <a:latin typeface="UTM Avo"/>
              </a:rPr>
              <a:t>, </a:t>
            </a:r>
            <a:r>
              <a:rPr lang="en-US" sz="5499" dirty="0" err="1">
                <a:solidFill>
                  <a:srgbClr val="42190C"/>
                </a:solidFill>
                <a:latin typeface="UTM Avo"/>
              </a:rPr>
              <a:t>thấy</a:t>
            </a:r>
            <a:r>
              <a:rPr lang="en-US" sz="5499" dirty="0">
                <a:solidFill>
                  <a:srgbClr val="42190C"/>
                </a:solidFill>
                <a:latin typeface="UTM Avo"/>
              </a:rPr>
              <a:t> </a:t>
            </a:r>
            <a:r>
              <a:rPr lang="en-US" sz="5499" dirty="0" err="1">
                <a:solidFill>
                  <a:srgbClr val="42190C"/>
                </a:solidFill>
                <a:latin typeface="UTM Avo"/>
              </a:rPr>
              <a:t>một</a:t>
            </a:r>
            <a:r>
              <a:rPr lang="en-US" sz="5499" dirty="0">
                <a:solidFill>
                  <a:srgbClr val="42190C"/>
                </a:solidFill>
                <a:latin typeface="UTM Avo"/>
              </a:rPr>
              <a:t> </a:t>
            </a:r>
            <a:r>
              <a:rPr lang="en-US" sz="5499" dirty="0" err="1">
                <a:solidFill>
                  <a:srgbClr val="42190C"/>
                </a:solidFill>
                <a:latin typeface="UTM Avo"/>
              </a:rPr>
              <a:t>làn</a:t>
            </a:r>
            <a:r>
              <a:rPr lang="en-US" sz="5499" dirty="0">
                <a:solidFill>
                  <a:srgbClr val="42190C"/>
                </a:solidFill>
                <a:latin typeface="UTM Avo"/>
              </a:rPr>
              <a:t> </a:t>
            </a:r>
            <a:r>
              <a:rPr lang="en-US" sz="5499" dirty="0" err="1">
                <a:solidFill>
                  <a:srgbClr val="42190C"/>
                </a:solidFill>
                <a:latin typeface="UTM Avo"/>
              </a:rPr>
              <a:t>nước</a:t>
            </a:r>
            <a:r>
              <a:rPr lang="en-US" sz="5499" dirty="0">
                <a:solidFill>
                  <a:srgbClr val="42190C"/>
                </a:solidFill>
                <a:latin typeface="UTM Avo"/>
              </a:rPr>
              <a:t> </a:t>
            </a:r>
            <a:r>
              <a:rPr lang="en-US" sz="5499" dirty="0" err="1">
                <a:solidFill>
                  <a:srgbClr val="42190C"/>
                </a:solidFill>
                <a:latin typeface="UTM Avo"/>
              </a:rPr>
              <a:t>mưa</a:t>
            </a:r>
            <a:r>
              <a:rPr lang="en-US" sz="5499" dirty="0">
                <a:solidFill>
                  <a:srgbClr val="42190C"/>
                </a:solidFill>
                <a:latin typeface="UTM Avo"/>
              </a:rPr>
              <a:t>               </a:t>
            </a:r>
            <a:r>
              <a:rPr lang="en-US" sz="5499" dirty="0" err="1">
                <a:solidFill>
                  <a:srgbClr val="42190C"/>
                </a:solidFill>
                <a:latin typeface="UTM Avo"/>
              </a:rPr>
              <a:t>veo</a:t>
            </a:r>
            <a:r>
              <a:rPr lang="en-US" sz="5499" dirty="0">
                <a:solidFill>
                  <a:srgbClr val="42190C"/>
                </a:solidFill>
                <a:latin typeface="UTM Avo"/>
              </a:rPr>
              <a:t> </a:t>
            </a:r>
            <a:r>
              <a:rPr lang="en-US" sz="5499" dirty="0" err="1">
                <a:solidFill>
                  <a:srgbClr val="42190C"/>
                </a:solidFill>
                <a:latin typeface="UTM Avo"/>
              </a:rPr>
              <a:t>veo</a:t>
            </a:r>
            <a:r>
              <a:rPr lang="en-US" sz="5499" dirty="0">
                <a:solidFill>
                  <a:srgbClr val="42190C"/>
                </a:solidFill>
                <a:latin typeface="UTM Avo"/>
              </a:rPr>
              <a:t> </a:t>
            </a:r>
            <a:r>
              <a:rPr lang="en-US" sz="5499" dirty="0" err="1">
                <a:solidFill>
                  <a:srgbClr val="42190C"/>
                </a:solidFill>
                <a:latin typeface="UTM Avo"/>
              </a:rPr>
              <a:t>giữa</a:t>
            </a:r>
            <a:r>
              <a:rPr lang="en-US" sz="5499" dirty="0">
                <a:solidFill>
                  <a:srgbClr val="42190C"/>
                </a:solidFill>
                <a:latin typeface="UTM Avo"/>
              </a:rPr>
              <a:t> </a:t>
            </a:r>
            <a:r>
              <a:rPr lang="en-US" sz="5499" dirty="0" err="1">
                <a:solidFill>
                  <a:srgbClr val="42190C"/>
                </a:solidFill>
                <a:latin typeface="UTM Avo"/>
              </a:rPr>
              <a:t>đôi</a:t>
            </a:r>
            <a:r>
              <a:rPr lang="en-US" sz="5499" dirty="0">
                <a:solidFill>
                  <a:srgbClr val="42190C"/>
                </a:solidFill>
                <a:latin typeface="UTM Avo"/>
              </a:rPr>
              <a:t> </a:t>
            </a:r>
            <a:r>
              <a:rPr lang="en-US" sz="5499" dirty="0" err="1">
                <a:solidFill>
                  <a:srgbClr val="42190C"/>
                </a:solidFill>
                <a:latin typeface="UTM Avo"/>
              </a:rPr>
              <a:t>bờ</a:t>
            </a:r>
            <a:r>
              <a:rPr lang="en-US" sz="5499" dirty="0">
                <a:solidFill>
                  <a:srgbClr val="42190C"/>
                </a:solidFill>
                <a:latin typeface="UTM Avo"/>
              </a:rPr>
              <a:t> </a:t>
            </a:r>
            <a:r>
              <a:rPr lang="en-US" sz="5499" dirty="0" err="1">
                <a:solidFill>
                  <a:srgbClr val="42190C"/>
                </a:solidFill>
                <a:latin typeface="UTM Avo"/>
              </a:rPr>
              <a:t>cỏ</a:t>
            </a:r>
            <a:r>
              <a:rPr lang="en-US" sz="5499" dirty="0">
                <a:solidFill>
                  <a:srgbClr val="42190C"/>
                </a:solidFill>
                <a:latin typeface="UTM Avo"/>
              </a:rPr>
              <a:t>. </a:t>
            </a:r>
            <a:r>
              <a:rPr lang="en-US" sz="5499" dirty="0" err="1">
                <a:solidFill>
                  <a:srgbClr val="42190C"/>
                </a:solidFill>
                <a:latin typeface="UTM Avo"/>
              </a:rPr>
              <a:t>Đấy</a:t>
            </a:r>
            <a:r>
              <a:rPr lang="en-US" sz="5499" dirty="0">
                <a:solidFill>
                  <a:srgbClr val="42190C"/>
                </a:solidFill>
                <a:latin typeface="UTM Avo"/>
              </a:rPr>
              <a:t> </a:t>
            </a:r>
            <a:r>
              <a:rPr lang="en-US" sz="5499" dirty="0" err="1">
                <a:solidFill>
                  <a:srgbClr val="42190C"/>
                </a:solidFill>
                <a:latin typeface="UTM Avo"/>
              </a:rPr>
              <a:t>là</a:t>
            </a:r>
            <a:r>
              <a:rPr lang="en-US" sz="5499" dirty="0">
                <a:solidFill>
                  <a:srgbClr val="42190C"/>
                </a:solidFill>
                <a:latin typeface="UTM Avo"/>
              </a:rPr>
              <a:t> </a:t>
            </a:r>
            <a:r>
              <a:rPr lang="en-US" sz="5499" dirty="0" err="1">
                <a:solidFill>
                  <a:srgbClr val="42190C"/>
                </a:solidFill>
                <a:latin typeface="UTM Avo"/>
              </a:rPr>
              <a:t>một</a:t>
            </a:r>
            <a:r>
              <a:rPr lang="en-US" sz="5499" dirty="0">
                <a:solidFill>
                  <a:srgbClr val="42190C"/>
                </a:solidFill>
                <a:latin typeface="UTM Avo"/>
              </a:rPr>
              <a:t> con </a:t>
            </a:r>
            <a:r>
              <a:rPr lang="en-US" sz="5499" dirty="0" err="1">
                <a:solidFill>
                  <a:srgbClr val="42190C"/>
                </a:solidFill>
                <a:latin typeface="UTM Avo"/>
              </a:rPr>
              <a:t>sông</a:t>
            </a:r>
            <a:r>
              <a:rPr lang="en-US" sz="5499" dirty="0">
                <a:solidFill>
                  <a:srgbClr val="42190C"/>
                </a:solidFill>
                <a:latin typeface="UTM Avo"/>
              </a:rPr>
              <a:t> </a:t>
            </a:r>
            <a:r>
              <a:rPr lang="en-US" sz="5499" dirty="0" err="1">
                <a:solidFill>
                  <a:srgbClr val="42190C"/>
                </a:solidFill>
                <a:latin typeface="UTM Avo"/>
              </a:rPr>
              <a:t>mà</a:t>
            </a:r>
            <a:r>
              <a:rPr lang="en-US" sz="5499" dirty="0">
                <a:solidFill>
                  <a:srgbClr val="42190C"/>
                </a:solidFill>
                <a:latin typeface="UTM Avo"/>
              </a:rPr>
              <a:t> </a:t>
            </a:r>
            <a:r>
              <a:rPr lang="en-US" sz="5499" dirty="0" err="1">
                <a:solidFill>
                  <a:srgbClr val="42190C"/>
                </a:solidFill>
                <a:latin typeface="UTM Avo"/>
              </a:rPr>
              <a:t>đêm</a:t>
            </a:r>
            <a:r>
              <a:rPr lang="en-US" sz="5499" dirty="0">
                <a:solidFill>
                  <a:srgbClr val="42190C"/>
                </a:solidFill>
                <a:latin typeface="UTM Avo"/>
              </a:rPr>
              <a:t> qua </a:t>
            </a:r>
            <a:r>
              <a:rPr lang="en-US" sz="5499" dirty="0" err="1">
                <a:solidFill>
                  <a:srgbClr val="42190C"/>
                </a:solidFill>
                <a:latin typeface="UTM Avo"/>
              </a:rPr>
              <a:t>tối</a:t>
            </a:r>
            <a:r>
              <a:rPr lang="en-US" sz="5499" dirty="0">
                <a:solidFill>
                  <a:srgbClr val="42190C"/>
                </a:solidFill>
                <a:latin typeface="UTM Avo"/>
              </a:rPr>
              <a:t> </a:t>
            </a:r>
            <a:r>
              <a:rPr lang="en-US" sz="5499" dirty="0" err="1">
                <a:solidFill>
                  <a:srgbClr val="42190C"/>
                </a:solidFill>
                <a:latin typeface="UTM Avo"/>
              </a:rPr>
              <a:t>trời</a:t>
            </a:r>
            <a:r>
              <a:rPr lang="en-US" sz="5499" dirty="0">
                <a:solidFill>
                  <a:srgbClr val="42190C"/>
                </a:solidFill>
                <a:latin typeface="UTM Avo"/>
              </a:rPr>
              <a:t>, </a:t>
            </a:r>
            <a:r>
              <a:rPr lang="en-US" sz="5499" dirty="0" err="1">
                <a:solidFill>
                  <a:srgbClr val="42190C"/>
                </a:solidFill>
                <a:latin typeface="UTM Avo"/>
              </a:rPr>
              <a:t>chúng</a:t>
            </a:r>
            <a:r>
              <a:rPr lang="en-US" sz="5499" dirty="0">
                <a:solidFill>
                  <a:srgbClr val="42190C"/>
                </a:solidFill>
                <a:latin typeface="UTM Avo"/>
              </a:rPr>
              <a:t> </a:t>
            </a:r>
            <a:r>
              <a:rPr lang="en-US" sz="5499" dirty="0" err="1">
                <a:solidFill>
                  <a:srgbClr val="42190C"/>
                </a:solidFill>
                <a:latin typeface="UTM Avo"/>
              </a:rPr>
              <a:t>tôi</a:t>
            </a:r>
            <a:r>
              <a:rPr lang="en-US" sz="5499" dirty="0">
                <a:solidFill>
                  <a:srgbClr val="42190C"/>
                </a:solidFill>
                <a:latin typeface="UTM Avo"/>
              </a:rPr>
              <a:t> </a:t>
            </a:r>
            <a:r>
              <a:rPr lang="en-US" sz="5499" dirty="0" err="1">
                <a:solidFill>
                  <a:srgbClr val="42190C"/>
                </a:solidFill>
                <a:latin typeface="UTM Avo"/>
              </a:rPr>
              <a:t>không</a:t>
            </a:r>
            <a:r>
              <a:rPr lang="en-US" sz="5499" dirty="0">
                <a:solidFill>
                  <a:srgbClr val="42190C"/>
                </a:solidFill>
                <a:latin typeface="UTM Avo"/>
              </a:rPr>
              <a:t> </a:t>
            </a:r>
            <a:r>
              <a:rPr lang="en-US" sz="5499" dirty="0" err="1">
                <a:solidFill>
                  <a:srgbClr val="42190C"/>
                </a:solidFill>
                <a:latin typeface="UTM Avo"/>
              </a:rPr>
              <a:t>nhìn</a:t>
            </a:r>
            <a:r>
              <a:rPr lang="en-US" sz="5499" dirty="0">
                <a:solidFill>
                  <a:srgbClr val="42190C"/>
                </a:solidFill>
                <a:latin typeface="UTM Avo"/>
              </a:rPr>
              <a:t> </a:t>
            </a:r>
            <a:r>
              <a:rPr lang="en-US" sz="5499" dirty="0" err="1">
                <a:solidFill>
                  <a:srgbClr val="42190C"/>
                </a:solidFill>
                <a:latin typeface="UTM Avo"/>
              </a:rPr>
              <a:t>rõ</a:t>
            </a:r>
            <a:r>
              <a:rPr lang="en-US" sz="5499" dirty="0">
                <a:solidFill>
                  <a:srgbClr val="42190C"/>
                </a:solidFill>
                <a:latin typeface="UTM Avo"/>
              </a:rPr>
              <a:t>.</a:t>
            </a:r>
          </a:p>
        </p:txBody>
      </p:sp>
      <p:sp>
        <p:nvSpPr>
          <p:cNvPr id="40" name="TextBox 28"/>
          <p:cNvSpPr txBox="1"/>
          <p:nvPr/>
        </p:nvSpPr>
        <p:spPr>
          <a:xfrm>
            <a:off x="7266968" y="1220688"/>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trú</a:t>
            </a:r>
            <a:r>
              <a:rPr lang="en-US" sz="6000" dirty="0">
                <a:solidFill>
                  <a:srgbClr val="DD555C"/>
                </a:solidFill>
                <a:latin typeface="UTM Avo Bold"/>
              </a:rPr>
              <a:t> </a:t>
            </a:r>
            <a:r>
              <a:rPr lang="en-US" sz="6000" dirty="0" err="1">
                <a:solidFill>
                  <a:srgbClr val="DD555C"/>
                </a:solidFill>
                <a:latin typeface="UTM Avo Bold"/>
              </a:rPr>
              <a:t>mưa</a:t>
            </a:r>
            <a:endParaRPr lang="en-US" sz="6000" dirty="0">
              <a:solidFill>
                <a:srgbClr val="DD555C"/>
              </a:solidFill>
              <a:latin typeface="UTM Avo Bold"/>
            </a:endParaRPr>
          </a:p>
        </p:txBody>
      </p:sp>
      <p:sp>
        <p:nvSpPr>
          <p:cNvPr id="41" name="Freeform 30"/>
          <p:cNvSpPr/>
          <p:nvPr/>
        </p:nvSpPr>
        <p:spPr>
          <a:xfrm>
            <a:off x="8540181" y="1234072"/>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2" name="TextBox 28"/>
          <p:cNvSpPr txBox="1"/>
          <p:nvPr/>
        </p:nvSpPr>
        <p:spPr>
          <a:xfrm>
            <a:off x="8668443" y="2109939"/>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rơi</a:t>
            </a:r>
            <a:endParaRPr lang="en-US" sz="6000" dirty="0">
              <a:solidFill>
                <a:srgbClr val="DD555C"/>
              </a:solidFill>
              <a:latin typeface="UTM Avo Bold"/>
            </a:endParaRPr>
          </a:p>
        </p:txBody>
      </p:sp>
      <p:sp>
        <p:nvSpPr>
          <p:cNvPr id="43" name="TextBox 28"/>
          <p:cNvSpPr txBox="1"/>
          <p:nvPr/>
        </p:nvSpPr>
        <p:spPr>
          <a:xfrm>
            <a:off x="4564936" y="3848100"/>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tạnh</a:t>
            </a:r>
            <a:endParaRPr lang="en-US" sz="6000" dirty="0">
              <a:solidFill>
                <a:srgbClr val="DD555C"/>
              </a:solidFill>
              <a:latin typeface="UTM Avo Bold"/>
            </a:endParaRPr>
          </a:p>
        </p:txBody>
      </p:sp>
      <p:sp>
        <p:nvSpPr>
          <p:cNvPr id="44" name="TextBox 28"/>
          <p:cNvSpPr txBox="1"/>
          <p:nvPr/>
        </p:nvSpPr>
        <p:spPr>
          <a:xfrm>
            <a:off x="8803849" y="3803130"/>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nhìn</a:t>
            </a:r>
            <a:endParaRPr lang="en-US" sz="6000" dirty="0">
              <a:solidFill>
                <a:srgbClr val="DD555C"/>
              </a:solidFill>
              <a:latin typeface="UTM Avo Bold"/>
            </a:endParaRPr>
          </a:p>
        </p:txBody>
      </p:sp>
      <p:sp>
        <p:nvSpPr>
          <p:cNvPr id="45" name="TextBox 28"/>
          <p:cNvSpPr txBox="1"/>
          <p:nvPr/>
        </p:nvSpPr>
        <p:spPr>
          <a:xfrm>
            <a:off x="11035741" y="4723575"/>
            <a:ext cx="2287321"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chảy</a:t>
            </a:r>
            <a:endParaRPr lang="en-US" sz="6000" dirty="0">
              <a:solidFill>
                <a:srgbClr val="DD555C"/>
              </a:solidFill>
              <a:latin typeface="UTM Avo Bold"/>
            </a:endParaRPr>
          </a:p>
        </p:txBody>
      </p:sp>
      <p:sp>
        <p:nvSpPr>
          <p:cNvPr id="47" name="Freeform 30"/>
          <p:cNvSpPr/>
          <p:nvPr/>
        </p:nvSpPr>
        <p:spPr>
          <a:xfrm>
            <a:off x="10208073" y="2162140"/>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8" name="Freeform 30"/>
          <p:cNvSpPr/>
          <p:nvPr/>
        </p:nvSpPr>
        <p:spPr>
          <a:xfrm>
            <a:off x="6137476" y="3790014"/>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9" name="Freeform 30"/>
          <p:cNvSpPr/>
          <p:nvPr/>
        </p:nvSpPr>
        <p:spPr>
          <a:xfrm>
            <a:off x="10292759" y="3838785"/>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50" name="Freeform 30"/>
          <p:cNvSpPr/>
          <p:nvPr/>
        </p:nvSpPr>
        <p:spPr>
          <a:xfrm>
            <a:off x="11354576" y="4710459"/>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1"/>
                                        </p:tgtEl>
                                        <p:attrNameLst>
                                          <p:attrName>ppt_w</p:attrName>
                                        </p:attrNameLst>
                                      </p:cBhvr>
                                      <p:tavLst>
                                        <p:tav tm="0">
                                          <p:val>
                                            <p:strVal val="ppt_w"/>
                                          </p:val>
                                        </p:tav>
                                        <p:tav tm="100000">
                                          <p:val>
                                            <p:fltVal val="0"/>
                                          </p:val>
                                        </p:tav>
                                      </p:tavLst>
                                    </p:anim>
                                    <p:anim calcmode="lin" valueType="num">
                                      <p:cBhvr>
                                        <p:cTn id="7" dur="500"/>
                                        <p:tgtEl>
                                          <p:spTgt spid="41"/>
                                        </p:tgtEl>
                                        <p:attrNameLst>
                                          <p:attrName>ppt_h</p:attrName>
                                        </p:attrNameLst>
                                      </p:cBhvr>
                                      <p:tavLst>
                                        <p:tav tm="0">
                                          <p:val>
                                            <p:strVal val="ppt_h"/>
                                          </p:val>
                                        </p:tav>
                                        <p:tav tm="100000">
                                          <p:val>
                                            <p:fltVal val="0"/>
                                          </p:val>
                                        </p:tav>
                                      </p:tavLst>
                                    </p:anim>
                                    <p:animEffect transition="out" filter="fade">
                                      <p:cBhvr>
                                        <p:cTn id="8" dur="500"/>
                                        <p:tgtEl>
                                          <p:spTgt spid="41"/>
                                        </p:tgtEl>
                                      </p:cBhvr>
                                    </p:animEffect>
                                    <p:set>
                                      <p:cBhvr>
                                        <p:cTn id="9" dur="1" fill="hold">
                                          <p:stCondLst>
                                            <p:cond delay="499"/>
                                          </p:stCondLst>
                                        </p:cTn>
                                        <p:tgtEl>
                                          <p:spTgt spid="41"/>
                                        </p:tgtEl>
                                        <p:attrNameLst>
                                          <p:attrName>style.visibility</p:attrName>
                                        </p:attrNameLst>
                                      </p:cBhvr>
                                      <p:to>
                                        <p:strVal val="hidden"/>
                                      </p:to>
                                    </p:set>
                                  </p:childTnLst>
                                </p:cTn>
                              </p:par>
                              <p:par>
                                <p:cTn id="10" presetID="47"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7"/>
                                        </p:tgtEl>
                                        <p:attrNameLst>
                                          <p:attrName>ppt_w</p:attrName>
                                        </p:attrNameLst>
                                      </p:cBhvr>
                                      <p:tavLst>
                                        <p:tav tm="0">
                                          <p:val>
                                            <p:strVal val="ppt_w"/>
                                          </p:val>
                                        </p:tav>
                                        <p:tav tm="100000">
                                          <p:val>
                                            <p:fltVal val="0"/>
                                          </p:val>
                                        </p:tav>
                                      </p:tavLst>
                                    </p:anim>
                                    <p:anim calcmode="lin" valueType="num">
                                      <p:cBhvr>
                                        <p:cTn id="19" dur="500"/>
                                        <p:tgtEl>
                                          <p:spTgt spid="47"/>
                                        </p:tgtEl>
                                        <p:attrNameLst>
                                          <p:attrName>ppt_h</p:attrName>
                                        </p:attrNameLst>
                                      </p:cBhvr>
                                      <p:tavLst>
                                        <p:tav tm="0">
                                          <p:val>
                                            <p:strVal val="ppt_h"/>
                                          </p:val>
                                        </p:tav>
                                        <p:tav tm="100000">
                                          <p:val>
                                            <p:fltVal val="0"/>
                                          </p:val>
                                        </p:tav>
                                      </p:tavLst>
                                    </p:anim>
                                    <p:animEffect transition="out" filter="fade">
                                      <p:cBhvr>
                                        <p:cTn id="20" dur="500"/>
                                        <p:tgtEl>
                                          <p:spTgt spid="47"/>
                                        </p:tgtEl>
                                      </p:cBhvr>
                                    </p:animEffect>
                                    <p:set>
                                      <p:cBhvr>
                                        <p:cTn id="21" dur="1" fill="hold">
                                          <p:stCondLst>
                                            <p:cond delay="499"/>
                                          </p:stCondLst>
                                        </p:cTn>
                                        <p:tgtEl>
                                          <p:spTgt spid="47"/>
                                        </p:tgtEl>
                                        <p:attrNameLst>
                                          <p:attrName>style.visibility</p:attrName>
                                        </p:attrNameLst>
                                      </p:cBhvr>
                                      <p:to>
                                        <p:strVal val="hidden"/>
                                      </p:to>
                                    </p:set>
                                  </p:childTnLst>
                                </p:cTn>
                              </p:par>
                              <p:par>
                                <p:cTn id="22" presetID="47" presetClass="entr" presetSubtype="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48"/>
                                        </p:tgtEl>
                                        <p:attrNameLst>
                                          <p:attrName>ppt_w</p:attrName>
                                        </p:attrNameLst>
                                      </p:cBhvr>
                                      <p:tavLst>
                                        <p:tav tm="0">
                                          <p:val>
                                            <p:strVal val="ppt_w"/>
                                          </p:val>
                                        </p:tav>
                                        <p:tav tm="100000">
                                          <p:val>
                                            <p:fltVal val="0"/>
                                          </p:val>
                                        </p:tav>
                                      </p:tavLst>
                                    </p:anim>
                                    <p:anim calcmode="lin" valueType="num">
                                      <p:cBhvr>
                                        <p:cTn id="31" dur="500"/>
                                        <p:tgtEl>
                                          <p:spTgt spid="48"/>
                                        </p:tgtEl>
                                        <p:attrNameLst>
                                          <p:attrName>ppt_h</p:attrName>
                                        </p:attrNameLst>
                                      </p:cBhvr>
                                      <p:tavLst>
                                        <p:tav tm="0">
                                          <p:val>
                                            <p:strVal val="ppt_h"/>
                                          </p:val>
                                        </p:tav>
                                        <p:tav tm="100000">
                                          <p:val>
                                            <p:fltVal val="0"/>
                                          </p:val>
                                        </p:tav>
                                      </p:tavLst>
                                    </p:anim>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47"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49"/>
                                        </p:tgtEl>
                                        <p:attrNameLst>
                                          <p:attrName>ppt_w</p:attrName>
                                        </p:attrNameLst>
                                      </p:cBhvr>
                                      <p:tavLst>
                                        <p:tav tm="0">
                                          <p:val>
                                            <p:strVal val="ppt_w"/>
                                          </p:val>
                                        </p:tav>
                                        <p:tav tm="100000">
                                          <p:val>
                                            <p:fltVal val="0"/>
                                          </p:val>
                                        </p:tav>
                                      </p:tavLst>
                                    </p:anim>
                                    <p:anim calcmode="lin" valueType="num">
                                      <p:cBhvr>
                                        <p:cTn id="43" dur="500"/>
                                        <p:tgtEl>
                                          <p:spTgt spid="49"/>
                                        </p:tgtEl>
                                        <p:attrNameLst>
                                          <p:attrName>ppt_h</p:attrName>
                                        </p:attrNameLst>
                                      </p:cBhvr>
                                      <p:tavLst>
                                        <p:tav tm="0">
                                          <p:val>
                                            <p:strVal val="ppt_h"/>
                                          </p:val>
                                        </p:tav>
                                        <p:tav tm="100000">
                                          <p:val>
                                            <p:fltVal val="0"/>
                                          </p:val>
                                        </p:tav>
                                      </p:tavLst>
                                    </p:anim>
                                    <p:animEffect transition="out" filter="fade">
                                      <p:cBhvr>
                                        <p:cTn id="44" dur="500"/>
                                        <p:tgtEl>
                                          <p:spTgt spid="49"/>
                                        </p:tgtEl>
                                      </p:cBhvr>
                                    </p:animEffect>
                                    <p:set>
                                      <p:cBhvr>
                                        <p:cTn id="45" dur="1" fill="hold">
                                          <p:stCondLst>
                                            <p:cond delay="499"/>
                                          </p:stCondLst>
                                        </p:cTn>
                                        <p:tgtEl>
                                          <p:spTgt spid="49"/>
                                        </p:tgtEl>
                                        <p:attrNameLst>
                                          <p:attrName>style.visibility</p:attrName>
                                        </p:attrNameLst>
                                      </p:cBhvr>
                                      <p:to>
                                        <p:strVal val="hidden"/>
                                      </p:to>
                                    </p:set>
                                  </p:childTnLst>
                                </p:cTn>
                              </p:par>
                              <p:par>
                                <p:cTn id="46" presetID="47"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50"/>
                                        </p:tgtEl>
                                        <p:attrNameLst>
                                          <p:attrName>ppt_w</p:attrName>
                                        </p:attrNameLst>
                                      </p:cBhvr>
                                      <p:tavLst>
                                        <p:tav tm="0">
                                          <p:val>
                                            <p:strVal val="ppt_w"/>
                                          </p:val>
                                        </p:tav>
                                        <p:tav tm="100000">
                                          <p:val>
                                            <p:fltVal val="0"/>
                                          </p:val>
                                        </p:tav>
                                      </p:tavLst>
                                    </p:anim>
                                    <p:anim calcmode="lin" valueType="num">
                                      <p:cBhvr>
                                        <p:cTn id="55" dur="500"/>
                                        <p:tgtEl>
                                          <p:spTgt spid="50"/>
                                        </p:tgtEl>
                                        <p:attrNameLst>
                                          <p:attrName>ppt_h</p:attrName>
                                        </p:attrNameLst>
                                      </p:cBhvr>
                                      <p:tavLst>
                                        <p:tav tm="0">
                                          <p:val>
                                            <p:strVal val="ppt_h"/>
                                          </p:val>
                                        </p:tav>
                                        <p:tav tm="100000">
                                          <p:val>
                                            <p:fltVal val="0"/>
                                          </p:val>
                                        </p:tav>
                                      </p:tavLst>
                                    </p:anim>
                                    <p:animEffect transition="out" filter="fade">
                                      <p:cBhvr>
                                        <p:cTn id="56" dur="500"/>
                                        <p:tgtEl>
                                          <p:spTgt spid="50"/>
                                        </p:tgtEl>
                                      </p:cBhvr>
                                    </p:animEffect>
                                    <p:set>
                                      <p:cBhvr>
                                        <p:cTn id="57" dur="1" fill="hold">
                                          <p:stCondLst>
                                            <p:cond delay="499"/>
                                          </p:stCondLst>
                                        </p:cTn>
                                        <p:tgtEl>
                                          <p:spTgt spid="50"/>
                                        </p:tgtEl>
                                        <p:attrNameLst>
                                          <p:attrName>style.visibility</p:attrName>
                                        </p:attrNameLst>
                                      </p:cBhvr>
                                      <p:to>
                                        <p:strVal val="hidden"/>
                                      </p:to>
                                    </p:set>
                                  </p:childTnLst>
                                </p:cTn>
                              </p:par>
                              <p:par>
                                <p:cTn id="58" presetID="47"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1000"/>
                                        <p:tgtEl>
                                          <p:spTgt spid="45"/>
                                        </p:tgtEl>
                                      </p:cBhvr>
                                    </p:animEffect>
                                    <p:anim calcmode="lin" valueType="num">
                                      <p:cBhvr>
                                        <p:cTn id="61" dur="1000" fill="hold"/>
                                        <p:tgtEl>
                                          <p:spTgt spid="45"/>
                                        </p:tgtEl>
                                        <p:attrNameLst>
                                          <p:attrName>ppt_x</p:attrName>
                                        </p:attrNameLst>
                                      </p:cBhvr>
                                      <p:tavLst>
                                        <p:tav tm="0">
                                          <p:val>
                                            <p:strVal val="#ppt_x"/>
                                          </p:val>
                                        </p:tav>
                                        <p:tav tm="100000">
                                          <p:val>
                                            <p:strVal val="#ppt_x"/>
                                          </p:val>
                                        </p:tav>
                                      </p:tavLst>
                                    </p:anim>
                                    <p:anim calcmode="lin" valueType="num">
                                      <p:cBhvr>
                                        <p:cTn id="62" dur="1000" fill="hold"/>
                                        <p:tgtEl>
                                          <p:spTgt spid="4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6000"/>
            </a:blip>
            <a:stretch>
              <a:fillRect t="-38888" b="-38888"/>
            </a:stretch>
          </a:blipFill>
        </p:spPr>
      </p:sp>
      <p:grpSp>
        <p:nvGrpSpPr>
          <p:cNvPr id="3" name="Group 3"/>
          <p:cNvGrpSpPr/>
          <p:nvPr/>
        </p:nvGrpSpPr>
        <p:grpSpPr>
          <a:xfrm>
            <a:off x="-576343" y="-1063292"/>
            <a:ext cx="19234299" cy="7672433"/>
            <a:chOff x="0" y="0"/>
            <a:chExt cx="32916948" cy="13130351"/>
          </a:xfrm>
        </p:grpSpPr>
        <p:sp>
          <p:nvSpPr>
            <p:cNvPr id="4" name="Freeform 4"/>
            <p:cNvSpPr/>
            <p:nvPr/>
          </p:nvSpPr>
          <p:spPr>
            <a:xfrm>
              <a:off x="10160" y="16510"/>
              <a:ext cx="32894089" cy="13102412"/>
            </a:xfrm>
            <a:custGeom>
              <a:avLst/>
              <a:gdLst/>
              <a:ahLst/>
              <a:cxnLst/>
              <a:rect l="l" t="t" r="r" b="b"/>
              <a:pathLst>
                <a:path w="32894089" h="13102412">
                  <a:moveTo>
                    <a:pt x="32894089" y="13102412"/>
                  </a:moveTo>
                  <a:lnTo>
                    <a:pt x="0" y="13094790"/>
                  </a:lnTo>
                  <a:lnTo>
                    <a:pt x="0" y="4557485"/>
                  </a:lnTo>
                  <a:lnTo>
                    <a:pt x="17780" y="19050"/>
                  </a:lnTo>
                  <a:lnTo>
                    <a:pt x="16402475" y="0"/>
                  </a:lnTo>
                  <a:lnTo>
                    <a:pt x="32875039" y="5080"/>
                  </a:lnTo>
                  <a:close/>
                </a:path>
              </a:pathLst>
            </a:custGeom>
            <a:solidFill>
              <a:srgbClr val="FFF6EA"/>
            </a:solidFill>
          </p:spPr>
        </p:sp>
        <p:sp>
          <p:nvSpPr>
            <p:cNvPr id="5" name="Freeform 5"/>
            <p:cNvSpPr/>
            <p:nvPr/>
          </p:nvSpPr>
          <p:spPr>
            <a:xfrm>
              <a:off x="-3810" y="0"/>
              <a:ext cx="32923298" cy="13129081"/>
            </a:xfrm>
            <a:custGeom>
              <a:avLst/>
              <a:gdLst/>
              <a:ahLst/>
              <a:cxnLst/>
              <a:rect l="l" t="t" r="r" b="b"/>
              <a:pathLst>
                <a:path w="32923298" h="13129081">
                  <a:moveTo>
                    <a:pt x="32889009" y="21590"/>
                  </a:moveTo>
                  <a:cubicBezTo>
                    <a:pt x="32890277" y="34290"/>
                    <a:pt x="32890277" y="44450"/>
                    <a:pt x="32891548" y="54610"/>
                  </a:cubicBezTo>
                  <a:cubicBezTo>
                    <a:pt x="32894088" y="265536"/>
                    <a:pt x="32895359" y="556930"/>
                    <a:pt x="32897898" y="837916"/>
                  </a:cubicBezTo>
                  <a:cubicBezTo>
                    <a:pt x="32897898" y="1243785"/>
                    <a:pt x="32910598" y="9246696"/>
                    <a:pt x="32916948" y="9652564"/>
                  </a:cubicBezTo>
                  <a:cubicBezTo>
                    <a:pt x="32923298" y="10266572"/>
                    <a:pt x="32919488" y="10890986"/>
                    <a:pt x="32919488" y="11504993"/>
                  </a:cubicBezTo>
                  <a:cubicBezTo>
                    <a:pt x="32919488" y="12046152"/>
                    <a:pt x="32920759" y="12545684"/>
                    <a:pt x="32922027" y="13068120"/>
                  </a:cubicBezTo>
                  <a:cubicBezTo>
                    <a:pt x="32922027" y="13089711"/>
                    <a:pt x="32922027" y="13103681"/>
                    <a:pt x="32922027" y="13127811"/>
                  </a:cubicBezTo>
                  <a:cubicBezTo>
                    <a:pt x="32899170" y="13127811"/>
                    <a:pt x="32878848" y="13129081"/>
                    <a:pt x="32757302" y="13127811"/>
                  </a:cubicBezTo>
                  <a:cubicBezTo>
                    <a:pt x="31065970" y="13122731"/>
                    <a:pt x="29348620" y="13129081"/>
                    <a:pt x="27657288" y="13124000"/>
                  </a:cubicBezTo>
                  <a:cubicBezTo>
                    <a:pt x="26642491" y="13120191"/>
                    <a:pt x="25653714" y="13122731"/>
                    <a:pt x="24638914" y="13120191"/>
                  </a:cubicBezTo>
                  <a:cubicBezTo>
                    <a:pt x="24170546" y="13118920"/>
                    <a:pt x="23702177" y="13117650"/>
                    <a:pt x="23233809" y="13116381"/>
                  </a:cubicBezTo>
                  <a:cubicBezTo>
                    <a:pt x="22947583" y="13116381"/>
                    <a:pt x="22687379" y="13117650"/>
                    <a:pt x="22401153" y="13117650"/>
                  </a:cubicBezTo>
                  <a:cubicBezTo>
                    <a:pt x="21672580" y="13116381"/>
                    <a:pt x="19669003" y="13117650"/>
                    <a:pt x="18940431" y="13116381"/>
                  </a:cubicBezTo>
                  <a:cubicBezTo>
                    <a:pt x="18420021" y="13115111"/>
                    <a:pt x="8011833" y="13124000"/>
                    <a:pt x="7491423" y="13122731"/>
                  </a:cubicBezTo>
                  <a:cubicBezTo>
                    <a:pt x="7361321" y="13122731"/>
                    <a:pt x="7205198" y="13124000"/>
                    <a:pt x="7075095" y="13124000"/>
                  </a:cubicBezTo>
                  <a:cubicBezTo>
                    <a:pt x="6762849" y="13124000"/>
                    <a:pt x="6476624" y="13125270"/>
                    <a:pt x="6164379" y="13125270"/>
                  </a:cubicBezTo>
                  <a:cubicBezTo>
                    <a:pt x="5383765" y="13125270"/>
                    <a:pt x="4629171" y="13124000"/>
                    <a:pt x="3848557" y="13122731"/>
                  </a:cubicBezTo>
                  <a:cubicBezTo>
                    <a:pt x="3380188" y="13121461"/>
                    <a:pt x="2911820" y="13120191"/>
                    <a:pt x="2469472" y="13118920"/>
                  </a:cubicBezTo>
                  <a:cubicBezTo>
                    <a:pt x="1636817" y="13117650"/>
                    <a:pt x="804161" y="13116381"/>
                    <a:pt x="48260" y="13116381"/>
                  </a:cubicBezTo>
                  <a:cubicBezTo>
                    <a:pt x="38100" y="13116381"/>
                    <a:pt x="29210" y="13116381"/>
                    <a:pt x="19050" y="13115111"/>
                  </a:cubicBezTo>
                  <a:cubicBezTo>
                    <a:pt x="10160" y="13113841"/>
                    <a:pt x="5080" y="13107491"/>
                    <a:pt x="7620" y="13098600"/>
                  </a:cubicBezTo>
                  <a:cubicBezTo>
                    <a:pt x="16510" y="13066030"/>
                    <a:pt x="12700" y="12805857"/>
                    <a:pt x="11430" y="12535277"/>
                  </a:cubicBezTo>
                  <a:cubicBezTo>
                    <a:pt x="10160" y="11983711"/>
                    <a:pt x="6350" y="11442552"/>
                    <a:pt x="7620" y="10890986"/>
                  </a:cubicBezTo>
                  <a:cubicBezTo>
                    <a:pt x="5080" y="10204131"/>
                    <a:pt x="0" y="1701689"/>
                    <a:pt x="7620" y="1004426"/>
                  </a:cubicBezTo>
                  <a:cubicBezTo>
                    <a:pt x="8890" y="869136"/>
                    <a:pt x="7620" y="723440"/>
                    <a:pt x="8890" y="588150"/>
                  </a:cubicBezTo>
                  <a:cubicBezTo>
                    <a:pt x="10160" y="369605"/>
                    <a:pt x="12700" y="130247"/>
                    <a:pt x="13970" y="44450"/>
                  </a:cubicBezTo>
                  <a:cubicBezTo>
                    <a:pt x="13970" y="41910"/>
                    <a:pt x="15240" y="39370"/>
                    <a:pt x="16510" y="38100"/>
                  </a:cubicBezTo>
                  <a:cubicBezTo>
                    <a:pt x="38100" y="35560"/>
                    <a:pt x="153650" y="30480"/>
                    <a:pt x="569978" y="29210"/>
                  </a:cubicBezTo>
                  <a:cubicBezTo>
                    <a:pt x="1272530" y="25400"/>
                    <a:pt x="1975083" y="22860"/>
                    <a:pt x="2703656" y="20320"/>
                  </a:cubicBezTo>
                  <a:cubicBezTo>
                    <a:pt x="3198045" y="17780"/>
                    <a:pt x="3692434" y="16510"/>
                    <a:pt x="4160803" y="13970"/>
                  </a:cubicBezTo>
                  <a:cubicBezTo>
                    <a:pt x="4629171" y="11430"/>
                    <a:pt x="5123560" y="8890"/>
                    <a:pt x="5591929" y="8890"/>
                  </a:cubicBezTo>
                  <a:cubicBezTo>
                    <a:pt x="6112338" y="7620"/>
                    <a:pt x="6632748" y="10160"/>
                    <a:pt x="7153157" y="8890"/>
                  </a:cubicBezTo>
                  <a:cubicBezTo>
                    <a:pt x="7803669" y="8890"/>
                    <a:pt x="19590943" y="6350"/>
                    <a:pt x="20241454" y="5080"/>
                  </a:cubicBezTo>
                  <a:cubicBezTo>
                    <a:pt x="20865946" y="3810"/>
                    <a:pt x="21490438" y="2540"/>
                    <a:pt x="22140950" y="2540"/>
                  </a:cubicBezTo>
                  <a:cubicBezTo>
                    <a:pt x="23207789" y="1270"/>
                    <a:pt x="24248608" y="0"/>
                    <a:pt x="25315446" y="0"/>
                  </a:cubicBezTo>
                  <a:cubicBezTo>
                    <a:pt x="25757796" y="0"/>
                    <a:pt x="26226163" y="2540"/>
                    <a:pt x="26668511" y="2540"/>
                  </a:cubicBezTo>
                  <a:cubicBezTo>
                    <a:pt x="27891472" y="3810"/>
                    <a:pt x="29140456" y="5080"/>
                    <a:pt x="30363417" y="7620"/>
                  </a:cubicBezTo>
                  <a:cubicBezTo>
                    <a:pt x="31013930" y="8890"/>
                    <a:pt x="31664442" y="12700"/>
                    <a:pt x="32314954" y="16510"/>
                  </a:cubicBezTo>
                  <a:cubicBezTo>
                    <a:pt x="32471075" y="16510"/>
                    <a:pt x="32627202" y="16510"/>
                    <a:pt x="32757302" y="16510"/>
                  </a:cubicBezTo>
                  <a:cubicBezTo>
                    <a:pt x="32869959" y="17780"/>
                    <a:pt x="32878848" y="20320"/>
                    <a:pt x="32889009" y="21590"/>
                  </a:cubicBezTo>
                  <a:close/>
                  <a:moveTo>
                    <a:pt x="32899170" y="13111300"/>
                  </a:moveTo>
                  <a:cubicBezTo>
                    <a:pt x="32900438" y="13094791"/>
                    <a:pt x="32901709" y="13082091"/>
                    <a:pt x="32901709" y="13069391"/>
                  </a:cubicBezTo>
                  <a:cubicBezTo>
                    <a:pt x="32900438" y="12493650"/>
                    <a:pt x="32899170" y="11942084"/>
                    <a:pt x="32899170" y="11348890"/>
                  </a:cubicBezTo>
                  <a:cubicBezTo>
                    <a:pt x="32899170" y="11078311"/>
                    <a:pt x="32901709" y="10807732"/>
                    <a:pt x="32900438" y="10537151"/>
                  </a:cubicBezTo>
                  <a:cubicBezTo>
                    <a:pt x="32900438" y="10287385"/>
                    <a:pt x="32899170" y="10027213"/>
                    <a:pt x="32897898" y="9777447"/>
                  </a:cubicBezTo>
                  <a:cubicBezTo>
                    <a:pt x="32892820" y="9392392"/>
                    <a:pt x="32881388" y="1420703"/>
                    <a:pt x="32881388" y="1035647"/>
                  </a:cubicBezTo>
                  <a:cubicBezTo>
                    <a:pt x="32878848" y="713033"/>
                    <a:pt x="32876309" y="380012"/>
                    <a:pt x="32873770" y="63500"/>
                  </a:cubicBezTo>
                  <a:cubicBezTo>
                    <a:pt x="32872498" y="44450"/>
                    <a:pt x="32871227" y="43180"/>
                    <a:pt x="32679242" y="41910"/>
                  </a:cubicBezTo>
                  <a:cubicBezTo>
                    <a:pt x="32601178" y="41910"/>
                    <a:pt x="32549138" y="41910"/>
                    <a:pt x="32471075" y="40640"/>
                  </a:cubicBezTo>
                  <a:cubicBezTo>
                    <a:pt x="31820566" y="36830"/>
                    <a:pt x="31144033" y="31750"/>
                    <a:pt x="30493521" y="30480"/>
                  </a:cubicBezTo>
                  <a:cubicBezTo>
                    <a:pt x="28906272" y="26670"/>
                    <a:pt x="27293003" y="25400"/>
                    <a:pt x="25705756" y="22860"/>
                  </a:cubicBezTo>
                  <a:cubicBezTo>
                    <a:pt x="25471570" y="22860"/>
                    <a:pt x="25211366" y="22860"/>
                    <a:pt x="24977182" y="22860"/>
                  </a:cubicBezTo>
                  <a:cubicBezTo>
                    <a:pt x="24586874" y="22860"/>
                    <a:pt x="24196567" y="22860"/>
                    <a:pt x="23832280" y="22860"/>
                  </a:cubicBezTo>
                  <a:cubicBezTo>
                    <a:pt x="22999627" y="22860"/>
                    <a:pt x="22166970" y="22860"/>
                    <a:pt x="21360336" y="24130"/>
                  </a:cubicBezTo>
                  <a:cubicBezTo>
                    <a:pt x="20657782" y="25400"/>
                    <a:pt x="8818467" y="29210"/>
                    <a:pt x="8115915" y="29210"/>
                  </a:cubicBezTo>
                  <a:cubicBezTo>
                    <a:pt x="6971014" y="29210"/>
                    <a:pt x="5826114" y="26670"/>
                    <a:pt x="4681213" y="33020"/>
                  </a:cubicBezTo>
                  <a:cubicBezTo>
                    <a:pt x="4082741" y="36830"/>
                    <a:pt x="3510291" y="36830"/>
                    <a:pt x="2937840" y="38100"/>
                  </a:cubicBezTo>
                  <a:cubicBezTo>
                    <a:pt x="1949063" y="41910"/>
                    <a:pt x="960285" y="45720"/>
                    <a:pt x="49530" y="50800"/>
                  </a:cubicBezTo>
                  <a:cubicBezTo>
                    <a:pt x="36830" y="50800"/>
                    <a:pt x="34290" y="53340"/>
                    <a:pt x="33020" y="99026"/>
                  </a:cubicBezTo>
                  <a:cubicBezTo>
                    <a:pt x="31750" y="286350"/>
                    <a:pt x="31750" y="473674"/>
                    <a:pt x="30480" y="660999"/>
                  </a:cubicBezTo>
                  <a:cubicBezTo>
                    <a:pt x="29210" y="973206"/>
                    <a:pt x="26670" y="1275006"/>
                    <a:pt x="25400" y="1587213"/>
                  </a:cubicBezTo>
                  <a:cubicBezTo>
                    <a:pt x="20320" y="1920234"/>
                    <a:pt x="26670" y="10058434"/>
                    <a:pt x="29210" y="10391455"/>
                  </a:cubicBezTo>
                  <a:cubicBezTo>
                    <a:pt x="29210" y="10745289"/>
                    <a:pt x="29210" y="11109531"/>
                    <a:pt x="30480" y="11463366"/>
                  </a:cubicBezTo>
                  <a:cubicBezTo>
                    <a:pt x="30480" y="11723539"/>
                    <a:pt x="33020" y="11983711"/>
                    <a:pt x="33020" y="12243884"/>
                  </a:cubicBezTo>
                  <a:cubicBezTo>
                    <a:pt x="33020" y="12524870"/>
                    <a:pt x="33020" y="12805857"/>
                    <a:pt x="31750" y="13069391"/>
                  </a:cubicBezTo>
                  <a:cubicBezTo>
                    <a:pt x="31750" y="13073200"/>
                    <a:pt x="31750" y="13075741"/>
                    <a:pt x="31750" y="13079550"/>
                  </a:cubicBezTo>
                  <a:cubicBezTo>
                    <a:pt x="31750" y="13089711"/>
                    <a:pt x="35560" y="13093522"/>
                    <a:pt x="44450" y="13093522"/>
                  </a:cubicBezTo>
                  <a:cubicBezTo>
                    <a:pt x="205691" y="13093522"/>
                    <a:pt x="569978" y="13094791"/>
                    <a:pt x="908244" y="13094791"/>
                  </a:cubicBezTo>
                  <a:cubicBezTo>
                    <a:pt x="1402632" y="13094791"/>
                    <a:pt x="1923042" y="13092250"/>
                    <a:pt x="2417431" y="13094791"/>
                  </a:cubicBezTo>
                  <a:cubicBezTo>
                    <a:pt x="3224066" y="13098600"/>
                    <a:pt x="4030701" y="13101141"/>
                    <a:pt x="4837335" y="13099872"/>
                  </a:cubicBezTo>
                  <a:cubicBezTo>
                    <a:pt x="5357745" y="13098600"/>
                    <a:pt x="5852134" y="13101141"/>
                    <a:pt x="6372543" y="13101141"/>
                  </a:cubicBezTo>
                  <a:cubicBezTo>
                    <a:pt x="7127136" y="13101141"/>
                    <a:pt x="7881730" y="13099872"/>
                    <a:pt x="8636324" y="13101141"/>
                  </a:cubicBezTo>
                  <a:cubicBezTo>
                    <a:pt x="9755205" y="13102411"/>
                    <a:pt x="22036867" y="13092250"/>
                    <a:pt x="23181769" y="13094791"/>
                  </a:cubicBezTo>
                  <a:cubicBezTo>
                    <a:pt x="23676157" y="13096061"/>
                    <a:pt x="24170546" y="13097331"/>
                    <a:pt x="24638914" y="13097331"/>
                  </a:cubicBezTo>
                  <a:cubicBezTo>
                    <a:pt x="25497590" y="13099872"/>
                    <a:pt x="26330246" y="13096061"/>
                    <a:pt x="27188923" y="13099872"/>
                  </a:cubicBezTo>
                  <a:cubicBezTo>
                    <a:pt x="27891472" y="13102411"/>
                    <a:pt x="28594025" y="13102411"/>
                    <a:pt x="29296580" y="13104950"/>
                  </a:cubicBezTo>
                  <a:cubicBezTo>
                    <a:pt x="30337397" y="13108761"/>
                    <a:pt x="31378217" y="13111300"/>
                    <a:pt x="32419035" y="13112572"/>
                  </a:cubicBezTo>
                  <a:cubicBezTo>
                    <a:pt x="32809342" y="13112572"/>
                    <a:pt x="32878848" y="13111300"/>
                    <a:pt x="32899170" y="13111300"/>
                  </a:cubicBezTo>
                  <a:close/>
                </a:path>
              </a:pathLst>
            </a:custGeom>
            <a:solidFill>
              <a:srgbClr val="FFF6EA"/>
            </a:solidFill>
          </p:spPr>
        </p:sp>
      </p:grpSp>
      <p:sp>
        <p:nvSpPr>
          <p:cNvPr id="6" name="Freeform 6"/>
          <p:cNvSpPr/>
          <p:nvPr/>
        </p:nvSpPr>
        <p:spPr>
          <a:xfrm>
            <a:off x="11922992" y="5143500"/>
            <a:ext cx="5893292" cy="5340796"/>
          </a:xfrm>
          <a:custGeom>
            <a:avLst/>
            <a:gdLst/>
            <a:ahLst/>
            <a:cxnLst/>
            <a:rect l="l" t="t" r="r" b="b"/>
            <a:pathLst>
              <a:path w="5893292" h="5340796">
                <a:moveTo>
                  <a:pt x="0" y="0"/>
                </a:moveTo>
                <a:lnTo>
                  <a:pt x="5893292" y="0"/>
                </a:lnTo>
                <a:lnTo>
                  <a:pt x="5893292" y="5340796"/>
                </a:lnTo>
                <a:lnTo>
                  <a:pt x="0" y="5340796"/>
                </a:lnTo>
                <a:lnTo>
                  <a:pt x="0" y="0"/>
                </a:lnTo>
                <a:close/>
              </a:path>
            </a:pathLst>
          </a:custGeom>
          <a:blipFill>
            <a:blip r:embed="rId3"/>
            <a:stretch>
              <a:fillRect/>
            </a:stretch>
          </a:blipFill>
        </p:spPr>
      </p:sp>
      <p:sp>
        <p:nvSpPr>
          <p:cNvPr id="7" name="Freeform 7"/>
          <p:cNvSpPr/>
          <p:nvPr/>
        </p:nvSpPr>
        <p:spPr>
          <a:xfrm>
            <a:off x="435695" y="6180667"/>
            <a:ext cx="6759396" cy="4106333"/>
          </a:xfrm>
          <a:custGeom>
            <a:avLst/>
            <a:gdLst/>
            <a:ahLst/>
            <a:cxnLst/>
            <a:rect l="l" t="t" r="r" b="b"/>
            <a:pathLst>
              <a:path w="6759396" h="4106333">
                <a:moveTo>
                  <a:pt x="0" y="0"/>
                </a:moveTo>
                <a:lnTo>
                  <a:pt x="6759395" y="0"/>
                </a:lnTo>
                <a:lnTo>
                  <a:pt x="6759395" y="4106333"/>
                </a:lnTo>
                <a:lnTo>
                  <a:pt x="0" y="4106333"/>
                </a:lnTo>
                <a:lnTo>
                  <a:pt x="0" y="0"/>
                </a:lnTo>
                <a:close/>
              </a:path>
            </a:pathLst>
          </a:custGeom>
          <a:blipFill>
            <a:blip r:embed="rId4"/>
            <a:stretch>
              <a:fillRect/>
            </a:stretch>
          </a:blipFill>
        </p:spPr>
      </p:sp>
      <p:sp>
        <p:nvSpPr>
          <p:cNvPr id="8" name="TextBox 8"/>
          <p:cNvSpPr txBox="1"/>
          <p:nvPr/>
        </p:nvSpPr>
        <p:spPr>
          <a:xfrm>
            <a:off x="712081" y="324961"/>
            <a:ext cx="17313446" cy="2735492"/>
          </a:xfrm>
          <a:prstGeom prst="rect">
            <a:avLst/>
          </a:prstGeom>
        </p:spPr>
        <p:txBody>
          <a:bodyPr lIns="0" tIns="0" rIns="0" bIns="0" rtlCol="0" anchor="t">
            <a:spAutoFit/>
          </a:bodyPr>
          <a:lstStyle/>
          <a:p>
            <a:pPr algn="ctr">
              <a:lnSpc>
                <a:spcPts val="11200"/>
              </a:lnSpc>
              <a:spcBef>
                <a:spcPct val="0"/>
              </a:spcBef>
            </a:pPr>
            <a:r>
              <a:rPr lang="en-US" sz="6000" dirty="0">
                <a:solidFill>
                  <a:srgbClr val="42190C"/>
                </a:solidFill>
                <a:latin typeface="UTM Avo Bold"/>
              </a:rPr>
              <a:t>3. </a:t>
            </a:r>
            <a:r>
              <a:rPr lang="en-US" sz="6000" dirty="0" err="1">
                <a:solidFill>
                  <a:srgbClr val="42190C"/>
                </a:solidFill>
                <a:latin typeface="UTM Avo Bold"/>
              </a:rPr>
              <a:t>Viết</a:t>
            </a:r>
            <a:r>
              <a:rPr lang="en-US" sz="6000" dirty="0">
                <a:solidFill>
                  <a:srgbClr val="42190C"/>
                </a:solidFill>
                <a:latin typeface="UTM Avo Bold"/>
              </a:rPr>
              <a:t> 4 – 5 </a:t>
            </a:r>
            <a:r>
              <a:rPr lang="en-US" sz="6000" dirty="0" err="1">
                <a:solidFill>
                  <a:srgbClr val="42190C"/>
                </a:solidFill>
                <a:latin typeface="UTM Avo Bold"/>
              </a:rPr>
              <a:t>câu</a:t>
            </a:r>
            <a:r>
              <a:rPr lang="en-US" sz="6000" dirty="0">
                <a:solidFill>
                  <a:srgbClr val="42190C"/>
                </a:solidFill>
                <a:latin typeface="UTM Avo Bold"/>
              </a:rPr>
              <a:t> </a:t>
            </a:r>
            <a:r>
              <a:rPr lang="en-US" sz="6000" dirty="0" err="1">
                <a:solidFill>
                  <a:srgbClr val="42190C"/>
                </a:solidFill>
                <a:latin typeface="UTM Avo Bold"/>
              </a:rPr>
              <a:t>về</a:t>
            </a:r>
            <a:r>
              <a:rPr lang="en-US" sz="6000" dirty="0">
                <a:solidFill>
                  <a:srgbClr val="42190C"/>
                </a:solidFill>
                <a:latin typeface="UTM Avo Bold"/>
              </a:rPr>
              <a:t> </a:t>
            </a:r>
            <a:r>
              <a:rPr lang="en-US" sz="6000" dirty="0" err="1">
                <a:solidFill>
                  <a:srgbClr val="42190C"/>
                </a:solidFill>
                <a:latin typeface="UTM Avo Bold"/>
              </a:rPr>
              <a:t>chủ</a:t>
            </a:r>
            <a:r>
              <a:rPr lang="en-US" sz="6000" dirty="0">
                <a:solidFill>
                  <a:srgbClr val="42190C"/>
                </a:solidFill>
                <a:latin typeface="UTM Avo Bold"/>
              </a:rPr>
              <a:t> </a:t>
            </a:r>
            <a:r>
              <a:rPr lang="en-US" sz="6000" dirty="0" err="1">
                <a:solidFill>
                  <a:srgbClr val="42190C"/>
                </a:solidFill>
                <a:latin typeface="UTM Avo Bold"/>
              </a:rPr>
              <a:t>đề</a:t>
            </a:r>
            <a:r>
              <a:rPr lang="en-US" sz="6000" dirty="0">
                <a:solidFill>
                  <a:srgbClr val="42190C"/>
                </a:solidFill>
                <a:latin typeface="UTM Avo Bold"/>
              </a:rPr>
              <a:t> </a:t>
            </a:r>
            <a:r>
              <a:rPr lang="en-US" sz="6000" dirty="0" err="1">
                <a:solidFill>
                  <a:srgbClr val="42190C"/>
                </a:solidFill>
                <a:latin typeface="UTM Avo Bold"/>
              </a:rPr>
              <a:t>tự</a:t>
            </a:r>
            <a:r>
              <a:rPr lang="en-US" sz="6000" dirty="0">
                <a:solidFill>
                  <a:srgbClr val="42190C"/>
                </a:solidFill>
                <a:latin typeface="UTM Avo Bold"/>
              </a:rPr>
              <a:t> </a:t>
            </a:r>
            <a:r>
              <a:rPr lang="en-US" sz="6000" dirty="0" err="1">
                <a:solidFill>
                  <a:srgbClr val="42190C"/>
                </a:solidFill>
                <a:latin typeface="UTM Avo Bold"/>
              </a:rPr>
              <a:t>chọn</a:t>
            </a:r>
            <a:r>
              <a:rPr lang="en-US" sz="6000" dirty="0">
                <a:solidFill>
                  <a:srgbClr val="42190C"/>
                </a:solidFill>
                <a:latin typeface="UTM Avo Bold"/>
              </a:rPr>
              <a:t>, </a:t>
            </a:r>
            <a:r>
              <a:rPr lang="en-US" sz="6000" dirty="0" err="1">
                <a:solidFill>
                  <a:srgbClr val="42190C"/>
                </a:solidFill>
                <a:latin typeface="UTM Avo Bold"/>
              </a:rPr>
              <a:t>trong</a:t>
            </a:r>
            <a:r>
              <a:rPr lang="en-US" sz="6000" dirty="0">
                <a:solidFill>
                  <a:srgbClr val="42190C"/>
                </a:solidFill>
                <a:latin typeface="UTM Avo Bold"/>
              </a:rPr>
              <a:t> </a:t>
            </a:r>
            <a:r>
              <a:rPr lang="en-US" sz="6000" dirty="0" err="1">
                <a:solidFill>
                  <a:srgbClr val="42190C"/>
                </a:solidFill>
                <a:latin typeface="UTM Avo Bold"/>
              </a:rPr>
              <a:t>đó</a:t>
            </a:r>
            <a:r>
              <a:rPr lang="en-US" sz="6000" dirty="0">
                <a:solidFill>
                  <a:srgbClr val="42190C"/>
                </a:solidFill>
                <a:latin typeface="UTM Avo Bold"/>
              </a:rPr>
              <a:t> </a:t>
            </a:r>
            <a:r>
              <a:rPr lang="en-US" sz="6000" dirty="0" err="1">
                <a:solidFill>
                  <a:srgbClr val="42190C"/>
                </a:solidFill>
                <a:latin typeface="UTM Avo Bold"/>
              </a:rPr>
              <a:t>có</a:t>
            </a:r>
            <a:r>
              <a:rPr lang="en-US" sz="6000" dirty="0">
                <a:solidFill>
                  <a:srgbClr val="42190C"/>
                </a:solidFill>
                <a:latin typeface="UTM Avo Bold"/>
              </a:rPr>
              <a:t> </a:t>
            </a:r>
            <a:r>
              <a:rPr lang="en-US" sz="6000" dirty="0" err="1">
                <a:solidFill>
                  <a:srgbClr val="42190C"/>
                </a:solidFill>
                <a:latin typeface="UTM Avo Bold"/>
              </a:rPr>
              <a:t>sử</a:t>
            </a:r>
            <a:r>
              <a:rPr lang="en-US" sz="6000" dirty="0">
                <a:solidFill>
                  <a:srgbClr val="42190C"/>
                </a:solidFill>
                <a:latin typeface="UTM Avo Bold"/>
              </a:rPr>
              <a:t> </a:t>
            </a:r>
            <a:r>
              <a:rPr lang="en-US" sz="6000" dirty="0" err="1">
                <a:solidFill>
                  <a:srgbClr val="42190C"/>
                </a:solidFill>
                <a:latin typeface="UTM Avo Bold"/>
              </a:rPr>
              <a:t>dụng</a:t>
            </a:r>
            <a:r>
              <a:rPr lang="en-US" sz="6000" dirty="0">
                <a:solidFill>
                  <a:srgbClr val="42190C"/>
                </a:solidFill>
                <a:latin typeface="UTM Avo Bold"/>
              </a:rPr>
              <a:t> </a:t>
            </a:r>
            <a:r>
              <a:rPr lang="en-US" sz="6000" dirty="0" err="1">
                <a:solidFill>
                  <a:srgbClr val="42190C"/>
                </a:solidFill>
                <a:latin typeface="UTM Avo Bold"/>
              </a:rPr>
              <a:t>các</a:t>
            </a:r>
            <a:r>
              <a:rPr lang="en-US" sz="6000" dirty="0">
                <a:solidFill>
                  <a:srgbClr val="42190C"/>
                </a:solidFill>
                <a:latin typeface="UTM Avo Bold"/>
              </a:rPr>
              <a:t> </a:t>
            </a:r>
            <a:r>
              <a:rPr lang="en-US" sz="6000" dirty="0" err="1">
                <a:solidFill>
                  <a:srgbClr val="42190C"/>
                </a:solidFill>
                <a:latin typeface="UTM Avo Bold"/>
              </a:rPr>
              <a:t>từ</a:t>
            </a:r>
            <a:endParaRPr lang="en-US" sz="6000" dirty="0">
              <a:solidFill>
                <a:srgbClr val="42190C"/>
              </a:solidFill>
              <a:latin typeface="UTM Avo Bold"/>
            </a:endParaRPr>
          </a:p>
        </p:txBody>
      </p:sp>
      <p:grpSp>
        <p:nvGrpSpPr>
          <p:cNvPr id="9" name="Group 9"/>
          <p:cNvGrpSpPr/>
          <p:nvPr/>
        </p:nvGrpSpPr>
        <p:grpSpPr>
          <a:xfrm>
            <a:off x="6379098" y="3399182"/>
            <a:ext cx="5323416" cy="2781485"/>
            <a:chOff x="0" y="0"/>
            <a:chExt cx="7097887" cy="3708646"/>
          </a:xfrm>
        </p:grpSpPr>
        <p:sp>
          <p:nvSpPr>
            <p:cNvPr id="10" name="Freeform 10"/>
            <p:cNvSpPr/>
            <p:nvPr/>
          </p:nvSpPr>
          <p:spPr>
            <a:xfrm>
              <a:off x="0" y="0"/>
              <a:ext cx="7097887" cy="3708646"/>
            </a:xfrm>
            <a:custGeom>
              <a:avLst/>
              <a:gdLst/>
              <a:ahLst/>
              <a:cxnLst/>
              <a:rect l="l" t="t" r="r" b="b"/>
              <a:pathLst>
                <a:path w="7097887" h="3708646">
                  <a:moveTo>
                    <a:pt x="0" y="0"/>
                  </a:moveTo>
                  <a:lnTo>
                    <a:pt x="7097887" y="0"/>
                  </a:lnTo>
                  <a:lnTo>
                    <a:pt x="7097887" y="3708646"/>
                  </a:lnTo>
                  <a:lnTo>
                    <a:pt x="0" y="3708646"/>
                  </a:lnTo>
                  <a:lnTo>
                    <a:pt x="0" y="0"/>
                  </a:lnTo>
                  <a:close/>
                </a:path>
              </a:pathLst>
            </a:custGeom>
            <a:blipFill>
              <a:blip r:embed="rId5"/>
              <a:stretch>
                <a:fillRect/>
              </a:stretch>
            </a:blipFill>
          </p:spPr>
        </p:sp>
        <p:sp>
          <p:nvSpPr>
            <p:cNvPr id="11" name="TextBox 11"/>
            <p:cNvSpPr txBox="1"/>
            <p:nvPr/>
          </p:nvSpPr>
          <p:spPr>
            <a:xfrm>
              <a:off x="1055898" y="876635"/>
              <a:ext cx="4986092" cy="1793451"/>
            </a:xfrm>
            <a:prstGeom prst="rect">
              <a:avLst/>
            </a:prstGeom>
          </p:spPr>
          <p:txBody>
            <a:bodyPr lIns="0" tIns="0" rIns="0" bIns="0" rtlCol="0" anchor="t">
              <a:spAutoFit/>
            </a:bodyPr>
            <a:lstStyle/>
            <a:p>
              <a:pPr algn="ctr">
                <a:lnSpc>
                  <a:spcPts val="11200"/>
                </a:lnSpc>
                <a:spcBef>
                  <a:spcPct val="0"/>
                </a:spcBef>
              </a:pPr>
              <a:r>
                <a:rPr lang="en-US" sz="8000" dirty="0" err="1">
                  <a:solidFill>
                    <a:srgbClr val="FCAE33"/>
                  </a:solidFill>
                  <a:latin typeface="UTM Avo Bold"/>
                </a:rPr>
                <a:t>bà</a:t>
              </a:r>
              <a:r>
                <a:rPr lang="en-US" sz="8000" dirty="0">
                  <a:solidFill>
                    <a:srgbClr val="FCAE33"/>
                  </a:solidFill>
                  <a:latin typeface="UTM Avo Bold"/>
                </a:rPr>
                <a:t> </a:t>
              </a:r>
              <a:r>
                <a:rPr lang="en-US" sz="8000" dirty="0" err="1">
                  <a:solidFill>
                    <a:srgbClr val="FCAE33"/>
                  </a:solidFill>
                  <a:latin typeface="UTM Avo Bold"/>
                </a:rPr>
                <a:t>tiên</a:t>
              </a:r>
              <a:endParaRPr lang="en-US" sz="8000" dirty="0">
                <a:solidFill>
                  <a:srgbClr val="FCAE33"/>
                </a:solidFill>
                <a:latin typeface="UTM Avo Bold"/>
              </a:endParaRPr>
            </a:p>
          </p:txBody>
        </p:sp>
      </p:grpSp>
      <p:grpSp>
        <p:nvGrpSpPr>
          <p:cNvPr id="12" name="Group 12"/>
          <p:cNvGrpSpPr/>
          <p:nvPr/>
        </p:nvGrpSpPr>
        <p:grpSpPr>
          <a:xfrm>
            <a:off x="12728726" y="3260658"/>
            <a:ext cx="5323416" cy="2781485"/>
            <a:chOff x="0" y="0"/>
            <a:chExt cx="7097887" cy="3708646"/>
          </a:xfrm>
        </p:grpSpPr>
        <p:sp>
          <p:nvSpPr>
            <p:cNvPr id="13" name="Freeform 13"/>
            <p:cNvSpPr/>
            <p:nvPr/>
          </p:nvSpPr>
          <p:spPr>
            <a:xfrm>
              <a:off x="0" y="0"/>
              <a:ext cx="7097887" cy="3708646"/>
            </a:xfrm>
            <a:custGeom>
              <a:avLst/>
              <a:gdLst/>
              <a:ahLst/>
              <a:cxnLst/>
              <a:rect l="l" t="t" r="r" b="b"/>
              <a:pathLst>
                <a:path w="7097887" h="3708646">
                  <a:moveTo>
                    <a:pt x="0" y="0"/>
                  </a:moveTo>
                  <a:lnTo>
                    <a:pt x="7097887" y="0"/>
                  </a:lnTo>
                  <a:lnTo>
                    <a:pt x="7097887" y="3708646"/>
                  </a:lnTo>
                  <a:lnTo>
                    <a:pt x="0" y="3708646"/>
                  </a:lnTo>
                  <a:lnTo>
                    <a:pt x="0" y="0"/>
                  </a:lnTo>
                  <a:close/>
                </a:path>
              </a:pathLst>
            </a:custGeom>
            <a:blipFill>
              <a:blip r:embed="rId5"/>
              <a:stretch>
                <a:fillRect/>
              </a:stretch>
            </a:blipFill>
          </p:spPr>
        </p:sp>
        <p:sp>
          <p:nvSpPr>
            <p:cNvPr id="14" name="TextBox 14"/>
            <p:cNvSpPr txBox="1"/>
            <p:nvPr/>
          </p:nvSpPr>
          <p:spPr>
            <a:xfrm>
              <a:off x="1055898" y="876635"/>
              <a:ext cx="4986092" cy="1793451"/>
            </a:xfrm>
            <a:prstGeom prst="rect">
              <a:avLst/>
            </a:prstGeom>
          </p:spPr>
          <p:txBody>
            <a:bodyPr lIns="0" tIns="0" rIns="0" bIns="0" rtlCol="0" anchor="t">
              <a:spAutoFit/>
            </a:bodyPr>
            <a:lstStyle/>
            <a:p>
              <a:pPr algn="ctr">
                <a:lnSpc>
                  <a:spcPts val="11200"/>
                </a:lnSpc>
                <a:spcBef>
                  <a:spcPct val="0"/>
                </a:spcBef>
              </a:pPr>
              <a:r>
                <a:rPr lang="en-US" sz="8000" dirty="0" err="1">
                  <a:solidFill>
                    <a:srgbClr val="FCAE33"/>
                  </a:solidFill>
                  <a:latin typeface="UTM Avo Bold"/>
                </a:rPr>
                <a:t>kì</a:t>
              </a:r>
              <a:r>
                <a:rPr lang="en-US" sz="8000" dirty="0">
                  <a:solidFill>
                    <a:srgbClr val="FCAE33"/>
                  </a:solidFill>
                  <a:latin typeface="UTM Avo Bold"/>
                </a:rPr>
                <a:t> </a:t>
              </a:r>
              <a:r>
                <a:rPr lang="en-US" sz="8000" dirty="0" err="1">
                  <a:solidFill>
                    <a:srgbClr val="FCAE33"/>
                  </a:solidFill>
                  <a:latin typeface="UTM Avo Bold"/>
                </a:rPr>
                <a:t>lạ</a:t>
              </a:r>
              <a:endParaRPr lang="en-US" sz="8000" dirty="0">
                <a:solidFill>
                  <a:srgbClr val="FCAE33"/>
                </a:solidFill>
                <a:latin typeface="UTM Avo Bold"/>
              </a:endParaRPr>
            </a:p>
          </p:txBody>
        </p:sp>
      </p:grpSp>
      <p:grpSp>
        <p:nvGrpSpPr>
          <p:cNvPr id="15" name="Group 15"/>
          <p:cNvGrpSpPr/>
          <p:nvPr/>
        </p:nvGrpSpPr>
        <p:grpSpPr>
          <a:xfrm>
            <a:off x="0" y="3399182"/>
            <a:ext cx="5323416" cy="2781485"/>
            <a:chOff x="0" y="0"/>
            <a:chExt cx="7097887" cy="3708646"/>
          </a:xfrm>
        </p:grpSpPr>
        <p:sp>
          <p:nvSpPr>
            <p:cNvPr id="16" name="Freeform 16"/>
            <p:cNvSpPr/>
            <p:nvPr/>
          </p:nvSpPr>
          <p:spPr>
            <a:xfrm>
              <a:off x="0" y="0"/>
              <a:ext cx="7097887" cy="3708646"/>
            </a:xfrm>
            <a:custGeom>
              <a:avLst/>
              <a:gdLst/>
              <a:ahLst/>
              <a:cxnLst/>
              <a:rect l="l" t="t" r="r" b="b"/>
              <a:pathLst>
                <a:path w="7097887" h="3708646">
                  <a:moveTo>
                    <a:pt x="0" y="0"/>
                  </a:moveTo>
                  <a:lnTo>
                    <a:pt x="7097887" y="0"/>
                  </a:lnTo>
                  <a:lnTo>
                    <a:pt x="7097887" y="3708646"/>
                  </a:lnTo>
                  <a:lnTo>
                    <a:pt x="0" y="3708646"/>
                  </a:lnTo>
                  <a:lnTo>
                    <a:pt x="0" y="0"/>
                  </a:lnTo>
                  <a:close/>
                </a:path>
              </a:pathLst>
            </a:custGeom>
            <a:blipFill>
              <a:blip r:embed="rId5"/>
              <a:stretch>
                <a:fillRect/>
              </a:stretch>
            </a:blipFill>
          </p:spPr>
        </p:sp>
        <p:sp>
          <p:nvSpPr>
            <p:cNvPr id="17" name="TextBox 17"/>
            <p:cNvSpPr txBox="1"/>
            <p:nvPr/>
          </p:nvSpPr>
          <p:spPr>
            <a:xfrm>
              <a:off x="1055898" y="876635"/>
              <a:ext cx="4986092" cy="1793451"/>
            </a:xfrm>
            <a:prstGeom prst="rect">
              <a:avLst/>
            </a:prstGeom>
          </p:spPr>
          <p:txBody>
            <a:bodyPr lIns="0" tIns="0" rIns="0" bIns="0" rtlCol="0" anchor="t">
              <a:spAutoFit/>
            </a:bodyPr>
            <a:lstStyle/>
            <a:p>
              <a:pPr algn="ctr">
                <a:lnSpc>
                  <a:spcPts val="11200"/>
                </a:lnSpc>
                <a:spcBef>
                  <a:spcPct val="0"/>
                </a:spcBef>
              </a:pPr>
              <a:r>
                <a:rPr lang="en-US" sz="8000" dirty="0" err="1">
                  <a:solidFill>
                    <a:srgbClr val="FCAE33"/>
                  </a:solidFill>
                  <a:latin typeface="UTM Avo Bold"/>
                </a:rPr>
                <a:t>mơ</a:t>
              </a:r>
              <a:endParaRPr lang="en-US" sz="8000" dirty="0">
                <a:solidFill>
                  <a:srgbClr val="FCAE33"/>
                </a:solidFill>
                <a:latin typeface="UTM Avo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57971" y="453795"/>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6" name="Freeform 6"/>
          <p:cNvSpPr/>
          <p:nvPr/>
        </p:nvSpPr>
        <p:spPr>
          <a:xfrm>
            <a:off x="-262546" y="2565910"/>
            <a:ext cx="7859268" cy="8229600"/>
          </a:xfrm>
          <a:custGeom>
            <a:avLst/>
            <a:gdLst/>
            <a:ahLst/>
            <a:cxnLst/>
            <a:rect l="l" t="t" r="r" b="b"/>
            <a:pathLst>
              <a:path w="7859268" h="8229600">
                <a:moveTo>
                  <a:pt x="0" y="0"/>
                </a:moveTo>
                <a:lnTo>
                  <a:pt x="7859268" y="0"/>
                </a:lnTo>
                <a:lnTo>
                  <a:pt x="7859268" y="8229600"/>
                </a:lnTo>
                <a:lnTo>
                  <a:pt x="0" y="8229600"/>
                </a:lnTo>
                <a:lnTo>
                  <a:pt x="0" y="0"/>
                </a:lnTo>
                <a:close/>
              </a:path>
            </a:pathLst>
          </a:custGeom>
          <a:blipFill>
            <a:blip r:embed="rId3"/>
            <a:stretch>
              <a:fillRect/>
            </a:stretch>
          </a:blipFill>
        </p:spPr>
      </p:sp>
      <p:pic>
        <p:nvPicPr>
          <p:cNvPr id="8" name="Picture 7"/>
          <p:cNvPicPr>
            <a:picLocks noChangeAspect="1"/>
          </p:cNvPicPr>
          <p:nvPr/>
        </p:nvPicPr>
        <p:blipFill>
          <a:blip r:embed="rId4"/>
          <a:stretch>
            <a:fillRect/>
          </a:stretch>
        </p:blipFill>
        <p:spPr>
          <a:xfrm>
            <a:off x="4648200" y="2171700"/>
            <a:ext cx="12778323" cy="73767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57971" y="453795"/>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6" name="TextBox 6"/>
          <p:cNvSpPr txBox="1"/>
          <p:nvPr/>
        </p:nvSpPr>
        <p:spPr>
          <a:xfrm>
            <a:off x="942098" y="1701917"/>
            <a:ext cx="16403804" cy="7972425"/>
          </a:xfrm>
          <a:prstGeom prst="rect">
            <a:avLst/>
          </a:prstGeom>
        </p:spPr>
        <p:txBody>
          <a:bodyPr lIns="0" tIns="0" rIns="0" bIns="0" rtlCol="0" anchor="t">
            <a:spAutoFit/>
          </a:bodyPr>
          <a:lstStyle/>
          <a:p>
            <a:pPr algn="just">
              <a:lnSpc>
                <a:spcPts val="6299"/>
              </a:lnSpc>
              <a:spcBef>
                <a:spcPct val="0"/>
              </a:spcBef>
            </a:pPr>
            <a:r>
              <a:rPr lang="en-US" sz="4500" dirty="0">
                <a:solidFill>
                  <a:srgbClr val="000000"/>
                </a:solidFill>
                <a:latin typeface="UTM Avo Bold"/>
              </a:rPr>
              <a:t>    </a:t>
            </a:r>
            <a:r>
              <a:rPr lang="en-US" sz="4500" dirty="0" err="1">
                <a:solidFill>
                  <a:srgbClr val="000000"/>
                </a:solidFill>
                <a:latin typeface="UTM Avo Bold"/>
              </a:rPr>
              <a:t>Hàng</a:t>
            </a:r>
            <a:r>
              <a:rPr lang="en-US" sz="4500" dirty="0">
                <a:solidFill>
                  <a:srgbClr val="000000"/>
                </a:solidFill>
                <a:latin typeface="UTM Avo Bold"/>
              </a:rPr>
              <a:t> </a:t>
            </a:r>
            <a:r>
              <a:rPr lang="en-US" sz="4500" dirty="0" err="1">
                <a:solidFill>
                  <a:srgbClr val="000000"/>
                </a:solidFill>
                <a:latin typeface="UTM Avo Bold"/>
              </a:rPr>
              <a:t>ngày</a:t>
            </a:r>
            <a:r>
              <a:rPr lang="en-US" sz="4500" dirty="0">
                <a:solidFill>
                  <a:srgbClr val="000000"/>
                </a:solidFill>
                <a:latin typeface="UTM Avo Bold"/>
              </a:rPr>
              <a:t> </a:t>
            </a:r>
            <a:r>
              <a:rPr lang="en-US" sz="4500" dirty="0" err="1">
                <a:solidFill>
                  <a:srgbClr val="000000"/>
                </a:solidFill>
                <a:latin typeface="UTM Avo Bold"/>
              </a:rPr>
              <a:t>trước</a:t>
            </a:r>
            <a:r>
              <a:rPr lang="en-US" sz="4500" dirty="0">
                <a:solidFill>
                  <a:srgbClr val="000000"/>
                </a:solidFill>
                <a:latin typeface="UTM Avo Bold"/>
              </a:rPr>
              <a:t> </a:t>
            </a:r>
            <a:r>
              <a:rPr lang="en-US" sz="4500" dirty="0" err="1">
                <a:solidFill>
                  <a:srgbClr val="000000"/>
                </a:solidFill>
                <a:latin typeface="UTM Avo Bold"/>
              </a:rPr>
              <a:t>khi</a:t>
            </a:r>
            <a:r>
              <a:rPr lang="en-US" sz="4500" dirty="0">
                <a:solidFill>
                  <a:srgbClr val="000000"/>
                </a:solidFill>
                <a:latin typeface="UTM Avo Bold"/>
              </a:rPr>
              <a:t> </a:t>
            </a:r>
            <a:r>
              <a:rPr lang="en-US" sz="4500" dirty="0" err="1">
                <a:solidFill>
                  <a:srgbClr val="000000"/>
                </a:solidFill>
                <a:latin typeface="UTM Avo Bold"/>
              </a:rPr>
              <a:t>đi</a:t>
            </a:r>
            <a:r>
              <a:rPr lang="en-US" sz="4500" dirty="0">
                <a:solidFill>
                  <a:srgbClr val="000000"/>
                </a:solidFill>
                <a:latin typeface="UTM Avo Bold"/>
              </a:rPr>
              <a:t> </a:t>
            </a:r>
            <a:r>
              <a:rPr lang="en-US" sz="4500" dirty="0" err="1">
                <a:solidFill>
                  <a:srgbClr val="000000"/>
                </a:solidFill>
                <a:latin typeface="UTM Avo Bold"/>
              </a:rPr>
              <a:t>ngủ</a:t>
            </a:r>
            <a:r>
              <a:rPr lang="en-US" sz="4500" dirty="0">
                <a:solidFill>
                  <a:srgbClr val="000000"/>
                </a:solidFill>
                <a:latin typeface="UTM Avo Bold"/>
              </a:rPr>
              <a:t> </a:t>
            </a:r>
            <a:r>
              <a:rPr lang="en-US" sz="4500" dirty="0" err="1">
                <a:solidFill>
                  <a:srgbClr val="000000"/>
                </a:solidFill>
                <a:latin typeface="UTM Avo Bold"/>
              </a:rPr>
              <a:t>mẹ</a:t>
            </a:r>
            <a:r>
              <a:rPr lang="en-US" sz="4500" dirty="0">
                <a:solidFill>
                  <a:srgbClr val="000000"/>
                </a:solidFill>
                <a:latin typeface="UTM Avo Bold"/>
              </a:rPr>
              <a:t> </a:t>
            </a:r>
            <a:r>
              <a:rPr lang="en-US" sz="4500" dirty="0" err="1">
                <a:solidFill>
                  <a:srgbClr val="000000"/>
                </a:solidFill>
                <a:latin typeface="UTM Avo Bold"/>
              </a:rPr>
              <a:t>thường</a:t>
            </a:r>
            <a:r>
              <a:rPr lang="en-US" sz="4500" dirty="0">
                <a:solidFill>
                  <a:srgbClr val="000000"/>
                </a:solidFill>
                <a:latin typeface="UTM Avo Bold"/>
              </a:rPr>
              <a:t> </a:t>
            </a:r>
            <a:r>
              <a:rPr lang="en-US" sz="4500" dirty="0" err="1">
                <a:solidFill>
                  <a:srgbClr val="000000"/>
                </a:solidFill>
                <a:latin typeface="UTM Avo Bold"/>
              </a:rPr>
              <a:t>kể</a:t>
            </a:r>
            <a:r>
              <a:rPr lang="en-US" sz="4500" dirty="0">
                <a:solidFill>
                  <a:srgbClr val="000000"/>
                </a:solidFill>
                <a:latin typeface="UTM Avo Bold"/>
              </a:rPr>
              <a:t> </a:t>
            </a:r>
            <a:r>
              <a:rPr lang="en-US" sz="4500" dirty="0" err="1">
                <a:solidFill>
                  <a:srgbClr val="000000"/>
                </a:solidFill>
                <a:latin typeface="UTM Avo Bold"/>
              </a:rPr>
              <a:t>chuyện</a:t>
            </a:r>
            <a:r>
              <a:rPr lang="en-US" sz="4500" dirty="0">
                <a:solidFill>
                  <a:srgbClr val="000000"/>
                </a:solidFill>
                <a:latin typeface="UTM Avo Bold"/>
              </a:rPr>
              <a:t> </a:t>
            </a:r>
            <a:r>
              <a:rPr lang="en-US" sz="4500" dirty="0" err="1">
                <a:solidFill>
                  <a:srgbClr val="000000"/>
                </a:solidFill>
                <a:latin typeface="UTM Avo Bold"/>
              </a:rPr>
              <a:t>cho</a:t>
            </a:r>
            <a:r>
              <a:rPr lang="en-US" sz="4500" dirty="0">
                <a:solidFill>
                  <a:srgbClr val="000000"/>
                </a:solidFill>
                <a:latin typeface="UTM Avo Bold"/>
              </a:rPr>
              <a:t> </a:t>
            </a:r>
            <a:r>
              <a:rPr lang="en-US" sz="4500" dirty="0" err="1">
                <a:solidFill>
                  <a:srgbClr val="000000"/>
                </a:solidFill>
                <a:latin typeface="UTM Avo Bold"/>
              </a:rPr>
              <a:t>em</a:t>
            </a:r>
            <a:r>
              <a:rPr lang="en-US" sz="4500" dirty="0">
                <a:solidFill>
                  <a:srgbClr val="000000"/>
                </a:solidFill>
                <a:latin typeface="UTM Avo Bold"/>
              </a:rPr>
              <a:t> </a:t>
            </a:r>
            <a:r>
              <a:rPr lang="en-US" sz="4500" dirty="0" err="1">
                <a:solidFill>
                  <a:srgbClr val="000000"/>
                </a:solidFill>
                <a:latin typeface="UTM Avo Bold"/>
              </a:rPr>
              <a:t>nghe</a:t>
            </a:r>
            <a:r>
              <a:rPr lang="en-US" sz="4500" dirty="0">
                <a:solidFill>
                  <a:srgbClr val="000000"/>
                </a:solidFill>
                <a:latin typeface="UTM Avo Bold"/>
              </a:rPr>
              <a:t>, </a:t>
            </a:r>
            <a:r>
              <a:rPr lang="en-US" sz="4500" dirty="0" err="1">
                <a:solidFill>
                  <a:srgbClr val="000000"/>
                </a:solidFill>
                <a:latin typeface="UTM Avo Bold"/>
              </a:rPr>
              <a:t>chuyện</a:t>
            </a:r>
            <a:r>
              <a:rPr lang="en-US" sz="4500" dirty="0">
                <a:solidFill>
                  <a:srgbClr val="000000"/>
                </a:solidFill>
                <a:latin typeface="UTM Avo Bold"/>
              </a:rPr>
              <a:t> </a:t>
            </a:r>
            <a:r>
              <a:rPr lang="en-US" sz="4500" dirty="0" err="1">
                <a:solidFill>
                  <a:srgbClr val="000000"/>
                </a:solidFill>
                <a:latin typeface="UTM Avo Bold"/>
              </a:rPr>
              <a:t>cổ</a:t>
            </a:r>
            <a:r>
              <a:rPr lang="en-US" sz="4500" dirty="0">
                <a:solidFill>
                  <a:srgbClr val="000000"/>
                </a:solidFill>
                <a:latin typeface="UTM Avo Bold"/>
              </a:rPr>
              <a:t> </a:t>
            </a:r>
            <a:r>
              <a:rPr lang="en-US" sz="4500" dirty="0" err="1">
                <a:solidFill>
                  <a:srgbClr val="000000"/>
                </a:solidFill>
                <a:latin typeface="UTM Avo Bold"/>
              </a:rPr>
              <a:t>tích</a:t>
            </a:r>
            <a:r>
              <a:rPr lang="en-US" sz="4500" dirty="0">
                <a:solidFill>
                  <a:srgbClr val="000000"/>
                </a:solidFill>
                <a:latin typeface="UTM Avo Bold"/>
              </a:rPr>
              <a:t>, </a:t>
            </a:r>
            <a:r>
              <a:rPr lang="en-US" sz="4500" dirty="0" err="1">
                <a:solidFill>
                  <a:srgbClr val="000000"/>
                </a:solidFill>
                <a:latin typeface="UTM Avo Bold"/>
              </a:rPr>
              <a:t>chuyện</a:t>
            </a:r>
            <a:r>
              <a:rPr lang="en-US" sz="4500" dirty="0">
                <a:solidFill>
                  <a:srgbClr val="000000"/>
                </a:solidFill>
                <a:latin typeface="UTM Avo Bold"/>
              </a:rPr>
              <a:t> </a:t>
            </a:r>
            <a:r>
              <a:rPr lang="en-US" sz="4500" dirty="0" err="1">
                <a:solidFill>
                  <a:srgbClr val="000000"/>
                </a:solidFill>
                <a:latin typeface="UTM Avo Bold"/>
              </a:rPr>
              <a:t>về</a:t>
            </a:r>
            <a:r>
              <a:rPr lang="en-US" sz="4500" dirty="0">
                <a:solidFill>
                  <a:srgbClr val="000000"/>
                </a:solidFill>
                <a:latin typeface="UTM Avo Bold"/>
              </a:rPr>
              <a:t> </a:t>
            </a:r>
            <a:r>
              <a:rPr lang="en-US" sz="4500" dirty="0" err="1">
                <a:solidFill>
                  <a:srgbClr val="000000"/>
                </a:solidFill>
                <a:latin typeface="UTM Avo Bold"/>
              </a:rPr>
              <a:t>những</a:t>
            </a:r>
            <a:r>
              <a:rPr lang="en-US" sz="4500" dirty="0">
                <a:solidFill>
                  <a:srgbClr val="000000"/>
                </a:solidFill>
                <a:latin typeface="UTM Avo Bold"/>
              </a:rPr>
              <a:t> </a:t>
            </a:r>
            <a:r>
              <a:rPr lang="en-US" sz="4500" dirty="0" err="1">
                <a:solidFill>
                  <a:srgbClr val="000000"/>
                </a:solidFill>
                <a:latin typeface="UTM Avo Bold"/>
              </a:rPr>
              <a:t>đứa</a:t>
            </a:r>
            <a:r>
              <a:rPr lang="en-US" sz="4500" dirty="0">
                <a:solidFill>
                  <a:srgbClr val="000000"/>
                </a:solidFill>
                <a:latin typeface="UTM Avo Bold"/>
              </a:rPr>
              <a:t> </a:t>
            </a:r>
            <a:r>
              <a:rPr lang="en-US" sz="4500" dirty="0" err="1">
                <a:solidFill>
                  <a:srgbClr val="000000"/>
                </a:solidFill>
                <a:latin typeface="UTM Avo Bold"/>
              </a:rPr>
              <a:t>trẻ</a:t>
            </a:r>
            <a:r>
              <a:rPr lang="en-US" sz="4500" dirty="0">
                <a:solidFill>
                  <a:srgbClr val="000000"/>
                </a:solidFill>
                <a:latin typeface="UTM Avo Bold"/>
              </a:rPr>
              <a:t> </a:t>
            </a:r>
            <a:r>
              <a:rPr lang="en-US" sz="4500" dirty="0" err="1">
                <a:solidFill>
                  <a:srgbClr val="000000"/>
                </a:solidFill>
                <a:latin typeface="UTM Avo Bold"/>
              </a:rPr>
              <a:t>ngoan</a:t>
            </a:r>
            <a:r>
              <a:rPr lang="en-US" sz="4500" dirty="0">
                <a:solidFill>
                  <a:srgbClr val="000000"/>
                </a:solidFill>
                <a:latin typeface="UTM Avo Bold"/>
              </a:rPr>
              <a:t>…. </a:t>
            </a:r>
            <a:r>
              <a:rPr lang="en-US" sz="4500" dirty="0" err="1">
                <a:solidFill>
                  <a:srgbClr val="000000"/>
                </a:solidFill>
                <a:latin typeface="UTM Avo Bold"/>
              </a:rPr>
              <a:t>Nhớ</a:t>
            </a:r>
            <a:r>
              <a:rPr lang="en-US" sz="4500" dirty="0">
                <a:solidFill>
                  <a:srgbClr val="000000"/>
                </a:solidFill>
                <a:latin typeface="UTM Avo Bold"/>
              </a:rPr>
              <a:t> </a:t>
            </a:r>
            <a:r>
              <a:rPr lang="en-US" sz="4500" dirty="0" err="1">
                <a:solidFill>
                  <a:srgbClr val="000000"/>
                </a:solidFill>
                <a:latin typeface="UTM Avo Bold"/>
              </a:rPr>
              <a:t>lại</a:t>
            </a:r>
            <a:r>
              <a:rPr lang="en-US" sz="4500" dirty="0">
                <a:solidFill>
                  <a:srgbClr val="000000"/>
                </a:solidFill>
                <a:latin typeface="UTM Avo Bold"/>
              </a:rPr>
              <a:t>, </a:t>
            </a:r>
            <a:r>
              <a:rPr lang="en-US" sz="4500" dirty="0" err="1">
                <a:solidFill>
                  <a:srgbClr val="000000"/>
                </a:solidFill>
                <a:latin typeface="UTM Avo Bold"/>
              </a:rPr>
              <a:t>một</a:t>
            </a:r>
            <a:r>
              <a:rPr lang="en-US" sz="4500" dirty="0">
                <a:solidFill>
                  <a:srgbClr val="000000"/>
                </a:solidFill>
                <a:latin typeface="UTM Avo Bold"/>
              </a:rPr>
              <a:t> </a:t>
            </a:r>
            <a:r>
              <a:rPr lang="en-US" sz="4500" dirty="0" err="1">
                <a:solidFill>
                  <a:srgbClr val="000000"/>
                </a:solidFill>
                <a:latin typeface="UTM Avo Bold"/>
              </a:rPr>
              <a:t>lần</a:t>
            </a:r>
            <a:r>
              <a:rPr lang="en-US" sz="4500" dirty="0">
                <a:solidFill>
                  <a:srgbClr val="000000"/>
                </a:solidFill>
                <a:latin typeface="UTM Avo Bold"/>
              </a:rPr>
              <a:t> </a:t>
            </a:r>
            <a:r>
              <a:rPr lang="en-US" sz="4500" dirty="0" err="1">
                <a:solidFill>
                  <a:srgbClr val="000000"/>
                </a:solidFill>
                <a:latin typeface="UTM Avo Bold"/>
              </a:rPr>
              <a:t>khi</a:t>
            </a:r>
            <a:r>
              <a:rPr lang="en-US" sz="4500" dirty="0">
                <a:solidFill>
                  <a:srgbClr val="000000"/>
                </a:solidFill>
                <a:latin typeface="UTM Avo Bold"/>
              </a:rPr>
              <a:t> </a:t>
            </a:r>
            <a:r>
              <a:rPr lang="en-US" sz="4500" dirty="0" err="1">
                <a:solidFill>
                  <a:srgbClr val="000000"/>
                </a:solidFill>
                <a:latin typeface="UTM Avo Bold"/>
              </a:rPr>
              <a:t>chìm</a:t>
            </a:r>
            <a:r>
              <a:rPr lang="en-US" sz="4500" dirty="0">
                <a:solidFill>
                  <a:srgbClr val="000000"/>
                </a:solidFill>
                <a:latin typeface="UTM Avo Bold"/>
              </a:rPr>
              <a:t> </a:t>
            </a:r>
            <a:r>
              <a:rPr lang="en-US" sz="4500" dirty="0" err="1">
                <a:solidFill>
                  <a:srgbClr val="000000"/>
                </a:solidFill>
                <a:latin typeface="UTM Avo Bold"/>
              </a:rPr>
              <a:t>vào</a:t>
            </a:r>
            <a:r>
              <a:rPr lang="en-US" sz="4500" dirty="0">
                <a:solidFill>
                  <a:srgbClr val="000000"/>
                </a:solidFill>
                <a:latin typeface="UTM Avo Bold"/>
              </a:rPr>
              <a:t> </a:t>
            </a:r>
            <a:r>
              <a:rPr lang="en-US" sz="4500" dirty="0" err="1">
                <a:solidFill>
                  <a:srgbClr val="000000"/>
                </a:solidFill>
                <a:latin typeface="UTM Avo Bold"/>
              </a:rPr>
              <a:t>giấc</a:t>
            </a:r>
            <a:r>
              <a:rPr lang="en-US" sz="4500" dirty="0">
                <a:solidFill>
                  <a:srgbClr val="000000"/>
                </a:solidFill>
                <a:latin typeface="UTM Avo Bold"/>
              </a:rPr>
              <a:t> </a:t>
            </a:r>
            <a:r>
              <a:rPr lang="en-US" sz="4500" dirty="0" err="1">
                <a:solidFill>
                  <a:srgbClr val="000000"/>
                </a:solidFill>
                <a:latin typeface="UTM Avo Bold"/>
              </a:rPr>
              <a:t>ngủ</a:t>
            </a:r>
            <a:r>
              <a:rPr lang="en-US" sz="4500" dirty="0">
                <a:solidFill>
                  <a:srgbClr val="000000"/>
                </a:solidFill>
                <a:latin typeface="UTM Avo Bold"/>
              </a:rPr>
              <a:t>, </a:t>
            </a:r>
            <a:r>
              <a:rPr lang="en-US" sz="4500" dirty="0" err="1">
                <a:solidFill>
                  <a:srgbClr val="000000"/>
                </a:solidFill>
                <a:latin typeface="UTM Avo Bold"/>
              </a:rPr>
              <a:t>em</a:t>
            </a:r>
            <a:r>
              <a:rPr lang="en-US" sz="4500" dirty="0">
                <a:solidFill>
                  <a:srgbClr val="000000"/>
                </a:solidFill>
                <a:latin typeface="UTM Avo Bold"/>
              </a:rPr>
              <a:t> </a:t>
            </a:r>
            <a:r>
              <a:rPr lang="en-US" sz="4500" dirty="0" err="1">
                <a:solidFill>
                  <a:srgbClr val="000000"/>
                </a:solidFill>
                <a:latin typeface="UTM Avo Bold"/>
              </a:rPr>
              <a:t>đã</a:t>
            </a:r>
            <a:r>
              <a:rPr lang="en-US" sz="4500" dirty="0">
                <a:solidFill>
                  <a:srgbClr val="000000"/>
                </a:solidFill>
                <a:latin typeface="UTM Avo Bold"/>
              </a:rPr>
              <a:t> </a:t>
            </a:r>
            <a:r>
              <a:rPr lang="en-US" sz="4500" dirty="0" err="1">
                <a:solidFill>
                  <a:srgbClr val="000000"/>
                </a:solidFill>
                <a:latin typeface="UTM Avo Bold"/>
              </a:rPr>
              <a:t>có</a:t>
            </a:r>
            <a:r>
              <a:rPr lang="en-US" sz="4500" dirty="0">
                <a:solidFill>
                  <a:srgbClr val="000000"/>
                </a:solidFill>
                <a:latin typeface="UTM Avo Bold"/>
              </a:rPr>
              <a:t> </a:t>
            </a:r>
            <a:r>
              <a:rPr lang="en-US" sz="4500" dirty="0" err="1">
                <a:solidFill>
                  <a:srgbClr val="000000"/>
                </a:solidFill>
                <a:latin typeface="UTM Avo Bold"/>
              </a:rPr>
              <a:t>một</a:t>
            </a:r>
            <a:r>
              <a:rPr lang="en-US" sz="4500" dirty="0">
                <a:solidFill>
                  <a:srgbClr val="000000"/>
                </a:solidFill>
                <a:latin typeface="UTM Avo Bold"/>
              </a:rPr>
              <a:t> </a:t>
            </a:r>
            <a:r>
              <a:rPr lang="en-US" sz="4500" dirty="0" err="1">
                <a:solidFill>
                  <a:srgbClr val="000000"/>
                </a:solidFill>
                <a:latin typeface="UTM Avo Bold"/>
              </a:rPr>
              <a:t>giấc</a:t>
            </a:r>
            <a:r>
              <a:rPr lang="en-US" sz="4500" dirty="0">
                <a:solidFill>
                  <a:srgbClr val="000000"/>
                </a:solidFill>
                <a:latin typeface="UTM Avo Bold"/>
              </a:rPr>
              <a:t> </a:t>
            </a:r>
            <a:r>
              <a:rPr lang="en-US" sz="4500" dirty="0" err="1">
                <a:solidFill>
                  <a:srgbClr val="E89A51"/>
                </a:solidFill>
                <a:latin typeface="UTM Avo Bold"/>
              </a:rPr>
              <a:t>mơ</a:t>
            </a:r>
            <a:r>
              <a:rPr lang="en-US" sz="4500" dirty="0">
                <a:solidFill>
                  <a:srgbClr val="000000"/>
                </a:solidFill>
                <a:latin typeface="UTM Avo Bold"/>
              </a:rPr>
              <a:t> </a:t>
            </a:r>
            <a:r>
              <a:rPr lang="en-US" sz="4500" dirty="0" err="1">
                <a:solidFill>
                  <a:srgbClr val="E89A51"/>
                </a:solidFill>
                <a:latin typeface="UTM Avo Bold"/>
              </a:rPr>
              <a:t>kì</a:t>
            </a:r>
            <a:r>
              <a:rPr lang="en-US" sz="4500" dirty="0">
                <a:solidFill>
                  <a:srgbClr val="E89A51"/>
                </a:solidFill>
                <a:latin typeface="UTM Avo Bold"/>
              </a:rPr>
              <a:t> </a:t>
            </a:r>
            <a:r>
              <a:rPr lang="en-US" sz="4500" dirty="0" err="1">
                <a:solidFill>
                  <a:srgbClr val="E89A51"/>
                </a:solidFill>
                <a:latin typeface="UTM Avo Bold"/>
              </a:rPr>
              <a:t>lạ</a:t>
            </a:r>
            <a:r>
              <a:rPr lang="en-US" sz="4500" dirty="0">
                <a:solidFill>
                  <a:srgbClr val="000000"/>
                </a:solidFill>
                <a:latin typeface="UTM Avo Bold"/>
              </a:rPr>
              <a:t>. </a:t>
            </a:r>
            <a:r>
              <a:rPr lang="en-US" sz="4500" dirty="0" err="1">
                <a:solidFill>
                  <a:srgbClr val="000000"/>
                </a:solidFill>
                <a:latin typeface="UTM Avo Bold"/>
              </a:rPr>
              <a:t>Em</a:t>
            </a:r>
            <a:r>
              <a:rPr lang="en-US" sz="4500" dirty="0">
                <a:solidFill>
                  <a:srgbClr val="000000"/>
                </a:solidFill>
                <a:latin typeface="UTM Avo Bold"/>
              </a:rPr>
              <a:t> </a:t>
            </a:r>
            <a:r>
              <a:rPr lang="en-US" sz="4500" dirty="0" err="1">
                <a:solidFill>
                  <a:srgbClr val="000000"/>
                </a:solidFill>
                <a:latin typeface="UTM Avo Bold"/>
              </a:rPr>
              <a:t>được</a:t>
            </a:r>
            <a:r>
              <a:rPr lang="en-US" sz="4500" dirty="0">
                <a:solidFill>
                  <a:srgbClr val="000000"/>
                </a:solidFill>
                <a:latin typeface="UTM Avo Bold"/>
              </a:rPr>
              <a:t> </a:t>
            </a:r>
            <a:r>
              <a:rPr lang="en-US" sz="4500" dirty="0" err="1">
                <a:solidFill>
                  <a:srgbClr val="000000"/>
                </a:solidFill>
                <a:latin typeface="UTM Avo Bold"/>
              </a:rPr>
              <a:t>hoá</a:t>
            </a:r>
            <a:r>
              <a:rPr lang="en-US" sz="4500" dirty="0">
                <a:solidFill>
                  <a:srgbClr val="000000"/>
                </a:solidFill>
                <a:latin typeface="UTM Avo Bold"/>
              </a:rPr>
              <a:t> </a:t>
            </a:r>
            <a:r>
              <a:rPr lang="en-US" sz="4500" dirty="0" err="1">
                <a:solidFill>
                  <a:srgbClr val="000000"/>
                </a:solidFill>
                <a:latin typeface="UTM Avo Bold"/>
              </a:rPr>
              <a:t>thân</a:t>
            </a:r>
            <a:r>
              <a:rPr lang="en-US" sz="4500" dirty="0">
                <a:solidFill>
                  <a:srgbClr val="000000"/>
                </a:solidFill>
                <a:latin typeface="UTM Avo Bold"/>
              </a:rPr>
              <a:t> </a:t>
            </a:r>
            <a:r>
              <a:rPr lang="en-US" sz="4500" dirty="0" err="1">
                <a:solidFill>
                  <a:srgbClr val="000000"/>
                </a:solidFill>
                <a:latin typeface="UTM Avo Bold"/>
              </a:rPr>
              <a:t>thành</a:t>
            </a:r>
            <a:r>
              <a:rPr lang="en-US" sz="4500" dirty="0">
                <a:solidFill>
                  <a:srgbClr val="000000"/>
                </a:solidFill>
                <a:latin typeface="UTM Avo Bold"/>
              </a:rPr>
              <a:t> </a:t>
            </a:r>
            <a:r>
              <a:rPr lang="en-US" sz="4500" dirty="0" err="1">
                <a:solidFill>
                  <a:srgbClr val="000000"/>
                </a:solidFill>
                <a:latin typeface="UTM Avo Bold"/>
              </a:rPr>
              <a:t>một</a:t>
            </a:r>
            <a:r>
              <a:rPr lang="en-US" sz="4500" dirty="0">
                <a:solidFill>
                  <a:srgbClr val="000000"/>
                </a:solidFill>
                <a:latin typeface="UTM Avo Bold"/>
              </a:rPr>
              <a:t> </a:t>
            </a:r>
            <a:r>
              <a:rPr lang="en-US" sz="4500" dirty="0" err="1">
                <a:solidFill>
                  <a:srgbClr val="000000"/>
                </a:solidFill>
                <a:latin typeface="UTM Avo Bold"/>
              </a:rPr>
              <a:t>cô</a:t>
            </a:r>
            <a:r>
              <a:rPr lang="en-US" sz="4500" dirty="0">
                <a:solidFill>
                  <a:srgbClr val="000000"/>
                </a:solidFill>
                <a:latin typeface="UTM Avo Bold"/>
              </a:rPr>
              <a:t> </a:t>
            </a:r>
            <a:r>
              <a:rPr lang="en-US" sz="4500" dirty="0" err="1">
                <a:solidFill>
                  <a:srgbClr val="000000"/>
                </a:solidFill>
                <a:latin typeface="UTM Avo Bold"/>
              </a:rPr>
              <a:t>bé</a:t>
            </a:r>
            <a:r>
              <a:rPr lang="en-US" sz="4500" dirty="0">
                <a:solidFill>
                  <a:srgbClr val="000000"/>
                </a:solidFill>
                <a:latin typeface="UTM Avo Bold"/>
              </a:rPr>
              <a:t> </a:t>
            </a:r>
            <a:r>
              <a:rPr lang="en-US" sz="4500" dirty="0" err="1">
                <a:solidFill>
                  <a:srgbClr val="000000"/>
                </a:solidFill>
                <a:latin typeface="UTM Avo Bold"/>
              </a:rPr>
              <a:t>trong</a:t>
            </a:r>
            <a:r>
              <a:rPr lang="en-US" sz="4500" dirty="0">
                <a:solidFill>
                  <a:srgbClr val="000000"/>
                </a:solidFill>
                <a:latin typeface="UTM Avo Bold"/>
              </a:rPr>
              <a:t> </a:t>
            </a:r>
            <a:r>
              <a:rPr lang="en-US" sz="4500" dirty="0" err="1">
                <a:solidFill>
                  <a:srgbClr val="000000"/>
                </a:solidFill>
                <a:latin typeface="UTM Avo Bold"/>
              </a:rPr>
              <a:t>câu</a:t>
            </a:r>
            <a:r>
              <a:rPr lang="en-US" sz="4500" dirty="0">
                <a:solidFill>
                  <a:srgbClr val="000000"/>
                </a:solidFill>
                <a:latin typeface="UTM Avo Bold"/>
              </a:rPr>
              <a:t> </a:t>
            </a:r>
            <a:r>
              <a:rPr lang="en-US" sz="4500" dirty="0" err="1">
                <a:solidFill>
                  <a:srgbClr val="000000"/>
                </a:solidFill>
                <a:latin typeface="UTM Avo Bold"/>
              </a:rPr>
              <a:t>chuyện</a:t>
            </a:r>
            <a:r>
              <a:rPr lang="en-US" sz="4500" dirty="0">
                <a:solidFill>
                  <a:srgbClr val="000000"/>
                </a:solidFill>
                <a:latin typeface="UTM Avo Bold"/>
              </a:rPr>
              <a:t> </a:t>
            </a:r>
            <a:r>
              <a:rPr lang="en-US" sz="4500" dirty="0" err="1">
                <a:solidFill>
                  <a:srgbClr val="000000"/>
                </a:solidFill>
                <a:latin typeface="UTM Avo Bold"/>
              </a:rPr>
              <a:t>cổ</a:t>
            </a:r>
            <a:r>
              <a:rPr lang="en-US" sz="4500" dirty="0">
                <a:solidFill>
                  <a:srgbClr val="000000"/>
                </a:solidFill>
                <a:latin typeface="UTM Avo Bold"/>
              </a:rPr>
              <a:t> </a:t>
            </a:r>
            <a:r>
              <a:rPr lang="en-US" sz="4500" dirty="0" err="1">
                <a:solidFill>
                  <a:srgbClr val="000000"/>
                </a:solidFill>
                <a:latin typeface="UTM Avo Bold"/>
              </a:rPr>
              <a:t>tích</a:t>
            </a:r>
            <a:r>
              <a:rPr lang="en-US" sz="4500" dirty="0">
                <a:solidFill>
                  <a:srgbClr val="000000"/>
                </a:solidFill>
                <a:latin typeface="UTM Avo Bold"/>
              </a:rPr>
              <a:t> </a:t>
            </a:r>
            <a:r>
              <a:rPr lang="en-US" sz="4500" dirty="0" err="1">
                <a:solidFill>
                  <a:srgbClr val="000000"/>
                </a:solidFill>
                <a:latin typeface="UTM Avo Bold"/>
              </a:rPr>
              <a:t>mẹ</a:t>
            </a:r>
            <a:r>
              <a:rPr lang="en-US" sz="4500" dirty="0">
                <a:solidFill>
                  <a:srgbClr val="000000"/>
                </a:solidFill>
                <a:latin typeface="UTM Avo Bold"/>
              </a:rPr>
              <a:t> </a:t>
            </a:r>
            <a:r>
              <a:rPr lang="en-US" sz="4500" dirty="0" err="1">
                <a:solidFill>
                  <a:srgbClr val="000000"/>
                </a:solidFill>
                <a:latin typeface="UTM Avo Bold"/>
              </a:rPr>
              <a:t>kể</a:t>
            </a:r>
            <a:r>
              <a:rPr lang="en-US" sz="4500" dirty="0">
                <a:solidFill>
                  <a:srgbClr val="000000"/>
                </a:solidFill>
                <a:latin typeface="UTM Avo Bold"/>
              </a:rPr>
              <a:t>, </a:t>
            </a:r>
            <a:r>
              <a:rPr lang="en-US" sz="4500" dirty="0" err="1">
                <a:solidFill>
                  <a:srgbClr val="000000"/>
                </a:solidFill>
                <a:latin typeface="UTM Avo Bold"/>
              </a:rPr>
              <a:t>em</a:t>
            </a:r>
            <a:r>
              <a:rPr lang="en-US" sz="4500" dirty="0">
                <a:solidFill>
                  <a:srgbClr val="000000"/>
                </a:solidFill>
                <a:latin typeface="UTM Avo Bold"/>
              </a:rPr>
              <a:t> </a:t>
            </a:r>
            <a:r>
              <a:rPr lang="en-US" sz="4500" dirty="0" err="1">
                <a:solidFill>
                  <a:srgbClr val="000000"/>
                </a:solidFill>
                <a:latin typeface="UTM Avo Bold"/>
              </a:rPr>
              <a:t>gặp</a:t>
            </a:r>
            <a:r>
              <a:rPr lang="en-US" sz="4500" dirty="0">
                <a:solidFill>
                  <a:srgbClr val="000000"/>
                </a:solidFill>
                <a:latin typeface="UTM Avo Bold"/>
              </a:rPr>
              <a:t> </a:t>
            </a:r>
            <a:r>
              <a:rPr lang="en-US" sz="4500" dirty="0" err="1">
                <a:solidFill>
                  <a:srgbClr val="000000"/>
                </a:solidFill>
                <a:latin typeface="UTM Avo Bold"/>
              </a:rPr>
              <a:t>một</a:t>
            </a:r>
            <a:r>
              <a:rPr lang="en-US" sz="4500" dirty="0">
                <a:solidFill>
                  <a:srgbClr val="000000"/>
                </a:solidFill>
                <a:latin typeface="UTM Avo Bold"/>
              </a:rPr>
              <a:t> </a:t>
            </a:r>
            <a:r>
              <a:rPr lang="en-US" sz="4500" dirty="0" err="1">
                <a:solidFill>
                  <a:srgbClr val="E89A51"/>
                </a:solidFill>
                <a:latin typeface="UTM Avo Bold"/>
              </a:rPr>
              <a:t>bà</a:t>
            </a:r>
            <a:r>
              <a:rPr lang="en-US" sz="4500" dirty="0">
                <a:solidFill>
                  <a:srgbClr val="E89A51"/>
                </a:solidFill>
                <a:latin typeface="UTM Avo Bold"/>
              </a:rPr>
              <a:t> </a:t>
            </a:r>
            <a:r>
              <a:rPr lang="en-US" sz="4500" dirty="0" err="1">
                <a:solidFill>
                  <a:srgbClr val="E89A51"/>
                </a:solidFill>
                <a:latin typeface="UTM Avo Bold"/>
              </a:rPr>
              <a:t>tiên</a:t>
            </a:r>
            <a:r>
              <a:rPr lang="en-US" sz="4500" dirty="0">
                <a:solidFill>
                  <a:srgbClr val="000000"/>
                </a:solidFill>
                <a:latin typeface="UTM Avo Bold"/>
              </a:rPr>
              <a:t> </a:t>
            </a:r>
            <a:r>
              <a:rPr lang="en-US" sz="4500" dirty="0" err="1">
                <a:solidFill>
                  <a:srgbClr val="000000"/>
                </a:solidFill>
                <a:latin typeface="UTM Avo Bold"/>
              </a:rPr>
              <a:t>rất</a:t>
            </a:r>
            <a:r>
              <a:rPr lang="en-US" sz="4500" dirty="0">
                <a:solidFill>
                  <a:srgbClr val="000000"/>
                </a:solidFill>
                <a:latin typeface="UTM Avo Bold"/>
              </a:rPr>
              <a:t> </a:t>
            </a:r>
            <a:r>
              <a:rPr lang="en-US" sz="4500" dirty="0" err="1">
                <a:solidFill>
                  <a:srgbClr val="000000"/>
                </a:solidFill>
                <a:latin typeface="UTM Avo Bold"/>
              </a:rPr>
              <a:t>hiền</a:t>
            </a:r>
            <a:r>
              <a:rPr lang="en-US" sz="4500" dirty="0">
                <a:solidFill>
                  <a:srgbClr val="000000"/>
                </a:solidFill>
                <a:latin typeface="UTM Avo Bold"/>
              </a:rPr>
              <a:t> </a:t>
            </a:r>
            <a:r>
              <a:rPr lang="en-US" sz="4500" dirty="0" err="1">
                <a:solidFill>
                  <a:srgbClr val="000000"/>
                </a:solidFill>
                <a:latin typeface="UTM Avo Bold"/>
              </a:rPr>
              <a:t>dịu</a:t>
            </a:r>
            <a:r>
              <a:rPr lang="en-US" sz="4500" dirty="0">
                <a:solidFill>
                  <a:srgbClr val="000000"/>
                </a:solidFill>
                <a:latin typeface="UTM Avo Bold"/>
              </a:rPr>
              <a:t> </a:t>
            </a:r>
            <a:r>
              <a:rPr lang="en-US" sz="4500" dirty="0" err="1">
                <a:solidFill>
                  <a:srgbClr val="000000"/>
                </a:solidFill>
                <a:latin typeface="UTM Avo Bold"/>
              </a:rPr>
              <a:t>và</a:t>
            </a:r>
            <a:r>
              <a:rPr lang="en-US" sz="4500" dirty="0">
                <a:solidFill>
                  <a:srgbClr val="000000"/>
                </a:solidFill>
                <a:latin typeface="UTM Avo Bold"/>
              </a:rPr>
              <a:t> </a:t>
            </a:r>
            <a:r>
              <a:rPr lang="en-US" sz="4500" dirty="0" err="1">
                <a:solidFill>
                  <a:srgbClr val="000000"/>
                </a:solidFill>
                <a:latin typeface="UTM Avo Bold"/>
              </a:rPr>
              <a:t>nhân</a:t>
            </a:r>
            <a:r>
              <a:rPr lang="en-US" sz="4500" dirty="0">
                <a:solidFill>
                  <a:srgbClr val="000000"/>
                </a:solidFill>
                <a:latin typeface="UTM Avo Bold"/>
              </a:rPr>
              <a:t> </a:t>
            </a:r>
            <a:r>
              <a:rPr lang="en-US" sz="4500" dirty="0" err="1">
                <a:solidFill>
                  <a:srgbClr val="000000"/>
                </a:solidFill>
                <a:latin typeface="UTM Avo Bold"/>
              </a:rPr>
              <a:t>từ</a:t>
            </a:r>
            <a:r>
              <a:rPr lang="en-US" sz="4500" dirty="0">
                <a:solidFill>
                  <a:srgbClr val="000000"/>
                </a:solidFill>
                <a:latin typeface="UTM Avo Bold"/>
              </a:rPr>
              <a:t>, </a:t>
            </a:r>
            <a:r>
              <a:rPr lang="en-US" sz="4500" dirty="0" err="1">
                <a:solidFill>
                  <a:srgbClr val="000000"/>
                </a:solidFill>
                <a:latin typeface="UTM Avo Bold"/>
              </a:rPr>
              <a:t>bà</a:t>
            </a:r>
            <a:r>
              <a:rPr lang="en-US" sz="4500" dirty="0">
                <a:solidFill>
                  <a:srgbClr val="000000"/>
                </a:solidFill>
                <a:latin typeface="UTM Avo Bold"/>
              </a:rPr>
              <a:t> </a:t>
            </a:r>
            <a:r>
              <a:rPr lang="en-US" sz="4500" dirty="0" err="1">
                <a:solidFill>
                  <a:srgbClr val="000000"/>
                </a:solidFill>
                <a:latin typeface="UTM Avo Bold"/>
              </a:rPr>
              <a:t>cho</a:t>
            </a:r>
            <a:r>
              <a:rPr lang="en-US" sz="4500" dirty="0">
                <a:solidFill>
                  <a:srgbClr val="000000"/>
                </a:solidFill>
                <a:latin typeface="UTM Avo Bold"/>
              </a:rPr>
              <a:t> </a:t>
            </a:r>
            <a:r>
              <a:rPr lang="en-US" sz="4500" dirty="0" err="1">
                <a:solidFill>
                  <a:srgbClr val="000000"/>
                </a:solidFill>
                <a:latin typeface="UTM Avo Bold"/>
              </a:rPr>
              <a:t>em</a:t>
            </a:r>
            <a:r>
              <a:rPr lang="en-US" sz="4500" dirty="0">
                <a:solidFill>
                  <a:srgbClr val="000000"/>
                </a:solidFill>
                <a:latin typeface="UTM Avo Bold"/>
              </a:rPr>
              <a:t> </a:t>
            </a:r>
            <a:r>
              <a:rPr lang="en-US" sz="4500" dirty="0" err="1">
                <a:solidFill>
                  <a:srgbClr val="000000"/>
                </a:solidFill>
                <a:latin typeface="UTM Avo Bold"/>
              </a:rPr>
              <a:t>một</a:t>
            </a:r>
            <a:r>
              <a:rPr lang="en-US" sz="4500" dirty="0">
                <a:solidFill>
                  <a:srgbClr val="000000"/>
                </a:solidFill>
                <a:latin typeface="UTM Avo Bold"/>
              </a:rPr>
              <a:t> </a:t>
            </a:r>
            <a:r>
              <a:rPr lang="en-US" sz="4500" dirty="0" err="1">
                <a:solidFill>
                  <a:srgbClr val="000000"/>
                </a:solidFill>
                <a:latin typeface="UTM Avo Bold"/>
              </a:rPr>
              <a:t>điều</a:t>
            </a:r>
            <a:r>
              <a:rPr lang="en-US" sz="4500" dirty="0">
                <a:solidFill>
                  <a:srgbClr val="000000"/>
                </a:solidFill>
                <a:latin typeface="UTM Avo Bold"/>
              </a:rPr>
              <a:t> </a:t>
            </a:r>
            <a:r>
              <a:rPr lang="en-US" sz="4500" dirty="0" err="1">
                <a:solidFill>
                  <a:srgbClr val="000000"/>
                </a:solidFill>
                <a:latin typeface="UTM Avo Bold"/>
              </a:rPr>
              <a:t>ước</a:t>
            </a:r>
            <a:r>
              <a:rPr lang="en-US" sz="4500" dirty="0">
                <a:solidFill>
                  <a:srgbClr val="000000"/>
                </a:solidFill>
                <a:latin typeface="UTM Avo Bold"/>
              </a:rPr>
              <a:t> </a:t>
            </a:r>
            <a:r>
              <a:rPr lang="en-US" sz="4500" dirty="0" err="1">
                <a:solidFill>
                  <a:srgbClr val="000000"/>
                </a:solidFill>
                <a:latin typeface="UTM Avo Bold"/>
              </a:rPr>
              <a:t>và</a:t>
            </a:r>
            <a:r>
              <a:rPr lang="en-US" sz="4500" dirty="0">
                <a:solidFill>
                  <a:srgbClr val="000000"/>
                </a:solidFill>
                <a:latin typeface="UTM Avo Bold"/>
              </a:rPr>
              <a:t> </a:t>
            </a:r>
            <a:r>
              <a:rPr lang="en-US" sz="4500" dirty="0" err="1">
                <a:solidFill>
                  <a:srgbClr val="000000"/>
                </a:solidFill>
                <a:latin typeface="UTM Avo Bold"/>
              </a:rPr>
              <a:t>nói</a:t>
            </a:r>
            <a:r>
              <a:rPr lang="en-US" sz="4500" dirty="0">
                <a:solidFill>
                  <a:srgbClr val="000000"/>
                </a:solidFill>
                <a:latin typeface="UTM Avo Bold"/>
              </a:rPr>
              <a:t> </a:t>
            </a:r>
            <a:r>
              <a:rPr lang="en-US" sz="4500" dirty="0" err="1">
                <a:solidFill>
                  <a:srgbClr val="000000"/>
                </a:solidFill>
                <a:latin typeface="UTM Avo Bold"/>
              </a:rPr>
              <a:t>đó</a:t>
            </a:r>
            <a:r>
              <a:rPr lang="en-US" sz="4500" dirty="0">
                <a:solidFill>
                  <a:srgbClr val="000000"/>
                </a:solidFill>
                <a:latin typeface="UTM Avo Bold"/>
              </a:rPr>
              <a:t> </a:t>
            </a:r>
            <a:r>
              <a:rPr lang="en-US" sz="4500" dirty="0" err="1">
                <a:solidFill>
                  <a:srgbClr val="000000"/>
                </a:solidFill>
                <a:latin typeface="UTM Avo Bold"/>
              </a:rPr>
              <a:t>là</a:t>
            </a:r>
            <a:r>
              <a:rPr lang="en-US" sz="4500" dirty="0">
                <a:solidFill>
                  <a:srgbClr val="000000"/>
                </a:solidFill>
                <a:latin typeface="UTM Avo Bold"/>
              </a:rPr>
              <a:t> </a:t>
            </a:r>
            <a:r>
              <a:rPr lang="en-US" sz="4500" dirty="0" err="1">
                <a:solidFill>
                  <a:srgbClr val="000000"/>
                </a:solidFill>
                <a:latin typeface="UTM Avo Bold"/>
              </a:rPr>
              <a:t>phần</a:t>
            </a:r>
            <a:r>
              <a:rPr lang="en-US" sz="4500" dirty="0">
                <a:solidFill>
                  <a:srgbClr val="000000"/>
                </a:solidFill>
                <a:latin typeface="UTM Avo Bold"/>
              </a:rPr>
              <a:t> </a:t>
            </a:r>
            <a:r>
              <a:rPr lang="en-US" sz="4500" dirty="0" err="1">
                <a:solidFill>
                  <a:srgbClr val="000000"/>
                </a:solidFill>
                <a:latin typeface="UTM Avo Bold"/>
              </a:rPr>
              <a:t>thưởng</a:t>
            </a:r>
            <a:r>
              <a:rPr lang="en-US" sz="4500" dirty="0">
                <a:solidFill>
                  <a:srgbClr val="000000"/>
                </a:solidFill>
                <a:latin typeface="UTM Avo Bold"/>
              </a:rPr>
              <a:t> </a:t>
            </a:r>
            <a:r>
              <a:rPr lang="en-US" sz="4500" dirty="0" err="1">
                <a:solidFill>
                  <a:srgbClr val="000000"/>
                </a:solidFill>
                <a:latin typeface="UTM Avo Bold"/>
              </a:rPr>
              <a:t>cho</a:t>
            </a:r>
            <a:r>
              <a:rPr lang="en-US" sz="4500" dirty="0">
                <a:solidFill>
                  <a:srgbClr val="000000"/>
                </a:solidFill>
                <a:latin typeface="UTM Avo Bold"/>
              </a:rPr>
              <a:t> </a:t>
            </a:r>
            <a:r>
              <a:rPr lang="en-US" sz="4500" dirty="0" err="1">
                <a:solidFill>
                  <a:srgbClr val="000000"/>
                </a:solidFill>
                <a:latin typeface="UTM Avo Bold"/>
              </a:rPr>
              <a:t>những</a:t>
            </a:r>
            <a:r>
              <a:rPr lang="en-US" sz="4500" dirty="0">
                <a:solidFill>
                  <a:srgbClr val="000000"/>
                </a:solidFill>
                <a:latin typeface="UTM Avo Bold"/>
              </a:rPr>
              <a:t> </a:t>
            </a:r>
            <a:r>
              <a:rPr lang="en-US" sz="4500" dirty="0" err="1">
                <a:solidFill>
                  <a:srgbClr val="000000"/>
                </a:solidFill>
                <a:latin typeface="UTM Avo Bold"/>
              </a:rPr>
              <a:t>đứa</a:t>
            </a:r>
            <a:r>
              <a:rPr lang="en-US" sz="4500" dirty="0">
                <a:solidFill>
                  <a:srgbClr val="000000"/>
                </a:solidFill>
                <a:latin typeface="UTM Avo Bold"/>
              </a:rPr>
              <a:t> </a:t>
            </a:r>
            <a:r>
              <a:rPr lang="en-US" sz="4500" dirty="0" err="1">
                <a:solidFill>
                  <a:srgbClr val="000000"/>
                </a:solidFill>
                <a:latin typeface="UTM Avo Bold"/>
              </a:rPr>
              <a:t>trẻ</a:t>
            </a:r>
            <a:r>
              <a:rPr lang="en-US" sz="4500" dirty="0">
                <a:solidFill>
                  <a:srgbClr val="000000"/>
                </a:solidFill>
                <a:latin typeface="UTM Avo Bold"/>
              </a:rPr>
              <a:t> </a:t>
            </a:r>
            <a:r>
              <a:rPr lang="en-US" sz="4500" dirty="0" err="1">
                <a:solidFill>
                  <a:srgbClr val="000000"/>
                </a:solidFill>
                <a:latin typeface="UTM Avo Bold"/>
              </a:rPr>
              <a:t>ngoan</a:t>
            </a:r>
            <a:r>
              <a:rPr lang="en-US" sz="4500" dirty="0">
                <a:solidFill>
                  <a:srgbClr val="000000"/>
                </a:solidFill>
                <a:latin typeface="UTM Avo Bold"/>
              </a:rPr>
              <a:t>. </a:t>
            </a:r>
            <a:r>
              <a:rPr lang="en-US" sz="4500" dirty="0" err="1">
                <a:solidFill>
                  <a:srgbClr val="000000"/>
                </a:solidFill>
                <a:latin typeface="UTM Avo Bold"/>
              </a:rPr>
              <a:t>Sau</a:t>
            </a:r>
            <a:r>
              <a:rPr lang="en-US" sz="4500" dirty="0">
                <a:solidFill>
                  <a:srgbClr val="000000"/>
                </a:solidFill>
                <a:latin typeface="UTM Avo Bold"/>
              </a:rPr>
              <a:t> </a:t>
            </a:r>
            <a:r>
              <a:rPr lang="en-US" sz="4500" dirty="0" err="1">
                <a:solidFill>
                  <a:srgbClr val="000000"/>
                </a:solidFill>
                <a:latin typeface="UTM Avo Bold"/>
              </a:rPr>
              <a:t>khi</a:t>
            </a:r>
            <a:r>
              <a:rPr lang="en-US" sz="4500" dirty="0">
                <a:solidFill>
                  <a:srgbClr val="000000"/>
                </a:solidFill>
                <a:latin typeface="UTM Avo Bold"/>
              </a:rPr>
              <a:t> </a:t>
            </a:r>
            <a:r>
              <a:rPr lang="en-US" sz="4500" dirty="0" err="1">
                <a:solidFill>
                  <a:srgbClr val="000000"/>
                </a:solidFill>
                <a:latin typeface="UTM Avo Bold"/>
              </a:rPr>
              <a:t>thức</a:t>
            </a:r>
            <a:r>
              <a:rPr lang="en-US" sz="4500" dirty="0">
                <a:solidFill>
                  <a:srgbClr val="000000"/>
                </a:solidFill>
                <a:latin typeface="UTM Avo Bold"/>
              </a:rPr>
              <a:t> </a:t>
            </a:r>
            <a:r>
              <a:rPr lang="en-US" sz="4500" dirty="0" err="1">
                <a:solidFill>
                  <a:srgbClr val="000000"/>
                </a:solidFill>
                <a:latin typeface="UTM Avo Bold"/>
              </a:rPr>
              <a:t>dậy</a:t>
            </a:r>
            <a:r>
              <a:rPr lang="en-US" sz="4500" dirty="0">
                <a:solidFill>
                  <a:srgbClr val="000000"/>
                </a:solidFill>
                <a:latin typeface="UTM Avo Bold"/>
              </a:rPr>
              <a:t> </a:t>
            </a:r>
            <a:r>
              <a:rPr lang="en-US" sz="4500" dirty="0" err="1">
                <a:solidFill>
                  <a:srgbClr val="000000"/>
                </a:solidFill>
                <a:latin typeface="UTM Avo Bold"/>
              </a:rPr>
              <a:t>em</a:t>
            </a:r>
            <a:r>
              <a:rPr lang="en-US" sz="4500" dirty="0">
                <a:solidFill>
                  <a:srgbClr val="000000"/>
                </a:solidFill>
                <a:latin typeface="UTM Avo Bold"/>
              </a:rPr>
              <a:t> </a:t>
            </a:r>
            <a:r>
              <a:rPr lang="en-US" sz="4500" dirty="0" err="1">
                <a:solidFill>
                  <a:srgbClr val="000000"/>
                </a:solidFill>
                <a:latin typeface="UTM Avo Bold"/>
              </a:rPr>
              <a:t>đã</a:t>
            </a:r>
            <a:r>
              <a:rPr lang="en-US" sz="4500" dirty="0">
                <a:solidFill>
                  <a:srgbClr val="000000"/>
                </a:solidFill>
                <a:latin typeface="UTM Avo Bold"/>
              </a:rPr>
              <a:t> </a:t>
            </a:r>
            <a:r>
              <a:rPr lang="en-US" sz="4500" dirty="0" err="1">
                <a:solidFill>
                  <a:srgbClr val="000000"/>
                </a:solidFill>
                <a:latin typeface="UTM Avo Bold"/>
              </a:rPr>
              <a:t>kể</a:t>
            </a:r>
            <a:r>
              <a:rPr lang="en-US" sz="4500" dirty="0">
                <a:solidFill>
                  <a:srgbClr val="000000"/>
                </a:solidFill>
                <a:latin typeface="UTM Avo Bold"/>
              </a:rPr>
              <a:t> </a:t>
            </a:r>
            <a:r>
              <a:rPr lang="en-US" sz="4500" dirty="0" err="1">
                <a:solidFill>
                  <a:srgbClr val="000000"/>
                </a:solidFill>
                <a:latin typeface="UTM Avo Bold"/>
              </a:rPr>
              <a:t>cho</a:t>
            </a:r>
            <a:r>
              <a:rPr lang="en-US" sz="4500" dirty="0">
                <a:solidFill>
                  <a:srgbClr val="000000"/>
                </a:solidFill>
                <a:latin typeface="UTM Avo Bold"/>
              </a:rPr>
              <a:t> </a:t>
            </a:r>
            <a:r>
              <a:rPr lang="en-US" sz="4500" dirty="0" err="1">
                <a:solidFill>
                  <a:srgbClr val="000000"/>
                </a:solidFill>
                <a:latin typeface="UTM Avo Bold"/>
              </a:rPr>
              <a:t>mẹ</a:t>
            </a:r>
            <a:r>
              <a:rPr lang="en-US" sz="4500" dirty="0">
                <a:solidFill>
                  <a:srgbClr val="000000"/>
                </a:solidFill>
                <a:latin typeface="UTM Avo Bold"/>
              </a:rPr>
              <a:t> </a:t>
            </a:r>
            <a:r>
              <a:rPr lang="en-US" sz="4500" dirty="0" err="1">
                <a:solidFill>
                  <a:srgbClr val="000000"/>
                </a:solidFill>
                <a:latin typeface="UTM Avo Bold"/>
              </a:rPr>
              <a:t>nghe</a:t>
            </a:r>
            <a:r>
              <a:rPr lang="en-US" sz="4500" dirty="0">
                <a:solidFill>
                  <a:srgbClr val="000000"/>
                </a:solidFill>
                <a:latin typeface="UTM Avo Bold"/>
              </a:rPr>
              <a:t> </a:t>
            </a:r>
            <a:r>
              <a:rPr lang="en-US" sz="4500" dirty="0" err="1">
                <a:solidFill>
                  <a:srgbClr val="000000"/>
                </a:solidFill>
                <a:latin typeface="UTM Avo Bold"/>
              </a:rPr>
              <a:t>về</a:t>
            </a:r>
            <a:r>
              <a:rPr lang="en-US" sz="4500" dirty="0">
                <a:solidFill>
                  <a:srgbClr val="000000"/>
                </a:solidFill>
                <a:latin typeface="UTM Avo Bold"/>
              </a:rPr>
              <a:t> </a:t>
            </a:r>
            <a:r>
              <a:rPr lang="en-US" sz="4500" dirty="0" err="1">
                <a:solidFill>
                  <a:srgbClr val="000000"/>
                </a:solidFill>
                <a:latin typeface="UTM Avo Bold"/>
              </a:rPr>
              <a:t>giấc</a:t>
            </a:r>
            <a:r>
              <a:rPr lang="en-US" sz="4500" dirty="0">
                <a:solidFill>
                  <a:srgbClr val="000000"/>
                </a:solidFill>
                <a:latin typeface="UTM Avo Bold"/>
              </a:rPr>
              <a:t> </a:t>
            </a:r>
            <a:r>
              <a:rPr lang="en-US" sz="4500" dirty="0" err="1">
                <a:solidFill>
                  <a:srgbClr val="000000"/>
                </a:solidFill>
                <a:latin typeface="UTM Avo Bold"/>
              </a:rPr>
              <a:t>mơ</a:t>
            </a:r>
            <a:r>
              <a:rPr lang="en-US" sz="4500" dirty="0">
                <a:solidFill>
                  <a:srgbClr val="000000"/>
                </a:solidFill>
                <a:latin typeface="UTM Avo Bold"/>
              </a:rPr>
              <a:t> </a:t>
            </a:r>
            <a:r>
              <a:rPr lang="en-US" sz="4500" dirty="0" err="1">
                <a:solidFill>
                  <a:srgbClr val="000000"/>
                </a:solidFill>
                <a:latin typeface="UTM Avo Bold"/>
              </a:rPr>
              <a:t>đó</a:t>
            </a:r>
            <a:r>
              <a:rPr lang="en-US" sz="4500" dirty="0">
                <a:solidFill>
                  <a:srgbClr val="000000"/>
                </a:solidFill>
                <a:latin typeface="UTM Avo Bold"/>
              </a:rPr>
              <a:t>. </a:t>
            </a:r>
            <a:r>
              <a:rPr lang="en-US" sz="4500" dirty="0" err="1">
                <a:solidFill>
                  <a:srgbClr val="000000"/>
                </a:solidFill>
                <a:latin typeface="UTM Avo Bold"/>
              </a:rPr>
              <a:t>Mẹ</a:t>
            </a:r>
            <a:r>
              <a:rPr lang="en-US" sz="4500" dirty="0">
                <a:solidFill>
                  <a:srgbClr val="000000"/>
                </a:solidFill>
                <a:latin typeface="UTM Avo Bold"/>
              </a:rPr>
              <a:t> </a:t>
            </a:r>
            <a:r>
              <a:rPr lang="en-US" sz="4500" dirty="0" err="1">
                <a:solidFill>
                  <a:srgbClr val="000000"/>
                </a:solidFill>
                <a:latin typeface="UTM Avo Bold"/>
              </a:rPr>
              <a:t>hỏi</a:t>
            </a:r>
            <a:r>
              <a:rPr lang="en-US" sz="4500" dirty="0">
                <a:solidFill>
                  <a:srgbClr val="000000"/>
                </a:solidFill>
                <a:latin typeface="UTM Avo Bold"/>
              </a:rPr>
              <a:t> </a:t>
            </a:r>
            <a:r>
              <a:rPr lang="en-US" sz="4500" dirty="0" err="1">
                <a:solidFill>
                  <a:srgbClr val="000000"/>
                </a:solidFill>
                <a:latin typeface="UTM Avo Bold"/>
              </a:rPr>
              <a:t>về</a:t>
            </a:r>
            <a:r>
              <a:rPr lang="en-US" sz="4500" dirty="0">
                <a:solidFill>
                  <a:srgbClr val="000000"/>
                </a:solidFill>
                <a:latin typeface="UTM Avo Bold"/>
              </a:rPr>
              <a:t> </a:t>
            </a:r>
            <a:r>
              <a:rPr lang="en-US" sz="4500" dirty="0" err="1">
                <a:solidFill>
                  <a:srgbClr val="000000"/>
                </a:solidFill>
                <a:latin typeface="UTM Avo Bold"/>
              </a:rPr>
              <a:t>điều</a:t>
            </a:r>
            <a:r>
              <a:rPr lang="en-US" sz="4500" dirty="0">
                <a:solidFill>
                  <a:srgbClr val="000000"/>
                </a:solidFill>
                <a:latin typeface="UTM Avo Bold"/>
              </a:rPr>
              <a:t> </a:t>
            </a:r>
            <a:r>
              <a:rPr lang="en-US" sz="4500" dirty="0" err="1">
                <a:solidFill>
                  <a:srgbClr val="000000"/>
                </a:solidFill>
                <a:latin typeface="UTM Avo Bold"/>
              </a:rPr>
              <a:t>ước</a:t>
            </a:r>
            <a:r>
              <a:rPr lang="en-US" sz="4500" dirty="0">
                <a:solidFill>
                  <a:srgbClr val="000000"/>
                </a:solidFill>
                <a:latin typeface="UTM Avo Bold"/>
              </a:rPr>
              <a:t> </a:t>
            </a:r>
            <a:r>
              <a:rPr lang="en-US" sz="4500" dirty="0" err="1">
                <a:solidFill>
                  <a:srgbClr val="000000"/>
                </a:solidFill>
                <a:latin typeface="UTM Avo Bold"/>
              </a:rPr>
              <a:t>của</a:t>
            </a:r>
            <a:r>
              <a:rPr lang="en-US" sz="4500" dirty="0">
                <a:solidFill>
                  <a:srgbClr val="000000"/>
                </a:solidFill>
                <a:latin typeface="UTM Avo Bold"/>
              </a:rPr>
              <a:t> </a:t>
            </a:r>
            <a:r>
              <a:rPr lang="en-US" sz="4500" dirty="0" err="1">
                <a:solidFill>
                  <a:srgbClr val="000000"/>
                </a:solidFill>
                <a:latin typeface="UTM Avo Bold"/>
              </a:rPr>
              <a:t>em</a:t>
            </a:r>
            <a:r>
              <a:rPr lang="en-US" sz="4500" dirty="0">
                <a:solidFill>
                  <a:srgbClr val="000000"/>
                </a:solidFill>
                <a:latin typeface="UTM Avo Bold"/>
              </a:rPr>
              <a:t>, </a:t>
            </a:r>
            <a:r>
              <a:rPr lang="en-US" sz="4500" dirty="0" err="1">
                <a:solidFill>
                  <a:srgbClr val="000000"/>
                </a:solidFill>
                <a:latin typeface="UTM Avo Bold"/>
              </a:rPr>
              <a:t>em</a:t>
            </a:r>
            <a:r>
              <a:rPr lang="en-US" sz="4500" dirty="0">
                <a:solidFill>
                  <a:srgbClr val="000000"/>
                </a:solidFill>
                <a:latin typeface="UTM Avo Bold"/>
              </a:rPr>
              <a:t> </a:t>
            </a:r>
            <a:r>
              <a:rPr lang="en-US" sz="4500" dirty="0" err="1">
                <a:solidFill>
                  <a:srgbClr val="000000"/>
                </a:solidFill>
                <a:latin typeface="UTM Avo Bold"/>
              </a:rPr>
              <a:t>nói</a:t>
            </a:r>
            <a:r>
              <a:rPr lang="en-US" sz="4500" dirty="0">
                <a:solidFill>
                  <a:srgbClr val="000000"/>
                </a:solidFill>
                <a:latin typeface="UTM Avo Bold"/>
              </a:rPr>
              <a:t> </a:t>
            </a:r>
            <a:r>
              <a:rPr lang="en-US" sz="4500" dirty="0" err="1">
                <a:solidFill>
                  <a:srgbClr val="000000"/>
                </a:solidFill>
                <a:latin typeface="UTM Avo Bold"/>
              </a:rPr>
              <a:t>đã</a:t>
            </a:r>
            <a:r>
              <a:rPr lang="en-US" sz="4500" dirty="0">
                <a:solidFill>
                  <a:srgbClr val="000000"/>
                </a:solidFill>
                <a:latin typeface="UTM Avo Bold"/>
              </a:rPr>
              <a:t> </a:t>
            </a:r>
            <a:r>
              <a:rPr lang="en-US" sz="4500" dirty="0" err="1">
                <a:solidFill>
                  <a:srgbClr val="000000"/>
                </a:solidFill>
                <a:latin typeface="UTM Avo Bold"/>
              </a:rPr>
              <a:t>ước</a:t>
            </a:r>
            <a:r>
              <a:rPr lang="en-US" sz="4500" dirty="0">
                <a:solidFill>
                  <a:srgbClr val="000000"/>
                </a:solidFill>
                <a:latin typeface="UTM Avo Bold"/>
              </a:rPr>
              <a:t> </a:t>
            </a:r>
            <a:r>
              <a:rPr lang="en-US" sz="4500" dirty="0" err="1">
                <a:solidFill>
                  <a:srgbClr val="000000"/>
                </a:solidFill>
                <a:latin typeface="UTM Avo Bold"/>
              </a:rPr>
              <a:t>gia</a:t>
            </a:r>
            <a:r>
              <a:rPr lang="en-US" sz="4500" dirty="0">
                <a:solidFill>
                  <a:srgbClr val="000000"/>
                </a:solidFill>
                <a:latin typeface="UTM Avo Bold"/>
              </a:rPr>
              <a:t> </a:t>
            </a:r>
            <a:r>
              <a:rPr lang="en-US" sz="4500" dirty="0" err="1">
                <a:solidFill>
                  <a:srgbClr val="000000"/>
                </a:solidFill>
                <a:latin typeface="UTM Avo Bold"/>
              </a:rPr>
              <a:t>đình</a:t>
            </a:r>
            <a:r>
              <a:rPr lang="en-US" sz="4500" dirty="0">
                <a:solidFill>
                  <a:srgbClr val="000000"/>
                </a:solidFill>
                <a:latin typeface="UTM Avo Bold"/>
              </a:rPr>
              <a:t> </a:t>
            </a:r>
            <a:r>
              <a:rPr lang="en-US" sz="4500" dirty="0" err="1">
                <a:solidFill>
                  <a:srgbClr val="000000"/>
                </a:solidFill>
                <a:latin typeface="UTM Avo Bold"/>
              </a:rPr>
              <a:t>mình</a:t>
            </a:r>
            <a:r>
              <a:rPr lang="en-US" sz="4500" dirty="0">
                <a:solidFill>
                  <a:srgbClr val="000000"/>
                </a:solidFill>
                <a:latin typeface="UTM Avo Bold"/>
              </a:rPr>
              <a:t> </a:t>
            </a:r>
            <a:r>
              <a:rPr lang="en-US" sz="4500" dirty="0" err="1">
                <a:solidFill>
                  <a:srgbClr val="000000"/>
                </a:solidFill>
                <a:latin typeface="UTM Avo Bold"/>
              </a:rPr>
              <a:t>luôn</a:t>
            </a:r>
            <a:r>
              <a:rPr lang="en-US" sz="4500" dirty="0">
                <a:solidFill>
                  <a:srgbClr val="000000"/>
                </a:solidFill>
                <a:latin typeface="UTM Avo Bold"/>
              </a:rPr>
              <a:t> </a:t>
            </a:r>
            <a:r>
              <a:rPr lang="en-US" sz="4500" dirty="0" err="1">
                <a:solidFill>
                  <a:srgbClr val="000000"/>
                </a:solidFill>
                <a:latin typeface="UTM Avo Bold"/>
              </a:rPr>
              <a:t>hạnh</a:t>
            </a:r>
            <a:r>
              <a:rPr lang="en-US" sz="4500" dirty="0">
                <a:solidFill>
                  <a:srgbClr val="000000"/>
                </a:solidFill>
                <a:latin typeface="UTM Avo Bold"/>
              </a:rPr>
              <a:t> </a:t>
            </a:r>
            <a:r>
              <a:rPr lang="en-US" sz="4500" dirty="0" err="1">
                <a:solidFill>
                  <a:srgbClr val="000000"/>
                </a:solidFill>
                <a:latin typeface="UTM Avo Bold"/>
              </a:rPr>
              <a:t>phúc</a:t>
            </a:r>
            <a:r>
              <a:rPr lang="en-US" sz="4500" dirty="0">
                <a:solidFill>
                  <a:srgbClr val="000000"/>
                </a:solidFill>
                <a:latin typeface="UTM Avo Bold"/>
              </a:rPr>
              <a:t> </a:t>
            </a:r>
            <a:r>
              <a:rPr lang="en-US" sz="4500" dirty="0" err="1">
                <a:solidFill>
                  <a:srgbClr val="000000"/>
                </a:solidFill>
                <a:latin typeface="UTM Avo Bold"/>
              </a:rPr>
              <a:t>và</a:t>
            </a:r>
            <a:r>
              <a:rPr lang="en-US" sz="4500" dirty="0">
                <a:solidFill>
                  <a:srgbClr val="000000"/>
                </a:solidFill>
                <a:latin typeface="UTM Avo Bold"/>
              </a:rPr>
              <a:t> </a:t>
            </a:r>
            <a:r>
              <a:rPr lang="en-US" sz="4500" dirty="0" err="1">
                <a:solidFill>
                  <a:srgbClr val="000000"/>
                </a:solidFill>
                <a:latin typeface="UTM Avo Bold"/>
              </a:rPr>
              <a:t>bố</a:t>
            </a:r>
            <a:r>
              <a:rPr lang="en-US" sz="4500" dirty="0">
                <a:solidFill>
                  <a:srgbClr val="000000"/>
                </a:solidFill>
                <a:latin typeface="UTM Avo Bold"/>
              </a:rPr>
              <a:t> </a:t>
            </a:r>
            <a:r>
              <a:rPr lang="en-US" sz="4500" dirty="0" err="1">
                <a:solidFill>
                  <a:srgbClr val="000000"/>
                </a:solidFill>
                <a:latin typeface="UTM Avo Bold"/>
              </a:rPr>
              <a:t>mẹ</a:t>
            </a:r>
            <a:r>
              <a:rPr lang="en-US" sz="4500" dirty="0">
                <a:solidFill>
                  <a:srgbClr val="000000"/>
                </a:solidFill>
                <a:latin typeface="UTM Avo Bold"/>
              </a:rPr>
              <a:t> </a:t>
            </a:r>
            <a:r>
              <a:rPr lang="en-US" sz="4500" dirty="0" err="1">
                <a:solidFill>
                  <a:srgbClr val="000000"/>
                </a:solidFill>
                <a:latin typeface="UTM Avo Bold"/>
              </a:rPr>
              <a:t>luôn</a:t>
            </a:r>
            <a:r>
              <a:rPr lang="en-US" sz="4500" dirty="0">
                <a:solidFill>
                  <a:srgbClr val="000000"/>
                </a:solidFill>
                <a:latin typeface="UTM Avo Bold"/>
              </a:rPr>
              <a:t> </a:t>
            </a:r>
            <a:r>
              <a:rPr lang="en-US" sz="4500" dirty="0" err="1">
                <a:solidFill>
                  <a:srgbClr val="000000"/>
                </a:solidFill>
                <a:latin typeface="UTM Avo Bold"/>
              </a:rPr>
              <a:t>yêu</a:t>
            </a:r>
            <a:r>
              <a:rPr lang="en-US" sz="4500" dirty="0">
                <a:solidFill>
                  <a:srgbClr val="000000"/>
                </a:solidFill>
                <a:latin typeface="UTM Avo Bold"/>
              </a:rPr>
              <a:t> </a:t>
            </a:r>
            <a:r>
              <a:rPr lang="en-US" sz="4500" dirty="0" err="1">
                <a:solidFill>
                  <a:srgbClr val="000000"/>
                </a:solidFill>
                <a:latin typeface="UTM Avo Bold"/>
              </a:rPr>
              <a:t>thương</a:t>
            </a:r>
            <a:r>
              <a:rPr lang="en-US" sz="4500" dirty="0">
                <a:solidFill>
                  <a:srgbClr val="000000"/>
                </a:solidFill>
                <a:latin typeface="UTM Avo Bold"/>
              </a:rPr>
              <a:t> </a:t>
            </a:r>
            <a:r>
              <a:rPr lang="en-US" sz="4500" dirty="0" err="1">
                <a:solidFill>
                  <a:srgbClr val="000000"/>
                </a:solidFill>
                <a:latin typeface="UTM Avo Bold"/>
              </a:rPr>
              <a:t>em</a:t>
            </a:r>
            <a:r>
              <a:rPr lang="en-US" sz="4500" dirty="0">
                <a:solidFill>
                  <a:srgbClr val="000000"/>
                </a:solidFill>
                <a:latin typeface="UTM Avo Bold"/>
              </a:rPr>
              <a:t>. </a:t>
            </a:r>
          </a:p>
        </p:txBody>
      </p:sp>
      <p:grpSp>
        <p:nvGrpSpPr>
          <p:cNvPr id="7" name="Group 7"/>
          <p:cNvGrpSpPr/>
          <p:nvPr/>
        </p:nvGrpSpPr>
        <p:grpSpPr>
          <a:xfrm>
            <a:off x="0" y="-233758"/>
            <a:ext cx="3657600" cy="2021400"/>
            <a:chOff x="0" y="0"/>
            <a:chExt cx="4876800" cy="2695200"/>
          </a:xfrm>
        </p:grpSpPr>
        <p:sp>
          <p:nvSpPr>
            <p:cNvPr id="8" name="Freeform 8"/>
            <p:cNvSpPr/>
            <p:nvPr/>
          </p:nvSpPr>
          <p:spPr>
            <a:xfrm>
              <a:off x="0" y="0"/>
              <a:ext cx="4876800" cy="2695200"/>
            </a:xfrm>
            <a:custGeom>
              <a:avLst/>
              <a:gdLst/>
              <a:ahLst/>
              <a:cxnLst/>
              <a:rect l="l" t="t" r="r" b="b"/>
              <a:pathLst>
                <a:path w="4876800" h="2695200">
                  <a:moveTo>
                    <a:pt x="0" y="0"/>
                  </a:moveTo>
                  <a:lnTo>
                    <a:pt x="4876800" y="0"/>
                  </a:lnTo>
                  <a:lnTo>
                    <a:pt x="4876800" y="2695200"/>
                  </a:lnTo>
                  <a:lnTo>
                    <a:pt x="0" y="2695200"/>
                  </a:lnTo>
                  <a:lnTo>
                    <a:pt x="0" y="0"/>
                  </a:lnTo>
                  <a:close/>
                </a:path>
              </a:pathLst>
            </a:custGeom>
            <a:blipFill>
              <a:blip r:embed="rId3">
                <a:extLst>
                  <a:ext uri="{96DAC541-7B7A-43D3-8B79-37D633B846F1}">
                    <asvg:svgBlip xmlns:asvg="http://schemas.microsoft.com/office/drawing/2016/SVG/main" r:embed="rId4"/>
                  </a:ext>
                </a:extLst>
              </a:blip>
              <a:stretch>
                <a:fillRect t="-23" b="-23"/>
              </a:stretch>
            </a:blipFill>
          </p:spPr>
        </p:sp>
        <p:sp>
          <p:nvSpPr>
            <p:cNvPr id="9" name="TextBox 9"/>
            <p:cNvSpPr txBox="1"/>
            <p:nvPr/>
          </p:nvSpPr>
          <p:spPr>
            <a:xfrm>
              <a:off x="279074" y="1142780"/>
              <a:ext cx="4166015" cy="900218"/>
            </a:xfrm>
            <a:prstGeom prst="rect">
              <a:avLst/>
            </a:prstGeom>
          </p:spPr>
          <p:txBody>
            <a:bodyPr lIns="0" tIns="0" rIns="0" bIns="0" rtlCol="0" anchor="t">
              <a:spAutoFit/>
            </a:bodyPr>
            <a:lstStyle/>
            <a:p>
              <a:pPr algn="ctr">
                <a:lnSpc>
                  <a:spcPts val="5600"/>
                </a:lnSpc>
                <a:spcBef>
                  <a:spcPct val="0"/>
                </a:spcBef>
              </a:pPr>
              <a:r>
                <a:rPr lang="en-US" sz="4000">
                  <a:solidFill>
                    <a:srgbClr val="DD5259"/>
                  </a:solidFill>
                  <a:latin typeface="UTM Avo Bold"/>
                </a:rPr>
                <a:t>Tham khảo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57971" y="453795"/>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6" name="Freeform 6"/>
          <p:cNvSpPr/>
          <p:nvPr/>
        </p:nvSpPr>
        <p:spPr>
          <a:xfrm>
            <a:off x="9550165" y="1824040"/>
            <a:ext cx="8079864" cy="8009165"/>
          </a:xfrm>
          <a:custGeom>
            <a:avLst/>
            <a:gdLst/>
            <a:ahLst/>
            <a:cxnLst/>
            <a:rect l="l" t="t" r="r" b="b"/>
            <a:pathLst>
              <a:path w="8079864" h="8009165">
                <a:moveTo>
                  <a:pt x="0" y="0"/>
                </a:moveTo>
                <a:lnTo>
                  <a:pt x="8079864" y="0"/>
                </a:lnTo>
                <a:lnTo>
                  <a:pt x="8079864" y="8009165"/>
                </a:lnTo>
                <a:lnTo>
                  <a:pt x="0" y="8009165"/>
                </a:lnTo>
                <a:lnTo>
                  <a:pt x="0" y="0"/>
                </a:lnTo>
                <a:close/>
              </a:path>
            </a:pathLst>
          </a:custGeom>
          <a:blipFill>
            <a:blip r:embed="rId3"/>
            <a:stretch>
              <a:fillRect/>
            </a:stretch>
          </a:blipFill>
        </p:spPr>
      </p:sp>
      <p:grpSp>
        <p:nvGrpSpPr>
          <p:cNvPr id="7" name="Group 7"/>
          <p:cNvGrpSpPr/>
          <p:nvPr/>
        </p:nvGrpSpPr>
        <p:grpSpPr>
          <a:xfrm>
            <a:off x="344289" y="453795"/>
            <a:ext cx="9633902" cy="4275044"/>
            <a:chOff x="0" y="0"/>
            <a:chExt cx="12845203" cy="5700059"/>
          </a:xfrm>
        </p:grpSpPr>
        <p:sp>
          <p:nvSpPr>
            <p:cNvPr id="8" name="Freeform 8"/>
            <p:cNvSpPr/>
            <p:nvPr/>
          </p:nvSpPr>
          <p:spPr>
            <a:xfrm>
              <a:off x="0" y="0"/>
              <a:ext cx="12845203" cy="5700059"/>
            </a:xfrm>
            <a:custGeom>
              <a:avLst/>
              <a:gdLst/>
              <a:ahLst/>
              <a:cxnLst/>
              <a:rect l="l" t="t" r="r" b="b"/>
              <a:pathLst>
                <a:path w="12845203" h="5700059">
                  <a:moveTo>
                    <a:pt x="0" y="0"/>
                  </a:moveTo>
                  <a:lnTo>
                    <a:pt x="12845203" y="0"/>
                  </a:lnTo>
                  <a:lnTo>
                    <a:pt x="12845203" y="5700059"/>
                  </a:lnTo>
                  <a:lnTo>
                    <a:pt x="0" y="57000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829175" y="1316848"/>
              <a:ext cx="10652150" cy="3209078"/>
            </a:xfrm>
            <a:prstGeom prst="rect">
              <a:avLst/>
            </a:prstGeom>
          </p:spPr>
          <p:txBody>
            <a:bodyPr lIns="0" tIns="0" rIns="0" bIns="0" rtlCol="0" anchor="t">
              <a:spAutoFit/>
            </a:bodyPr>
            <a:lstStyle/>
            <a:p>
              <a:pPr algn="ctr">
                <a:lnSpc>
                  <a:spcPts val="9799"/>
                </a:lnSpc>
              </a:pPr>
              <a:r>
                <a:rPr lang="en-US" sz="6999">
                  <a:solidFill>
                    <a:srgbClr val="42190C"/>
                  </a:solidFill>
                  <a:latin typeface="UTM Avo Bold"/>
                </a:rPr>
                <a:t>Thế nào là</a:t>
              </a:r>
            </a:p>
            <a:p>
              <a:pPr algn="ctr">
                <a:lnSpc>
                  <a:spcPts val="9799"/>
                </a:lnSpc>
                <a:spcBef>
                  <a:spcPct val="0"/>
                </a:spcBef>
              </a:pPr>
              <a:r>
                <a:rPr lang="en-US" sz="6999">
                  <a:solidFill>
                    <a:srgbClr val="42190C"/>
                  </a:solidFill>
                  <a:latin typeface="UTM Avo Bold"/>
                </a:rPr>
                <a:t>danh từ?</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57971" y="453795"/>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6" name="Freeform 6"/>
          <p:cNvSpPr/>
          <p:nvPr/>
        </p:nvSpPr>
        <p:spPr>
          <a:xfrm>
            <a:off x="9550165" y="1824040"/>
            <a:ext cx="8079864" cy="8009165"/>
          </a:xfrm>
          <a:custGeom>
            <a:avLst/>
            <a:gdLst/>
            <a:ahLst/>
            <a:cxnLst/>
            <a:rect l="l" t="t" r="r" b="b"/>
            <a:pathLst>
              <a:path w="8079864" h="8009165">
                <a:moveTo>
                  <a:pt x="0" y="0"/>
                </a:moveTo>
                <a:lnTo>
                  <a:pt x="8079864" y="0"/>
                </a:lnTo>
                <a:lnTo>
                  <a:pt x="8079864" y="8009165"/>
                </a:lnTo>
                <a:lnTo>
                  <a:pt x="0" y="8009165"/>
                </a:lnTo>
                <a:lnTo>
                  <a:pt x="0" y="0"/>
                </a:lnTo>
                <a:close/>
              </a:path>
            </a:pathLst>
          </a:custGeom>
          <a:blipFill>
            <a:blip r:embed="rId3"/>
            <a:stretch>
              <a:fillRect/>
            </a:stretch>
          </a:blipFill>
        </p:spPr>
      </p:sp>
      <p:grpSp>
        <p:nvGrpSpPr>
          <p:cNvPr id="7" name="Group 7"/>
          <p:cNvGrpSpPr/>
          <p:nvPr/>
        </p:nvGrpSpPr>
        <p:grpSpPr>
          <a:xfrm>
            <a:off x="344289" y="453795"/>
            <a:ext cx="9633902" cy="4275044"/>
            <a:chOff x="0" y="0"/>
            <a:chExt cx="12845203" cy="5700059"/>
          </a:xfrm>
        </p:grpSpPr>
        <p:sp>
          <p:nvSpPr>
            <p:cNvPr id="8" name="Freeform 8"/>
            <p:cNvSpPr/>
            <p:nvPr/>
          </p:nvSpPr>
          <p:spPr>
            <a:xfrm>
              <a:off x="0" y="0"/>
              <a:ext cx="12845203" cy="5700059"/>
            </a:xfrm>
            <a:custGeom>
              <a:avLst/>
              <a:gdLst/>
              <a:ahLst/>
              <a:cxnLst/>
              <a:rect l="l" t="t" r="r" b="b"/>
              <a:pathLst>
                <a:path w="12845203" h="5700059">
                  <a:moveTo>
                    <a:pt x="0" y="0"/>
                  </a:moveTo>
                  <a:lnTo>
                    <a:pt x="12845203" y="0"/>
                  </a:lnTo>
                  <a:lnTo>
                    <a:pt x="12845203" y="5700059"/>
                  </a:lnTo>
                  <a:lnTo>
                    <a:pt x="0" y="57000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829175" y="1316848"/>
              <a:ext cx="10652150" cy="3209078"/>
            </a:xfrm>
            <a:prstGeom prst="rect">
              <a:avLst/>
            </a:prstGeom>
          </p:spPr>
          <p:txBody>
            <a:bodyPr lIns="0" tIns="0" rIns="0" bIns="0" rtlCol="0" anchor="t">
              <a:spAutoFit/>
            </a:bodyPr>
            <a:lstStyle/>
            <a:p>
              <a:pPr algn="ctr">
                <a:lnSpc>
                  <a:spcPts val="9799"/>
                </a:lnSpc>
              </a:pPr>
              <a:r>
                <a:rPr lang="en-US" sz="6999">
                  <a:solidFill>
                    <a:srgbClr val="42190C"/>
                  </a:solidFill>
                  <a:latin typeface="UTM Avo Bold"/>
                </a:rPr>
                <a:t>Thế nào là</a:t>
              </a:r>
            </a:p>
            <a:p>
              <a:pPr algn="ctr">
                <a:lnSpc>
                  <a:spcPts val="9799"/>
                </a:lnSpc>
                <a:spcBef>
                  <a:spcPct val="0"/>
                </a:spcBef>
              </a:pPr>
              <a:r>
                <a:rPr lang="en-US" sz="6999">
                  <a:solidFill>
                    <a:srgbClr val="42190C"/>
                  </a:solidFill>
                  <a:latin typeface="UTM Avo Bold"/>
                </a:rPr>
                <a:t>động từ?</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57971" y="453795"/>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6" name="Freeform 6"/>
          <p:cNvSpPr/>
          <p:nvPr/>
        </p:nvSpPr>
        <p:spPr>
          <a:xfrm>
            <a:off x="9550165" y="1824040"/>
            <a:ext cx="8079864" cy="8009165"/>
          </a:xfrm>
          <a:custGeom>
            <a:avLst/>
            <a:gdLst/>
            <a:ahLst/>
            <a:cxnLst/>
            <a:rect l="l" t="t" r="r" b="b"/>
            <a:pathLst>
              <a:path w="8079864" h="8009165">
                <a:moveTo>
                  <a:pt x="0" y="0"/>
                </a:moveTo>
                <a:lnTo>
                  <a:pt x="8079864" y="0"/>
                </a:lnTo>
                <a:lnTo>
                  <a:pt x="8079864" y="8009165"/>
                </a:lnTo>
                <a:lnTo>
                  <a:pt x="0" y="8009165"/>
                </a:lnTo>
                <a:lnTo>
                  <a:pt x="0" y="0"/>
                </a:lnTo>
                <a:close/>
              </a:path>
            </a:pathLst>
          </a:custGeom>
          <a:blipFill>
            <a:blip r:embed="rId3"/>
            <a:stretch>
              <a:fillRect/>
            </a:stretch>
          </a:blipFill>
        </p:spPr>
      </p:sp>
      <p:grpSp>
        <p:nvGrpSpPr>
          <p:cNvPr id="7" name="Group 7"/>
          <p:cNvGrpSpPr/>
          <p:nvPr/>
        </p:nvGrpSpPr>
        <p:grpSpPr>
          <a:xfrm>
            <a:off x="344289" y="453795"/>
            <a:ext cx="9633902" cy="4275044"/>
            <a:chOff x="0" y="0"/>
            <a:chExt cx="12845203" cy="5700059"/>
          </a:xfrm>
        </p:grpSpPr>
        <p:sp>
          <p:nvSpPr>
            <p:cNvPr id="8" name="Freeform 8"/>
            <p:cNvSpPr/>
            <p:nvPr/>
          </p:nvSpPr>
          <p:spPr>
            <a:xfrm>
              <a:off x="0" y="0"/>
              <a:ext cx="12845203" cy="5700059"/>
            </a:xfrm>
            <a:custGeom>
              <a:avLst/>
              <a:gdLst/>
              <a:ahLst/>
              <a:cxnLst/>
              <a:rect l="l" t="t" r="r" b="b"/>
              <a:pathLst>
                <a:path w="12845203" h="5700059">
                  <a:moveTo>
                    <a:pt x="0" y="0"/>
                  </a:moveTo>
                  <a:lnTo>
                    <a:pt x="12845203" y="0"/>
                  </a:lnTo>
                  <a:lnTo>
                    <a:pt x="12845203" y="5700059"/>
                  </a:lnTo>
                  <a:lnTo>
                    <a:pt x="0" y="57000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829175" y="1316848"/>
              <a:ext cx="10652150" cy="3209078"/>
            </a:xfrm>
            <a:prstGeom prst="rect">
              <a:avLst/>
            </a:prstGeom>
          </p:spPr>
          <p:txBody>
            <a:bodyPr lIns="0" tIns="0" rIns="0" bIns="0" rtlCol="0" anchor="t">
              <a:spAutoFit/>
            </a:bodyPr>
            <a:lstStyle/>
            <a:p>
              <a:pPr algn="ctr">
                <a:lnSpc>
                  <a:spcPts val="9799"/>
                </a:lnSpc>
              </a:pPr>
              <a:r>
                <a:rPr lang="en-US" sz="6999">
                  <a:solidFill>
                    <a:srgbClr val="42190C"/>
                  </a:solidFill>
                  <a:latin typeface="UTM Avo Bold"/>
                </a:rPr>
                <a:t>Thế nào là</a:t>
              </a:r>
            </a:p>
            <a:p>
              <a:pPr algn="ctr">
                <a:lnSpc>
                  <a:spcPts val="9799"/>
                </a:lnSpc>
                <a:spcBef>
                  <a:spcPct val="0"/>
                </a:spcBef>
              </a:pPr>
              <a:r>
                <a:rPr lang="en-US" sz="6999">
                  <a:solidFill>
                    <a:srgbClr val="42190C"/>
                  </a:solidFill>
                  <a:latin typeface="UTM Avo Bold"/>
                </a:rPr>
                <a:t>tính từ?</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57971" y="453795"/>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8" name="Freeform 8"/>
          <p:cNvSpPr/>
          <p:nvPr/>
        </p:nvSpPr>
        <p:spPr>
          <a:xfrm>
            <a:off x="12097129" y="46532"/>
            <a:ext cx="6989541" cy="10160447"/>
          </a:xfrm>
          <a:custGeom>
            <a:avLst/>
            <a:gdLst/>
            <a:ahLst/>
            <a:cxnLst/>
            <a:rect l="l" t="t" r="r" b="b"/>
            <a:pathLst>
              <a:path w="6989541" h="10160447">
                <a:moveTo>
                  <a:pt x="0" y="0"/>
                </a:moveTo>
                <a:lnTo>
                  <a:pt x="6989541" y="0"/>
                </a:lnTo>
                <a:lnTo>
                  <a:pt x="6989541" y="10160447"/>
                </a:lnTo>
                <a:lnTo>
                  <a:pt x="0" y="10160447"/>
                </a:lnTo>
                <a:lnTo>
                  <a:pt x="0" y="0"/>
                </a:lnTo>
                <a:close/>
              </a:path>
            </a:pathLst>
          </a:custGeom>
          <a:blipFill>
            <a:blip r:embed="rId3"/>
            <a:stretch>
              <a:fillRect/>
            </a:stretch>
          </a:blipFill>
        </p:spPr>
      </p:sp>
      <p:sp>
        <p:nvSpPr>
          <p:cNvPr id="9" name="Freeform 9"/>
          <p:cNvSpPr/>
          <p:nvPr/>
        </p:nvSpPr>
        <p:spPr>
          <a:xfrm>
            <a:off x="134652" y="5436656"/>
            <a:ext cx="4566136" cy="4635671"/>
          </a:xfrm>
          <a:custGeom>
            <a:avLst/>
            <a:gdLst/>
            <a:ahLst/>
            <a:cxnLst/>
            <a:rect l="l" t="t" r="r" b="b"/>
            <a:pathLst>
              <a:path w="4566136" h="4635671">
                <a:moveTo>
                  <a:pt x="0" y="0"/>
                </a:moveTo>
                <a:lnTo>
                  <a:pt x="4566136" y="0"/>
                </a:lnTo>
                <a:lnTo>
                  <a:pt x="4566136" y="4635672"/>
                </a:lnTo>
                <a:lnTo>
                  <a:pt x="0" y="4635672"/>
                </a:lnTo>
                <a:lnTo>
                  <a:pt x="0" y="0"/>
                </a:lnTo>
                <a:close/>
              </a:path>
            </a:pathLst>
          </a:custGeom>
          <a:blipFill>
            <a:blip r:embed="rId4"/>
            <a:stretch>
              <a:fillRect/>
            </a:stretch>
          </a:blipFill>
        </p:spPr>
      </p:sp>
      <p:sp>
        <p:nvSpPr>
          <p:cNvPr id="11" name="Freeform 11"/>
          <p:cNvSpPr/>
          <p:nvPr/>
        </p:nvSpPr>
        <p:spPr>
          <a:xfrm flipH="1">
            <a:off x="11126380" y="7307407"/>
            <a:ext cx="4053297" cy="2786642"/>
          </a:xfrm>
          <a:custGeom>
            <a:avLst/>
            <a:gdLst/>
            <a:ahLst/>
            <a:cxnLst/>
            <a:rect l="l" t="t" r="r" b="b"/>
            <a:pathLst>
              <a:path w="4053297" h="2786642">
                <a:moveTo>
                  <a:pt x="4053297" y="0"/>
                </a:moveTo>
                <a:lnTo>
                  <a:pt x="0" y="0"/>
                </a:lnTo>
                <a:lnTo>
                  <a:pt x="0" y="2786641"/>
                </a:lnTo>
                <a:lnTo>
                  <a:pt x="4053297" y="2786641"/>
                </a:lnTo>
                <a:lnTo>
                  <a:pt x="4053297" y="0"/>
                </a:lnTo>
                <a:close/>
              </a:path>
            </a:pathLst>
          </a:custGeom>
          <a:blipFill>
            <a:blip r:embed="rId5"/>
            <a:stretch>
              <a:fillRect/>
            </a:stretch>
          </a:blipFill>
        </p:spPr>
      </p:sp>
      <p:sp>
        <p:nvSpPr>
          <p:cNvPr id="13" name="Freeform 13"/>
          <p:cNvSpPr/>
          <p:nvPr/>
        </p:nvSpPr>
        <p:spPr>
          <a:xfrm>
            <a:off x="15179677" y="8304229"/>
            <a:ext cx="2686409" cy="1789820"/>
          </a:xfrm>
          <a:custGeom>
            <a:avLst/>
            <a:gdLst/>
            <a:ahLst/>
            <a:cxnLst/>
            <a:rect l="l" t="t" r="r" b="b"/>
            <a:pathLst>
              <a:path w="2686409" h="1789820">
                <a:moveTo>
                  <a:pt x="0" y="0"/>
                </a:moveTo>
                <a:lnTo>
                  <a:pt x="2686409" y="0"/>
                </a:lnTo>
                <a:lnTo>
                  <a:pt x="2686409" y="1789819"/>
                </a:lnTo>
                <a:lnTo>
                  <a:pt x="0" y="1789819"/>
                </a:lnTo>
                <a:lnTo>
                  <a:pt x="0" y="0"/>
                </a:lnTo>
                <a:close/>
              </a:path>
            </a:pathLst>
          </a:custGeom>
          <a:blipFill>
            <a:blip r:embed="rId6"/>
            <a:stretch>
              <a:fillRect/>
            </a:stretch>
          </a:blipFill>
        </p:spPr>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26499" y="1213194"/>
            <a:ext cx="4559666" cy="4559666"/>
          </a:xfrm>
          <a:prstGeom prst="rect">
            <a:avLst/>
          </a:prstGeom>
        </p:spPr>
      </p:pic>
      <p:pic>
        <p:nvPicPr>
          <p:cNvPr id="6" name="Picture 5"/>
          <p:cNvPicPr>
            <a:picLocks noChangeAspect="1"/>
          </p:cNvPicPr>
          <p:nvPr/>
        </p:nvPicPr>
        <p:blipFill>
          <a:blip r:embed="rId8"/>
          <a:stretch>
            <a:fillRect/>
          </a:stretch>
        </p:blipFill>
        <p:spPr>
          <a:xfrm>
            <a:off x="5293287" y="3188690"/>
            <a:ext cx="7120745" cy="6596444"/>
          </a:xfrm>
          <a:prstGeom prst="rect">
            <a:avLst/>
          </a:prstGeom>
        </p:spPr>
      </p:pic>
      <p:pic>
        <p:nvPicPr>
          <p:cNvPr id="17" name="Picture 16"/>
          <p:cNvPicPr>
            <a:picLocks noChangeAspect="1"/>
          </p:cNvPicPr>
          <p:nvPr/>
        </p:nvPicPr>
        <p:blipFill>
          <a:blip r:embed="rId9"/>
          <a:stretch>
            <a:fillRect/>
          </a:stretch>
        </p:blipFill>
        <p:spPr>
          <a:xfrm>
            <a:off x="6472372" y="8006768"/>
            <a:ext cx="4554107" cy="2414225"/>
          </a:xfrm>
          <a:prstGeom prst="rect">
            <a:avLst/>
          </a:prstGeom>
        </p:spPr>
      </p:pic>
      <p:pic>
        <p:nvPicPr>
          <p:cNvPr id="18" name="Picture 17"/>
          <p:cNvPicPr>
            <a:picLocks noChangeAspect="1"/>
          </p:cNvPicPr>
          <p:nvPr/>
        </p:nvPicPr>
        <p:blipFill>
          <a:blip r:embed="rId10"/>
          <a:stretch>
            <a:fillRect/>
          </a:stretch>
        </p:blipFill>
        <p:spPr>
          <a:xfrm>
            <a:off x="134652" y="213930"/>
            <a:ext cx="9480102" cy="3651821"/>
          </a:xfrm>
          <a:prstGeom prst="rect">
            <a:avLst/>
          </a:prstGeom>
        </p:spPr>
      </p:pic>
      <p:sp>
        <p:nvSpPr>
          <p:cNvPr id="10" name="Rounded Rectangle 9"/>
          <p:cNvSpPr/>
          <p:nvPr/>
        </p:nvSpPr>
        <p:spPr>
          <a:xfrm>
            <a:off x="663909" y="2651224"/>
            <a:ext cx="13433092" cy="5345004"/>
          </a:xfrm>
          <a:prstGeom prst="round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11"/>
          <a:stretch>
            <a:fillRect/>
          </a:stretch>
        </p:blipFill>
        <p:spPr>
          <a:xfrm>
            <a:off x="991293" y="2629590"/>
            <a:ext cx="12778323" cy="5236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par>
                          <p:cTn id="35" fill="hold">
                            <p:stCondLst>
                              <p:cond delay="1500"/>
                            </p:stCondLst>
                            <p:childTnLst>
                              <p:par>
                                <p:cTn id="36" presetID="42"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a:off x="657971" y="453795"/>
            <a:ext cx="16972058" cy="9379409"/>
            <a:chOff x="0" y="0"/>
            <a:chExt cx="29045423" cy="16051613"/>
          </a:xfrm>
        </p:grpSpPr>
        <p:sp>
          <p:nvSpPr>
            <p:cNvPr id="4" name="Freeform 4"/>
            <p:cNvSpPr/>
            <p:nvPr/>
          </p:nvSpPr>
          <p:spPr>
            <a:xfrm>
              <a:off x="10160" y="16510"/>
              <a:ext cx="29022564" cy="16023674"/>
            </a:xfrm>
            <a:custGeom>
              <a:avLst/>
              <a:gdLst/>
              <a:ahLst/>
              <a:cxnLst/>
              <a:rect l="l" t="t" r="r" b="b"/>
              <a:pathLst>
                <a:path w="29022564" h="16023674">
                  <a:moveTo>
                    <a:pt x="29022564" y="16023674"/>
                  </a:moveTo>
                  <a:lnTo>
                    <a:pt x="0" y="16016054"/>
                  </a:lnTo>
                  <a:lnTo>
                    <a:pt x="0" y="5570655"/>
                  </a:lnTo>
                  <a:lnTo>
                    <a:pt x="17780" y="19050"/>
                  </a:lnTo>
                  <a:lnTo>
                    <a:pt x="14471691" y="0"/>
                  </a:lnTo>
                  <a:lnTo>
                    <a:pt x="29003514" y="5080"/>
                  </a:lnTo>
                  <a:close/>
                </a:path>
              </a:pathLst>
            </a:custGeom>
            <a:solidFill>
              <a:srgbClr val="FFF6EA"/>
            </a:solidFill>
          </p:spPr>
        </p:sp>
        <p:sp>
          <p:nvSpPr>
            <p:cNvPr id="5" name="Freeform 5"/>
            <p:cNvSpPr/>
            <p:nvPr/>
          </p:nvSpPr>
          <p:spPr>
            <a:xfrm>
              <a:off x="-3810" y="0"/>
              <a:ext cx="29051773" cy="16050343"/>
            </a:xfrm>
            <a:custGeom>
              <a:avLst/>
              <a:gdLst/>
              <a:ahLst/>
              <a:cxnLst/>
              <a:rect l="l" t="t" r="r" b="b"/>
              <a:pathLst>
                <a:path w="29051773" h="16050343">
                  <a:moveTo>
                    <a:pt x="29017484" y="21590"/>
                  </a:moveTo>
                  <a:cubicBezTo>
                    <a:pt x="29018752" y="34290"/>
                    <a:pt x="29018752" y="44450"/>
                    <a:pt x="29020023" y="54610"/>
                  </a:cubicBezTo>
                  <a:cubicBezTo>
                    <a:pt x="29022563" y="310737"/>
                    <a:pt x="29023834" y="667597"/>
                    <a:pt x="29026373" y="1011712"/>
                  </a:cubicBezTo>
                  <a:cubicBezTo>
                    <a:pt x="29026373" y="1508766"/>
                    <a:pt x="29039073" y="11309669"/>
                    <a:pt x="29045423" y="11806723"/>
                  </a:cubicBezTo>
                  <a:cubicBezTo>
                    <a:pt x="29051773" y="12558678"/>
                    <a:pt x="29047963" y="13323377"/>
                    <a:pt x="29047963" y="14075332"/>
                  </a:cubicBezTo>
                  <a:cubicBezTo>
                    <a:pt x="29047963" y="14738072"/>
                    <a:pt x="29049234" y="15349831"/>
                    <a:pt x="29050502" y="15989384"/>
                  </a:cubicBezTo>
                  <a:cubicBezTo>
                    <a:pt x="29050502" y="16010973"/>
                    <a:pt x="29050502" y="16024943"/>
                    <a:pt x="29050502" y="16049073"/>
                  </a:cubicBezTo>
                  <a:cubicBezTo>
                    <a:pt x="29027642" y="16049073"/>
                    <a:pt x="29007323" y="16050343"/>
                    <a:pt x="28898335" y="16049073"/>
                  </a:cubicBezTo>
                  <a:cubicBezTo>
                    <a:pt x="27406575" y="16043993"/>
                    <a:pt x="25891869" y="16050343"/>
                    <a:pt x="24400110" y="16045264"/>
                  </a:cubicBezTo>
                  <a:cubicBezTo>
                    <a:pt x="23505056" y="16041453"/>
                    <a:pt x="22632953" y="16043993"/>
                    <a:pt x="21737897" y="16041453"/>
                  </a:cubicBezTo>
                  <a:cubicBezTo>
                    <a:pt x="21324794" y="16040184"/>
                    <a:pt x="20911693" y="16038914"/>
                    <a:pt x="20498590" y="16037643"/>
                  </a:cubicBezTo>
                  <a:cubicBezTo>
                    <a:pt x="20246140" y="16037643"/>
                    <a:pt x="20016638" y="16038914"/>
                    <a:pt x="19764185" y="16038914"/>
                  </a:cubicBezTo>
                  <a:cubicBezTo>
                    <a:pt x="19121584" y="16037643"/>
                    <a:pt x="17354424" y="16038914"/>
                    <a:pt x="16711821" y="16037643"/>
                  </a:cubicBezTo>
                  <a:cubicBezTo>
                    <a:pt x="16252818" y="16036373"/>
                    <a:pt x="7072772" y="16045264"/>
                    <a:pt x="6613769" y="16043993"/>
                  </a:cubicBezTo>
                  <a:cubicBezTo>
                    <a:pt x="6499019" y="16043993"/>
                    <a:pt x="6361318" y="16045264"/>
                    <a:pt x="6246568" y="16045264"/>
                  </a:cubicBezTo>
                  <a:cubicBezTo>
                    <a:pt x="5971166" y="16045264"/>
                    <a:pt x="5718715" y="16046534"/>
                    <a:pt x="5443314" y="16046534"/>
                  </a:cubicBezTo>
                  <a:cubicBezTo>
                    <a:pt x="4754810" y="16046534"/>
                    <a:pt x="4089256" y="16045264"/>
                    <a:pt x="3400753" y="16043993"/>
                  </a:cubicBezTo>
                  <a:cubicBezTo>
                    <a:pt x="2987651" y="16042723"/>
                    <a:pt x="2574549" y="16041453"/>
                    <a:pt x="2184397" y="16040184"/>
                  </a:cubicBezTo>
                  <a:cubicBezTo>
                    <a:pt x="1449993" y="16038914"/>
                    <a:pt x="715589" y="16037643"/>
                    <a:pt x="48260" y="16037643"/>
                  </a:cubicBezTo>
                  <a:cubicBezTo>
                    <a:pt x="38100" y="16037643"/>
                    <a:pt x="29210" y="16037643"/>
                    <a:pt x="19050" y="16036373"/>
                  </a:cubicBezTo>
                  <a:cubicBezTo>
                    <a:pt x="10160" y="16035103"/>
                    <a:pt x="5080" y="16028753"/>
                    <a:pt x="7620" y="16019864"/>
                  </a:cubicBezTo>
                  <a:cubicBezTo>
                    <a:pt x="16510" y="15987082"/>
                    <a:pt x="12700" y="15668458"/>
                    <a:pt x="11430" y="15337086"/>
                  </a:cubicBezTo>
                  <a:cubicBezTo>
                    <a:pt x="10160" y="14661603"/>
                    <a:pt x="6350" y="13998862"/>
                    <a:pt x="7620" y="13323377"/>
                  </a:cubicBezTo>
                  <a:cubicBezTo>
                    <a:pt x="5080" y="12482208"/>
                    <a:pt x="0" y="2069545"/>
                    <a:pt x="7620" y="1215631"/>
                  </a:cubicBezTo>
                  <a:cubicBezTo>
                    <a:pt x="8890" y="1049946"/>
                    <a:pt x="7620" y="871516"/>
                    <a:pt x="8890" y="705831"/>
                  </a:cubicBezTo>
                  <a:cubicBezTo>
                    <a:pt x="10160" y="438187"/>
                    <a:pt x="12700" y="145052"/>
                    <a:pt x="13970" y="44450"/>
                  </a:cubicBezTo>
                  <a:cubicBezTo>
                    <a:pt x="13970" y="41910"/>
                    <a:pt x="15240" y="39370"/>
                    <a:pt x="16510" y="38100"/>
                  </a:cubicBezTo>
                  <a:cubicBezTo>
                    <a:pt x="38100" y="35560"/>
                    <a:pt x="141837" y="30480"/>
                    <a:pt x="509038" y="29210"/>
                  </a:cubicBezTo>
                  <a:cubicBezTo>
                    <a:pt x="1128692" y="25400"/>
                    <a:pt x="1748345" y="22860"/>
                    <a:pt x="2390948" y="20320"/>
                  </a:cubicBezTo>
                  <a:cubicBezTo>
                    <a:pt x="2827000" y="17780"/>
                    <a:pt x="3263052" y="16510"/>
                    <a:pt x="3676155" y="13970"/>
                  </a:cubicBezTo>
                  <a:cubicBezTo>
                    <a:pt x="4089257" y="11430"/>
                    <a:pt x="4525309" y="8890"/>
                    <a:pt x="4938411" y="8890"/>
                  </a:cubicBezTo>
                  <a:cubicBezTo>
                    <a:pt x="5397413" y="7620"/>
                    <a:pt x="5856416" y="10160"/>
                    <a:pt x="6315418" y="8890"/>
                  </a:cubicBezTo>
                  <a:cubicBezTo>
                    <a:pt x="6889171" y="8890"/>
                    <a:pt x="17285574" y="6350"/>
                    <a:pt x="17859326" y="5080"/>
                  </a:cubicBezTo>
                  <a:cubicBezTo>
                    <a:pt x="18410130" y="3810"/>
                    <a:pt x="18960933" y="2540"/>
                    <a:pt x="19534686" y="2540"/>
                  </a:cubicBezTo>
                  <a:cubicBezTo>
                    <a:pt x="20475641" y="1270"/>
                    <a:pt x="21393645" y="0"/>
                    <a:pt x="22334600" y="0"/>
                  </a:cubicBezTo>
                  <a:cubicBezTo>
                    <a:pt x="22724753" y="0"/>
                    <a:pt x="23137854" y="2540"/>
                    <a:pt x="23528005" y="2540"/>
                  </a:cubicBezTo>
                  <a:cubicBezTo>
                    <a:pt x="24606662" y="3810"/>
                    <a:pt x="25708266" y="5080"/>
                    <a:pt x="26786922" y="7620"/>
                  </a:cubicBezTo>
                  <a:cubicBezTo>
                    <a:pt x="27360677" y="8890"/>
                    <a:pt x="27934428" y="12700"/>
                    <a:pt x="28508182" y="16510"/>
                  </a:cubicBezTo>
                  <a:cubicBezTo>
                    <a:pt x="28645882" y="16510"/>
                    <a:pt x="28783585" y="16510"/>
                    <a:pt x="28898335" y="16510"/>
                  </a:cubicBezTo>
                  <a:cubicBezTo>
                    <a:pt x="28998434" y="17780"/>
                    <a:pt x="29007323" y="20320"/>
                    <a:pt x="29017484" y="21590"/>
                  </a:cubicBezTo>
                  <a:close/>
                  <a:moveTo>
                    <a:pt x="29027642" y="16032564"/>
                  </a:moveTo>
                  <a:cubicBezTo>
                    <a:pt x="29028913" y="16016053"/>
                    <a:pt x="29030184" y="16003353"/>
                    <a:pt x="29030184" y="15990653"/>
                  </a:cubicBezTo>
                  <a:cubicBezTo>
                    <a:pt x="29028913" y="15286107"/>
                    <a:pt x="29027642" y="14610623"/>
                    <a:pt x="29027642" y="13884157"/>
                  </a:cubicBezTo>
                  <a:cubicBezTo>
                    <a:pt x="29027642" y="13552788"/>
                    <a:pt x="29030184" y="13221418"/>
                    <a:pt x="29028913" y="12890047"/>
                  </a:cubicBezTo>
                  <a:cubicBezTo>
                    <a:pt x="29028913" y="12584168"/>
                    <a:pt x="29027642" y="12265543"/>
                    <a:pt x="29026373" y="11959663"/>
                  </a:cubicBezTo>
                  <a:cubicBezTo>
                    <a:pt x="29021292" y="11488098"/>
                    <a:pt x="29009863" y="1725431"/>
                    <a:pt x="29009863" y="1253866"/>
                  </a:cubicBezTo>
                  <a:cubicBezTo>
                    <a:pt x="29007323" y="858772"/>
                    <a:pt x="29004784" y="450932"/>
                    <a:pt x="29002242" y="63500"/>
                  </a:cubicBezTo>
                  <a:cubicBezTo>
                    <a:pt x="29000973" y="44450"/>
                    <a:pt x="28999702" y="43180"/>
                    <a:pt x="28829483" y="41910"/>
                  </a:cubicBezTo>
                  <a:cubicBezTo>
                    <a:pt x="28760631" y="41910"/>
                    <a:pt x="28714733" y="41910"/>
                    <a:pt x="28645882" y="40640"/>
                  </a:cubicBezTo>
                  <a:cubicBezTo>
                    <a:pt x="28072131" y="36830"/>
                    <a:pt x="27475426" y="31750"/>
                    <a:pt x="26901675" y="30480"/>
                  </a:cubicBezTo>
                  <a:cubicBezTo>
                    <a:pt x="25501717" y="26670"/>
                    <a:pt x="24078810" y="25400"/>
                    <a:pt x="22678854" y="22860"/>
                  </a:cubicBezTo>
                  <a:cubicBezTo>
                    <a:pt x="22472302" y="22860"/>
                    <a:pt x="22242801" y="22860"/>
                    <a:pt x="22036250" y="22860"/>
                  </a:cubicBezTo>
                  <a:cubicBezTo>
                    <a:pt x="21691998" y="22860"/>
                    <a:pt x="21347746" y="22860"/>
                    <a:pt x="21026445" y="22860"/>
                  </a:cubicBezTo>
                  <a:cubicBezTo>
                    <a:pt x="20292041" y="22860"/>
                    <a:pt x="19557637" y="22860"/>
                    <a:pt x="18846182" y="24130"/>
                  </a:cubicBezTo>
                  <a:cubicBezTo>
                    <a:pt x="18226529" y="25400"/>
                    <a:pt x="7784225" y="29210"/>
                    <a:pt x="7164573" y="29210"/>
                  </a:cubicBezTo>
                  <a:cubicBezTo>
                    <a:pt x="6154767" y="29210"/>
                    <a:pt x="5144962" y="26670"/>
                    <a:pt x="4135157" y="33020"/>
                  </a:cubicBezTo>
                  <a:cubicBezTo>
                    <a:pt x="3607304" y="36830"/>
                    <a:pt x="3102402" y="36830"/>
                    <a:pt x="2597499" y="38100"/>
                  </a:cubicBezTo>
                  <a:cubicBezTo>
                    <a:pt x="1725394" y="41910"/>
                    <a:pt x="853290" y="45720"/>
                    <a:pt x="49530" y="50800"/>
                  </a:cubicBezTo>
                  <a:cubicBezTo>
                    <a:pt x="36830" y="50800"/>
                    <a:pt x="34290" y="53340"/>
                    <a:pt x="33020" y="106817"/>
                  </a:cubicBezTo>
                  <a:cubicBezTo>
                    <a:pt x="31750" y="336227"/>
                    <a:pt x="31750" y="565637"/>
                    <a:pt x="30480" y="795047"/>
                  </a:cubicBezTo>
                  <a:cubicBezTo>
                    <a:pt x="29210" y="1177397"/>
                    <a:pt x="26670" y="1547002"/>
                    <a:pt x="25400" y="1929351"/>
                  </a:cubicBezTo>
                  <a:cubicBezTo>
                    <a:pt x="20320" y="2337191"/>
                    <a:pt x="26670" y="12303778"/>
                    <a:pt x="29210" y="12711617"/>
                  </a:cubicBezTo>
                  <a:cubicBezTo>
                    <a:pt x="29210" y="13144948"/>
                    <a:pt x="29210" y="13591022"/>
                    <a:pt x="30480" y="14024352"/>
                  </a:cubicBezTo>
                  <a:cubicBezTo>
                    <a:pt x="30480" y="14342977"/>
                    <a:pt x="33020" y="14661603"/>
                    <a:pt x="33020" y="14980227"/>
                  </a:cubicBezTo>
                  <a:cubicBezTo>
                    <a:pt x="33020" y="15324342"/>
                    <a:pt x="33020" y="15668458"/>
                    <a:pt x="31750" y="15990653"/>
                  </a:cubicBezTo>
                  <a:cubicBezTo>
                    <a:pt x="31750" y="15994464"/>
                    <a:pt x="31750" y="15997003"/>
                    <a:pt x="31750" y="16000814"/>
                  </a:cubicBezTo>
                  <a:cubicBezTo>
                    <a:pt x="31750" y="16010973"/>
                    <a:pt x="35560" y="16014784"/>
                    <a:pt x="44450" y="16014784"/>
                  </a:cubicBezTo>
                  <a:cubicBezTo>
                    <a:pt x="187737" y="16014784"/>
                    <a:pt x="509038" y="16016053"/>
                    <a:pt x="807390" y="16016053"/>
                  </a:cubicBezTo>
                  <a:cubicBezTo>
                    <a:pt x="1243442" y="16016053"/>
                    <a:pt x="1702444" y="16013514"/>
                    <a:pt x="2138497" y="16016053"/>
                  </a:cubicBezTo>
                  <a:cubicBezTo>
                    <a:pt x="2849950" y="16019864"/>
                    <a:pt x="3561404" y="16022403"/>
                    <a:pt x="4272858" y="16021134"/>
                  </a:cubicBezTo>
                  <a:cubicBezTo>
                    <a:pt x="4731860" y="16019864"/>
                    <a:pt x="5167912" y="16022403"/>
                    <a:pt x="5626915" y="16022403"/>
                  </a:cubicBezTo>
                  <a:cubicBezTo>
                    <a:pt x="6292468" y="16022403"/>
                    <a:pt x="6958021" y="16021134"/>
                    <a:pt x="7623575" y="16022403"/>
                  </a:cubicBezTo>
                  <a:cubicBezTo>
                    <a:pt x="8610430" y="16023673"/>
                    <a:pt x="19442885" y="16013514"/>
                    <a:pt x="20452691" y="16016053"/>
                  </a:cubicBezTo>
                  <a:cubicBezTo>
                    <a:pt x="20888743" y="16017323"/>
                    <a:pt x="21324794" y="16018593"/>
                    <a:pt x="21737897" y="16018593"/>
                  </a:cubicBezTo>
                  <a:cubicBezTo>
                    <a:pt x="22495251" y="16021134"/>
                    <a:pt x="23229654" y="16017323"/>
                    <a:pt x="23987010" y="16021134"/>
                  </a:cubicBezTo>
                  <a:cubicBezTo>
                    <a:pt x="24606662" y="16023673"/>
                    <a:pt x="25226314" y="16023673"/>
                    <a:pt x="25845969" y="16026214"/>
                  </a:cubicBezTo>
                  <a:cubicBezTo>
                    <a:pt x="26763972" y="16030023"/>
                    <a:pt x="27681978" y="16032564"/>
                    <a:pt x="28599984" y="16033834"/>
                  </a:cubicBezTo>
                  <a:cubicBezTo>
                    <a:pt x="28944236" y="16033834"/>
                    <a:pt x="29007323" y="16032564"/>
                    <a:pt x="29027642" y="16032564"/>
                  </a:cubicBezTo>
                  <a:close/>
                </a:path>
              </a:pathLst>
            </a:custGeom>
            <a:solidFill>
              <a:srgbClr val="FFF6EA"/>
            </a:solidFill>
          </p:spPr>
        </p:sp>
      </p:grpSp>
      <p:sp>
        <p:nvSpPr>
          <p:cNvPr id="6" name="TextBox 6"/>
          <p:cNvSpPr txBox="1"/>
          <p:nvPr/>
        </p:nvSpPr>
        <p:spPr>
          <a:xfrm>
            <a:off x="1131846" y="1077325"/>
            <a:ext cx="16024308" cy="1755140"/>
          </a:xfrm>
          <a:prstGeom prst="rect">
            <a:avLst/>
          </a:prstGeom>
        </p:spPr>
        <p:txBody>
          <a:bodyPr lIns="0" tIns="0" rIns="0" bIns="0" rtlCol="0" anchor="t">
            <a:spAutoFit/>
          </a:bodyPr>
          <a:lstStyle/>
          <a:p>
            <a:pPr algn="just">
              <a:lnSpc>
                <a:spcPts val="7000"/>
              </a:lnSpc>
              <a:spcBef>
                <a:spcPct val="0"/>
              </a:spcBef>
            </a:pPr>
            <a:r>
              <a:rPr lang="en-US" sz="5000" dirty="0">
                <a:solidFill>
                  <a:srgbClr val="42190C"/>
                </a:solidFill>
                <a:latin typeface="UTM Avo Bold"/>
              </a:rPr>
              <a:t>   1. </a:t>
            </a:r>
            <a:r>
              <a:rPr lang="en-US" sz="5000" dirty="0" err="1">
                <a:solidFill>
                  <a:srgbClr val="42190C"/>
                </a:solidFill>
                <a:latin typeface="UTM Avo Bold"/>
              </a:rPr>
              <a:t>Mỗi</a:t>
            </a:r>
            <a:r>
              <a:rPr lang="en-US" sz="5000" dirty="0">
                <a:solidFill>
                  <a:srgbClr val="42190C"/>
                </a:solidFill>
                <a:latin typeface="UTM Avo Bold"/>
              </a:rPr>
              <a:t> </a:t>
            </a:r>
            <a:r>
              <a:rPr lang="en-US" sz="5000" dirty="0" err="1">
                <a:solidFill>
                  <a:srgbClr val="42190C"/>
                </a:solidFill>
                <a:latin typeface="UTM Avo Bold"/>
              </a:rPr>
              <a:t>nhóm</a:t>
            </a:r>
            <a:r>
              <a:rPr lang="en-US" sz="5000" dirty="0">
                <a:solidFill>
                  <a:srgbClr val="42190C"/>
                </a:solidFill>
                <a:latin typeface="UTM Avo Bold"/>
              </a:rPr>
              <a:t> </a:t>
            </a:r>
            <a:r>
              <a:rPr lang="en-US" sz="5000" dirty="0" err="1">
                <a:solidFill>
                  <a:srgbClr val="42190C"/>
                </a:solidFill>
                <a:latin typeface="UTM Avo Bold"/>
              </a:rPr>
              <a:t>từ</a:t>
            </a:r>
            <a:r>
              <a:rPr lang="en-US" sz="5000" dirty="0">
                <a:solidFill>
                  <a:srgbClr val="42190C"/>
                </a:solidFill>
                <a:latin typeface="UTM Avo Bold"/>
              </a:rPr>
              <a:t> </a:t>
            </a:r>
            <a:r>
              <a:rPr lang="en-US" sz="5000" dirty="0" err="1">
                <a:solidFill>
                  <a:srgbClr val="42190C"/>
                </a:solidFill>
                <a:latin typeface="UTM Avo Bold"/>
              </a:rPr>
              <a:t>dưới</a:t>
            </a:r>
            <a:r>
              <a:rPr lang="en-US" sz="5000" dirty="0">
                <a:solidFill>
                  <a:srgbClr val="42190C"/>
                </a:solidFill>
                <a:latin typeface="UTM Avo Bold"/>
              </a:rPr>
              <a:t> </a:t>
            </a:r>
            <a:r>
              <a:rPr lang="en-US" sz="5000" dirty="0" err="1">
                <a:solidFill>
                  <a:srgbClr val="42190C"/>
                </a:solidFill>
                <a:latin typeface="UTM Avo Bold"/>
              </a:rPr>
              <a:t>đây</a:t>
            </a:r>
            <a:r>
              <a:rPr lang="en-US" sz="5000" dirty="0">
                <a:solidFill>
                  <a:srgbClr val="42190C"/>
                </a:solidFill>
                <a:latin typeface="UTM Avo Bold"/>
              </a:rPr>
              <a:t> </a:t>
            </a:r>
            <a:r>
              <a:rPr lang="en-US" sz="5000" dirty="0" err="1">
                <a:solidFill>
                  <a:srgbClr val="42190C"/>
                </a:solidFill>
                <a:latin typeface="UTM Avo Bold"/>
              </a:rPr>
              <a:t>chứa</a:t>
            </a:r>
            <a:r>
              <a:rPr lang="en-US" sz="5000" dirty="0">
                <a:solidFill>
                  <a:srgbClr val="42190C"/>
                </a:solidFill>
                <a:latin typeface="UTM Avo Bold"/>
              </a:rPr>
              <a:t> </a:t>
            </a:r>
            <a:r>
              <a:rPr lang="en-US" sz="5000" i="1" dirty="0">
                <a:solidFill>
                  <a:srgbClr val="FF0000"/>
                </a:solidFill>
                <a:latin typeface="UTM Avo Bold"/>
              </a:rPr>
              <a:t>1 </a:t>
            </a:r>
            <a:r>
              <a:rPr lang="en-US" sz="5000" i="1" dirty="0" err="1">
                <a:solidFill>
                  <a:srgbClr val="FF0000"/>
                </a:solidFill>
                <a:latin typeface="UTM Avo Bold"/>
              </a:rPr>
              <a:t>từ</a:t>
            </a:r>
            <a:r>
              <a:rPr lang="en-US" sz="5000" i="1" dirty="0">
                <a:solidFill>
                  <a:srgbClr val="FF0000"/>
                </a:solidFill>
                <a:latin typeface="UTM Avo Bold"/>
              </a:rPr>
              <a:t> </a:t>
            </a:r>
            <a:r>
              <a:rPr lang="en-US" sz="5000" i="1" dirty="0" err="1">
                <a:solidFill>
                  <a:srgbClr val="FF0000"/>
                </a:solidFill>
                <a:latin typeface="UTM Avo Bold"/>
              </a:rPr>
              <a:t>không</a:t>
            </a:r>
            <a:r>
              <a:rPr lang="en-US" sz="5000" i="1" dirty="0">
                <a:solidFill>
                  <a:srgbClr val="FF0000"/>
                </a:solidFill>
                <a:latin typeface="UTM Avo Bold"/>
              </a:rPr>
              <a:t> </a:t>
            </a:r>
            <a:r>
              <a:rPr lang="en-US" sz="5000" i="1" dirty="0" err="1">
                <a:solidFill>
                  <a:srgbClr val="FF0000"/>
                </a:solidFill>
                <a:latin typeface="UTM Avo Bold"/>
              </a:rPr>
              <a:t>cùng</a:t>
            </a:r>
            <a:r>
              <a:rPr lang="en-US" sz="5000" i="1" dirty="0">
                <a:solidFill>
                  <a:srgbClr val="FF0000"/>
                </a:solidFill>
                <a:latin typeface="UTM Avo Bold"/>
              </a:rPr>
              <a:t> </a:t>
            </a:r>
            <a:r>
              <a:rPr lang="en-US" sz="5000" i="1" dirty="0" err="1">
                <a:solidFill>
                  <a:srgbClr val="FF0000"/>
                </a:solidFill>
                <a:latin typeface="UTM Avo Bold"/>
              </a:rPr>
              <a:t>loại</a:t>
            </a:r>
            <a:r>
              <a:rPr lang="en-US" sz="5000" dirty="0">
                <a:solidFill>
                  <a:srgbClr val="42190C"/>
                </a:solidFill>
                <a:latin typeface="UTM Avo Bold"/>
              </a:rPr>
              <a:t>. </a:t>
            </a:r>
            <a:r>
              <a:rPr lang="en-US" sz="5000" dirty="0" err="1">
                <a:solidFill>
                  <a:srgbClr val="42190C"/>
                </a:solidFill>
                <a:latin typeface="UTM Avo Bold"/>
              </a:rPr>
              <a:t>Tìm</a:t>
            </a:r>
            <a:r>
              <a:rPr lang="en-US" sz="5000" dirty="0">
                <a:solidFill>
                  <a:srgbClr val="42190C"/>
                </a:solidFill>
                <a:latin typeface="UTM Avo Bold"/>
              </a:rPr>
              <a:t> </a:t>
            </a:r>
            <a:r>
              <a:rPr lang="en-US" sz="5000" dirty="0" err="1">
                <a:solidFill>
                  <a:srgbClr val="42190C"/>
                </a:solidFill>
                <a:latin typeface="UTM Avo Bold"/>
              </a:rPr>
              <a:t>các</a:t>
            </a:r>
            <a:r>
              <a:rPr lang="en-US" sz="5000" dirty="0">
                <a:solidFill>
                  <a:srgbClr val="42190C"/>
                </a:solidFill>
                <a:latin typeface="UTM Avo Bold"/>
              </a:rPr>
              <a:t> </a:t>
            </a:r>
            <a:r>
              <a:rPr lang="en-US" sz="5000" dirty="0" err="1">
                <a:solidFill>
                  <a:srgbClr val="42190C"/>
                </a:solidFill>
                <a:latin typeface="UTM Avo Bold"/>
              </a:rPr>
              <a:t>từ</a:t>
            </a:r>
            <a:r>
              <a:rPr lang="en-US" sz="5000" dirty="0">
                <a:solidFill>
                  <a:srgbClr val="42190C"/>
                </a:solidFill>
                <a:latin typeface="UTM Avo Bold"/>
              </a:rPr>
              <a:t> </a:t>
            </a:r>
            <a:r>
              <a:rPr lang="en-US" sz="5000" dirty="0" err="1">
                <a:solidFill>
                  <a:srgbClr val="42190C"/>
                </a:solidFill>
                <a:latin typeface="UTM Avo Bold"/>
              </a:rPr>
              <a:t>đó</a:t>
            </a:r>
            <a:r>
              <a:rPr lang="en-US" sz="5000" dirty="0">
                <a:solidFill>
                  <a:srgbClr val="42190C"/>
                </a:solidFill>
                <a:latin typeface="UTM Avo Bold"/>
              </a:rPr>
              <a:t>. </a:t>
            </a:r>
          </a:p>
        </p:txBody>
      </p:sp>
      <p:sp>
        <p:nvSpPr>
          <p:cNvPr id="8" name="Freeform 8"/>
          <p:cNvSpPr/>
          <p:nvPr/>
        </p:nvSpPr>
        <p:spPr>
          <a:xfrm>
            <a:off x="771298" y="3506315"/>
            <a:ext cx="5528189" cy="3662425"/>
          </a:xfrm>
          <a:custGeom>
            <a:avLst/>
            <a:gdLst/>
            <a:ahLst/>
            <a:cxnLst/>
            <a:rect l="l" t="t" r="r" b="b"/>
            <a:pathLst>
              <a:path w="7370918" h="4883233">
                <a:moveTo>
                  <a:pt x="0" y="0"/>
                </a:moveTo>
                <a:lnTo>
                  <a:pt x="7370918" y="0"/>
                </a:lnTo>
                <a:lnTo>
                  <a:pt x="7370918" y="4883233"/>
                </a:lnTo>
                <a:lnTo>
                  <a:pt x="0" y="48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844588" y="3570512"/>
            <a:ext cx="2907629" cy="854393"/>
          </a:xfrm>
          <a:prstGeom prst="rect">
            <a:avLst/>
          </a:prstGeom>
        </p:spPr>
        <p:txBody>
          <a:bodyPr lIns="0" tIns="0" rIns="0" bIns="0" rtlCol="0" anchor="t">
            <a:spAutoFit/>
          </a:bodyPr>
          <a:lstStyle/>
          <a:p>
            <a:pPr algn="ctr">
              <a:lnSpc>
                <a:spcPts val="7139"/>
              </a:lnSpc>
              <a:spcBef>
                <a:spcPct val="0"/>
              </a:spcBef>
            </a:pPr>
            <a:r>
              <a:rPr lang="en-US" sz="5099">
                <a:solidFill>
                  <a:srgbClr val="42190C"/>
                </a:solidFill>
                <a:latin typeface="UTM Avo Bold"/>
              </a:rPr>
              <a:t>Danh từ</a:t>
            </a:r>
          </a:p>
        </p:txBody>
      </p:sp>
      <p:sp>
        <p:nvSpPr>
          <p:cNvPr id="12" name="Freeform 12"/>
          <p:cNvSpPr/>
          <p:nvPr/>
        </p:nvSpPr>
        <p:spPr>
          <a:xfrm>
            <a:off x="6379906" y="3506315"/>
            <a:ext cx="5528189" cy="3662425"/>
          </a:xfrm>
          <a:custGeom>
            <a:avLst/>
            <a:gdLst/>
            <a:ahLst/>
            <a:cxnLst/>
            <a:rect l="l" t="t" r="r" b="b"/>
            <a:pathLst>
              <a:path w="7370918" h="4883233">
                <a:moveTo>
                  <a:pt x="0" y="0"/>
                </a:moveTo>
                <a:lnTo>
                  <a:pt x="7370918" y="0"/>
                </a:lnTo>
                <a:lnTo>
                  <a:pt x="7370918" y="4883233"/>
                </a:lnTo>
                <a:lnTo>
                  <a:pt x="0" y="48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7480258" y="3478755"/>
            <a:ext cx="2907629" cy="854393"/>
          </a:xfrm>
          <a:prstGeom prst="rect">
            <a:avLst/>
          </a:prstGeom>
        </p:spPr>
        <p:txBody>
          <a:bodyPr lIns="0" tIns="0" rIns="0" bIns="0" rtlCol="0" anchor="t">
            <a:spAutoFit/>
          </a:bodyPr>
          <a:lstStyle/>
          <a:p>
            <a:pPr algn="ctr">
              <a:lnSpc>
                <a:spcPts val="7139"/>
              </a:lnSpc>
              <a:spcBef>
                <a:spcPct val="0"/>
              </a:spcBef>
            </a:pPr>
            <a:r>
              <a:rPr lang="en-US" sz="5099">
                <a:solidFill>
                  <a:srgbClr val="42190C"/>
                </a:solidFill>
                <a:latin typeface="UTM Avo Bold"/>
              </a:rPr>
              <a:t>Động từ</a:t>
            </a:r>
          </a:p>
        </p:txBody>
      </p:sp>
      <p:sp>
        <p:nvSpPr>
          <p:cNvPr id="16" name="Freeform 16"/>
          <p:cNvSpPr/>
          <p:nvPr/>
        </p:nvSpPr>
        <p:spPr>
          <a:xfrm>
            <a:off x="11941975" y="3506315"/>
            <a:ext cx="5528189" cy="3662425"/>
          </a:xfrm>
          <a:custGeom>
            <a:avLst/>
            <a:gdLst/>
            <a:ahLst/>
            <a:cxnLst/>
            <a:rect l="l" t="t" r="r" b="b"/>
            <a:pathLst>
              <a:path w="7370918" h="4883233">
                <a:moveTo>
                  <a:pt x="0" y="0"/>
                </a:moveTo>
                <a:lnTo>
                  <a:pt x="7370918" y="0"/>
                </a:lnTo>
                <a:lnTo>
                  <a:pt x="7370918" y="4883233"/>
                </a:lnTo>
                <a:lnTo>
                  <a:pt x="0" y="48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13252255" y="3694467"/>
            <a:ext cx="2907629" cy="854393"/>
          </a:xfrm>
          <a:prstGeom prst="rect">
            <a:avLst/>
          </a:prstGeom>
        </p:spPr>
        <p:txBody>
          <a:bodyPr lIns="0" tIns="0" rIns="0" bIns="0" rtlCol="0" anchor="t">
            <a:spAutoFit/>
          </a:bodyPr>
          <a:lstStyle/>
          <a:p>
            <a:pPr algn="ctr">
              <a:lnSpc>
                <a:spcPts val="7139"/>
              </a:lnSpc>
              <a:spcBef>
                <a:spcPct val="0"/>
              </a:spcBef>
            </a:pPr>
            <a:r>
              <a:rPr lang="en-US" sz="5099">
                <a:solidFill>
                  <a:srgbClr val="42190C"/>
                </a:solidFill>
                <a:latin typeface="UTM Avo Bold"/>
              </a:rPr>
              <a:t>Tính từ</a:t>
            </a:r>
          </a:p>
        </p:txBody>
      </p:sp>
      <p:sp>
        <p:nvSpPr>
          <p:cNvPr id="19" name="Rounded Rectangle 18"/>
          <p:cNvSpPr/>
          <p:nvPr/>
        </p:nvSpPr>
        <p:spPr>
          <a:xfrm>
            <a:off x="1524000" y="5245328"/>
            <a:ext cx="1447800" cy="914400"/>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10"/>
          <p:cNvSpPr txBox="1"/>
          <p:nvPr/>
        </p:nvSpPr>
        <p:spPr>
          <a:xfrm>
            <a:off x="1041647" y="4352562"/>
            <a:ext cx="4978750" cy="2656523"/>
          </a:xfrm>
          <a:prstGeom prst="rect">
            <a:avLst/>
          </a:prstGeom>
        </p:spPr>
        <p:txBody>
          <a:bodyPr lIns="0" tIns="0" rIns="0" bIns="0" rtlCol="0" anchor="t">
            <a:spAutoFit/>
          </a:bodyPr>
          <a:lstStyle/>
          <a:p>
            <a:pPr algn="ctr">
              <a:lnSpc>
                <a:spcPts val="7139"/>
              </a:lnSpc>
            </a:pPr>
            <a:r>
              <a:rPr lang="en-US" sz="5099" dirty="0" err="1">
                <a:solidFill>
                  <a:srgbClr val="42190C"/>
                </a:solidFill>
                <a:latin typeface="UTM Avo"/>
              </a:rPr>
              <a:t>hạt</a:t>
            </a:r>
            <a:r>
              <a:rPr lang="en-US" sz="5099" dirty="0">
                <a:solidFill>
                  <a:srgbClr val="42190C"/>
                </a:solidFill>
                <a:latin typeface="UTM Avo"/>
              </a:rPr>
              <a:t>, </a:t>
            </a:r>
            <a:r>
              <a:rPr lang="en-US" sz="5099" dirty="0" err="1">
                <a:solidFill>
                  <a:srgbClr val="42190C"/>
                </a:solidFill>
                <a:latin typeface="UTM Avo"/>
              </a:rPr>
              <a:t>mùa</a:t>
            </a:r>
            <a:r>
              <a:rPr lang="en-US" sz="5099" dirty="0">
                <a:solidFill>
                  <a:srgbClr val="42190C"/>
                </a:solidFill>
                <a:latin typeface="UTM Avo"/>
              </a:rPr>
              <a:t> </a:t>
            </a:r>
            <a:r>
              <a:rPr lang="en-US" sz="5099" dirty="0" err="1">
                <a:solidFill>
                  <a:srgbClr val="42190C"/>
                </a:solidFill>
                <a:latin typeface="UTM Avo"/>
              </a:rPr>
              <a:t>đông</a:t>
            </a:r>
            <a:r>
              <a:rPr lang="en-US" sz="5099" dirty="0">
                <a:solidFill>
                  <a:srgbClr val="42190C"/>
                </a:solidFill>
                <a:latin typeface="UTM Avo"/>
              </a:rPr>
              <a:t>,</a:t>
            </a:r>
          </a:p>
          <a:p>
            <a:pPr algn="ctr">
              <a:lnSpc>
                <a:spcPts val="7139"/>
              </a:lnSpc>
              <a:spcBef>
                <a:spcPct val="0"/>
              </a:spcBef>
            </a:pPr>
            <a:r>
              <a:rPr lang="en-US" sz="5099" dirty="0">
                <a:solidFill>
                  <a:srgbClr val="42190C"/>
                </a:solidFill>
                <a:latin typeface="UTM Avo"/>
              </a:rPr>
              <a:t> </a:t>
            </a:r>
            <a:r>
              <a:rPr lang="en-US" sz="5099" dirty="0" err="1">
                <a:solidFill>
                  <a:srgbClr val="42190C"/>
                </a:solidFill>
                <a:latin typeface="UTM Avo"/>
              </a:rPr>
              <a:t>biến</a:t>
            </a:r>
            <a:r>
              <a:rPr lang="en-US" sz="5099" dirty="0">
                <a:solidFill>
                  <a:srgbClr val="42190C"/>
                </a:solidFill>
                <a:latin typeface="UTM Avo"/>
              </a:rPr>
              <a:t>, </a:t>
            </a:r>
            <a:r>
              <a:rPr lang="en-US" sz="5099" dirty="0" err="1">
                <a:solidFill>
                  <a:srgbClr val="42190C"/>
                </a:solidFill>
                <a:latin typeface="UTM Avo"/>
              </a:rPr>
              <a:t>máy</a:t>
            </a:r>
            <a:r>
              <a:rPr lang="en-US" sz="5099" dirty="0">
                <a:solidFill>
                  <a:srgbClr val="42190C"/>
                </a:solidFill>
                <a:latin typeface="UTM Avo"/>
              </a:rPr>
              <a:t> bay, </a:t>
            </a:r>
            <a:r>
              <a:rPr lang="en-US" sz="5099" dirty="0" err="1">
                <a:solidFill>
                  <a:srgbClr val="42190C"/>
                </a:solidFill>
                <a:latin typeface="UTM Avo"/>
              </a:rPr>
              <a:t>biển</a:t>
            </a:r>
            <a:r>
              <a:rPr lang="en-US" sz="5099" dirty="0">
                <a:solidFill>
                  <a:srgbClr val="42190C"/>
                </a:solidFill>
                <a:latin typeface="UTM Avo"/>
              </a:rPr>
              <a:t>, </a:t>
            </a:r>
            <a:r>
              <a:rPr lang="en-US" sz="5099" dirty="0" err="1">
                <a:solidFill>
                  <a:srgbClr val="42190C"/>
                </a:solidFill>
                <a:latin typeface="UTM Avo"/>
              </a:rPr>
              <a:t>mầm</a:t>
            </a:r>
            <a:r>
              <a:rPr lang="en-US" sz="5099" dirty="0">
                <a:solidFill>
                  <a:srgbClr val="42190C"/>
                </a:solidFill>
                <a:latin typeface="UTM Avo"/>
              </a:rPr>
              <a:t> </a:t>
            </a:r>
          </a:p>
        </p:txBody>
      </p:sp>
      <p:sp>
        <p:nvSpPr>
          <p:cNvPr id="20" name="Rounded Rectangle 19"/>
          <p:cNvSpPr/>
          <p:nvPr/>
        </p:nvSpPr>
        <p:spPr>
          <a:xfrm>
            <a:off x="10096637" y="5281370"/>
            <a:ext cx="1687554" cy="914400"/>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4554200" y="5332625"/>
            <a:ext cx="1247053" cy="914400"/>
          </a:xfrm>
          <a:prstGeom prst="roundRect">
            <a:avLst/>
          </a:prstGeom>
          <a:solidFill>
            <a:schemeClr val="bg1"/>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3"/>
          <p:cNvSpPr txBox="1"/>
          <p:nvPr/>
        </p:nvSpPr>
        <p:spPr>
          <a:xfrm>
            <a:off x="6504120" y="4410309"/>
            <a:ext cx="5252496" cy="2656523"/>
          </a:xfrm>
          <a:prstGeom prst="rect">
            <a:avLst/>
          </a:prstGeom>
        </p:spPr>
        <p:txBody>
          <a:bodyPr lIns="0" tIns="0" rIns="0" bIns="0" rtlCol="0" anchor="t">
            <a:spAutoFit/>
          </a:bodyPr>
          <a:lstStyle/>
          <a:p>
            <a:pPr algn="ctr">
              <a:lnSpc>
                <a:spcPts val="7139"/>
              </a:lnSpc>
              <a:spcBef>
                <a:spcPct val="0"/>
              </a:spcBef>
            </a:pPr>
            <a:r>
              <a:rPr lang="en-US" sz="5099" dirty="0" err="1">
                <a:solidFill>
                  <a:srgbClr val="42190C"/>
                </a:solidFill>
                <a:latin typeface="UTM Avo"/>
              </a:rPr>
              <a:t>chớp</a:t>
            </a:r>
            <a:r>
              <a:rPr lang="en-US" sz="5099" dirty="0">
                <a:solidFill>
                  <a:srgbClr val="42190C"/>
                </a:solidFill>
                <a:latin typeface="UTM Avo"/>
              </a:rPr>
              <a:t> (</a:t>
            </a:r>
            <a:r>
              <a:rPr lang="en-US" sz="5099" dirty="0" err="1">
                <a:solidFill>
                  <a:srgbClr val="42190C"/>
                </a:solidFill>
                <a:latin typeface="UTM Avo"/>
              </a:rPr>
              <a:t>mắt</a:t>
            </a:r>
            <a:r>
              <a:rPr lang="en-US" sz="5099" dirty="0">
                <a:solidFill>
                  <a:srgbClr val="42190C"/>
                </a:solidFill>
                <a:latin typeface="UTM Avo"/>
              </a:rPr>
              <a:t>), </a:t>
            </a:r>
            <a:r>
              <a:rPr lang="en-US" sz="5099" dirty="0" err="1">
                <a:solidFill>
                  <a:srgbClr val="42190C"/>
                </a:solidFill>
                <a:latin typeface="UTM Avo"/>
              </a:rPr>
              <a:t>hái</a:t>
            </a:r>
            <a:r>
              <a:rPr lang="en-US" sz="5099" dirty="0">
                <a:solidFill>
                  <a:srgbClr val="42190C"/>
                </a:solidFill>
                <a:latin typeface="UTM Avo"/>
              </a:rPr>
              <a:t>, </a:t>
            </a:r>
            <a:r>
              <a:rPr lang="en-US" sz="5099" dirty="0" err="1">
                <a:solidFill>
                  <a:srgbClr val="42190C"/>
                </a:solidFill>
                <a:latin typeface="UTM Avo"/>
              </a:rPr>
              <a:t>đúc</a:t>
            </a:r>
            <a:r>
              <a:rPr lang="en-US" sz="5099" dirty="0">
                <a:solidFill>
                  <a:srgbClr val="42190C"/>
                </a:solidFill>
                <a:latin typeface="UTM Avo"/>
              </a:rPr>
              <a:t>, </a:t>
            </a:r>
            <a:r>
              <a:rPr lang="en-US" sz="5099" dirty="0" err="1">
                <a:solidFill>
                  <a:srgbClr val="42190C"/>
                </a:solidFill>
                <a:latin typeface="UTM Avo"/>
              </a:rPr>
              <a:t>lặn</a:t>
            </a:r>
            <a:r>
              <a:rPr lang="en-US" sz="5099" dirty="0">
                <a:solidFill>
                  <a:srgbClr val="42190C"/>
                </a:solidFill>
                <a:latin typeface="UTM Avo"/>
              </a:rPr>
              <a:t>, </a:t>
            </a:r>
            <a:r>
              <a:rPr lang="en-US" sz="5099" dirty="0" err="1">
                <a:solidFill>
                  <a:srgbClr val="42190C"/>
                </a:solidFill>
                <a:latin typeface="UTM Avo"/>
              </a:rPr>
              <a:t>lái</a:t>
            </a:r>
            <a:r>
              <a:rPr lang="en-US" sz="5099" dirty="0">
                <a:solidFill>
                  <a:srgbClr val="42190C"/>
                </a:solidFill>
                <a:latin typeface="UTM Avo"/>
              </a:rPr>
              <a:t>, </a:t>
            </a:r>
            <a:r>
              <a:rPr lang="en-US" sz="5099" dirty="0" err="1">
                <a:solidFill>
                  <a:srgbClr val="42190C"/>
                </a:solidFill>
                <a:latin typeface="UTM Avo"/>
              </a:rPr>
              <a:t>quả</a:t>
            </a:r>
            <a:endParaRPr lang="en-US" sz="5099" dirty="0">
              <a:solidFill>
                <a:srgbClr val="42190C"/>
              </a:solidFill>
              <a:latin typeface="UTM Avo"/>
            </a:endParaRPr>
          </a:p>
        </p:txBody>
      </p:sp>
      <p:sp>
        <p:nvSpPr>
          <p:cNvPr id="18" name="TextBox 18"/>
          <p:cNvSpPr txBox="1"/>
          <p:nvPr/>
        </p:nvSpPr>
        <p:spPr>
          <a:xfrm>
            <a:off x="12257544" y="4374267"/>
            <a:ext cx="5002729" cy="2656523"/>
          </a:xfrm>
          <a:prstGeom prst="rect">
            <a:avLst/>
          </a:prstGeom>
        </p:spPr>
        <p:txBody>
          <a:bodyPr lIns="0" tIns="0" rIns="0" bIns="0" rtlCol="0" anchor="t">
            <a:spAutoFit/>
          </a:bodyPr>
          <a:lstStyle/>
          <a:p>
            <a:pPr algn="ctr">
              <a:lnSpc>
                <a:spcPts val="7139"/>
              </a:lnSpc>
              <a:spcBef>
                <a:spcPct val="0"/>
              </a:spcBef>
            </a:pPr>
            <a:r>
              <a:rPr lang="en-US" sz="5099" dirty="0" err="1">
                <a:solidFill>
                  <a:srgbClr val="42190C"/>
                </a:solidFill>
                <a:latin typeface="UTM Avo"/>
              </a:rPr>
              <a:t>nhanh</a:t>
            </a:r>
            <a:r>
              <a:rPr lang="en-US" sz="5099" dirty="0">
                <a:solidFill>
                  <a:srgbClr val="42190C"/>
                </a:solidFill>
                <a:latin typeface="UTM Avo"/>
              </a:rPr>
              <a:t>, </a:t>
            </a:r>
            <a:r>
              <a:rPr lang="en-US" sz="5099" dirty="0" err="1">
                <a:solidFill>
                  <a:srgbClr val="42190C"/>
                </a:solidFill>
                <a:latin typeface="UTM Avo"/>
              </a:rPr>
              <a:t>mới</a:t>
            </a:r>
            <a:r>
              <a:rPr lang="en-US" sz="5099" dirty="0">
                <a:solidFill>
                  <a:srgbClr val="42190C"/>
                </a:solidFill>
                <a:latin typeface="UTM Avo"/>
              </a:rPr>
              <a:t>, </a:t>
            </a:r>
            <a:r>
              <a:rPr lang="en-US" sz="5099" dirty="0" err="1">
                <a:solidFill>
                  <a:srgbClr val="42190C"/>
                </a:solidFill>
                <a:latin typeface="UTM Avo"/>
              </a:rPr>
              <a:t>lớn</a:t>
            </a:r>
            <a:r>
              <a:rPr lang="en-US" sz="5099" dirty="0">
                <a:solidFill>
                  <a:srgbClr val="42190C"/>
                </a:solidFill>
                <a:latin typeface="UTM Avo"/>
              </a:rPr>
              <a:t>, </a:t>
            </a:r>
            <a:r>
              <a:rPr lang="en-US" sz="5099" dirty="0" err="1">
                <a:solidFill>
                  <a:srgbClr val="42190C"/>
                </a:solidFill>
                <a:latin typeface="UTM Avo"/>
              </a:rPr>
              <a:t>ngon</a:t>
            </a:r>
            <a:r>
              <a:rPr lang="en-US" sz="5099" dirty="0">
                <a:solidFill>
                  <a:srgbClr val="42190C"/>
                </a:solidFill>
                <a:latin typeface="UTM Avo"/>
              </a:rPr>
              <a:t>, </a:t>
            </a:r>
            <a:r>
              <a:rPr lang="en-US" sz="5099" dirty="0" err="1">
                <a:solidFill>
                  <a:srgbClr val="42190C"/>
                </a:solidFill>
                <a:latin typeface="UTM Avo"/>
              </a:rPr>
              <a:t>bom</a:t>
            </a:r>
            <a:r>
              <a:rPr lang="en-US" sz="5099" dirty="0">
                <a:solidFill>
                  <a:srgbClr val="42190C"/>
                </a:solidFill>
                <a:latin typeface="UTM Avo"/>
              </a:rPr>
              <a:t>, </a:t>
            </a:r>
            <a:r>
              <a:rPr lang="en-US" sz="5099" dirty="0" err="1">
                <a:solidFill>
                  <a:srgbClr val="42190C"/>
                </a:solidFill>
                <a:latin typeface="UTM Avo"/>
              </a:rPr>
              <a:t>lạ</a:t>
            </a:r>
            <a:endParaRPr lang="en-US" sz="5099" dirty="0">
              <a:solidFill>
                <a:srgbClr val="42190C"/>
              </a:solidFill>
              <a:latin typeface="UTM Avo"/>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outVertical)">
                                      <p:cBhvr>
                                        <p:cTn id="60" dur="500"/>
                                        <p:tgtEl>
                                          <p:spTgt spid="19"/>
                                        </p:tgtEl>
                                      </p:cBhvr>
                                    </p:animEffec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arn(outVertical)">
                                      <p:cBhvr>
                                        <p:cTn id="65" dur="500"/>
                                        <p:tgtEl>
                                          <p:spTgt spid="20"/>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par>
                    <p:cTn id="66" fill="hold">
                      <p:stCondLst>
                        <p:cond delay="indefinite"/>
                      </p:stCondLst>
                      <p:childTnLst>
                        <p:par>
                          <p:cTn id="67" fill="hold">
                            <p:stCondLst>
                              <p:cond delay="0"/>
                            </p:stCondLst>
                            <p:childTnLst>
                              <p:par>
                                <p:cTn id="68" presetID="16" presetClass="entr" presetSubtype="37"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barn(outVertical)">
                                      <p:cBhvr>
                                        <p:cTn id="70" dur="500"/>
                                        <p:tgtEl>
                                          <p:spTgt spid="21"/>
                                        </p:tgtEl>
                                      </p:cBhvr>
                                    </p:animEffect>
                                  </p:childTnLst>
                                  <p:subTnLst>
                                    <p:audio>
                                      <p:cMediaNode>
                                        <p:cTn display="0" masterRel="sameClick">
                                          <p:stCondLst>
                                            <p:cond evt="begin" delay="0">
                                              <p:tn val="6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17" grpId="0"/>
      <p:bldP spid="19" grpId="0" animBg="1"/>
      <p:bldP spid="10" grpId="0"/>
      <p:bldP spid="20" grpId="0" animBg="1"/>
      <p:bldP spid="21" grpId="0" animBg="1"/>
      <p:bldP spid="13"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686188" y="494937"/>
            <a:ext cx="8072115" cy="9297125"/>
            <a:chOff x="0" y="0"/>
            <a:chExt cx="13814352" cy="15910795"/>
          </a:xfrm>
        </p:grpSpPr>
        <p:sp>
          <p:nvSpPr>
            <p:cNvPr id="4" name="Freeform 4"/>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5" name="Freeform 5"/>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grpSp>
        <p:nvGrpSpPr>
          <p:cNvPr id="6" name="Group 6"/>
          <p:cNvGrpSpPr/>
          <p:nvPr/>
        </p:nvGrpSpPr>
        <p:grpSpPr>
          <a:xfrm>
            <a:off x="9529697" y="494937"/>
            <a:ext cx="8072115" cy="9297125"/>
            <a:chOff x="0" y="0"/>
            <a:chExt cx="13814352" cy="15910795"/>
          </a:xfrm>
        </p:grpSpPr>
        <p:sp>
          <p:nvSpPr>
            <p:cNvPr id="7" name="Freeform 7"/>
            <p:cNvSpPr/>
            <p:nvPr/>
          </p:nvSpPr>
          <p:spPr>
            <a:xfrm>
              <a:off x="10160" y="16510"/>
              <a:ext cx="13791492" cy="15882856"/>
            </a:xfrm>
            <a:custGeom>
              <a:avLst/>
              <a:gdLst/>
              <a:ahLst/>
              <a:cxnLst/>
              <a:rect l="l" t="t" r="r" b="b"/>
              <a:pathLst>
                <a:path w="13791492" h="15882856">
                  <a:moveTo>
                    <a:pt x="13791492" y="15882856"/>
                  </a:moveTo>
                  <a:lnTo>
                    <a:pt x="0" y="15875236"/>
                  </a:lnTo>
                  <a:lnTo>
                    <a:pt x="0" y="5521816"/>
                  </a:lnTo>
                  <a:lnTo>
                    <a:pt x="17780" y="19050"/>
                  </a:lnTo>
                  <a:lnTo>
                    <a:pt x="6875737" y="0"/>
                  </a:lnTo>
                  <a:lnTo>
                    <a:pt x="13772442" y="5080"/>
                  </a:lnTo>
                  <a:close/>
                </a:path>
              </a:pathLst>
            </a:custGeom>
            <a:solidFill>
              <a:srgbClr val="FFF6EA"/>
            </a:solidFill>
          </p:spPr>
        </p:sp>
        <p:sp>
          <p:nvSpPr>
            <p:cNvPr id="8" name="Freeform 8"/>
            <p:cNvSpPr/>
            <p:nvPr/>
          </p:nvSpPr>
          <p:spPr>
            <a:xfrm>
              <a:off x="-3810" y="0"/>
              <a:ext cx="13820702" cy="15909525"/>
            </a:xfrm>
            <a:custGeom>
              <a:avLst/>
              <a:gdLst/>
              <a:ahLst/>
              <a:cxnLst/>
              <a:rect l="l" t="t" r="r" b="b"/>
              <a:pathLst>
                <a:path w="13820702" h="15909525">
                  <a:moveTo>
                    <a:pt x="13786412" y="21590"/>
                  </a:moveTo>
                  <a:cubicBezTo>
                    <a:pt x="13787682" y="34290"/>
                    <a:pt x="13787682" y="44450"/>
                    <a:pt x="13788952" y="54610"/>
                  </a:cubicBezTo>
                  <a:cubicBezTo>
                    <a:pt x="13791492" y="308558"/>
                    <a:pt x="13792762" y="662262"/>
                    <a:pt x="13795302" y="1003334"/>
                  </a:cubicBezTo>
                  <a:cubicBezTo>
                    <a:pt x="13795302" y="1495993"/>
                    <a:pt x="13808002" y="11210224"/>
                    <a:pt x="13814352" y="11702883"/>
                  </a:cubicBezTo>
                  <a:cubicBezTo>
                    <a:pt x="13820702" y="12448188"/>
                    <a:pt x="13816892" y="13206126"/>
                    <a:pt x="13816892" y="13951429"/>
                  </a:cubicBezTo>
                  <a:cubicBezTo>
                    <a:pt x="13816892" y="14608310"/>
                    <a:pt x="13818162" y="15214659"/>
                    <a:pt x="13819432" y="15848566"/>
                  </a:cubicBezTo>
                  <a:cubicBezTo>
                    <a:pt x="13819432" y="15870155"/>
                    <a:pt x="13819432" y="15884125"/>
                    <a:pt x="13819432" y="15908255"/>
                  </a:cubicBezTo>
                  <a:cubicBezTo>
                    <a:pt x="13796573" y="15908255"/>
                    <a:pt x="13776252" y="15909525"/>
                    <a:pt x="13716666" y="15908255"/>
                  </a:cubicBezTo>
                  <a:cubicBezTo>
                    <a:pt x="13010053" y="15903175"/>
                    <a:pt x="12292570" y="15909525"/>
                    <a:pt x="11585958" y="15904446"/>
                  </a:cubicBezTo>
                  <a:cubicBezTo>
                    <a:pt x="11161991" y="15900636"/>
                    <a:pt x="10748895" y="15903175"/>
                    <a:pt x="10324928" y="15900636"/>
                  </a:cubicBezTo>
                  <a:cubicBezTo>
                    <a:pt x="10129250" y="15899366"/>
                    <a:pt x="9933574" y="15898096"/>
                    <a:pt x="9737896" y="15896825"/>
                  </a:cubicBezTo>
                  <a:cubicBezTo>
                    <a:pt x="9618316" y="15896825"/>
                    <a:pt x="9509607" y="15898096"/>
                    <a:pt x="9390025" y="15898096"/>
                  </a:cubicBezTo>
                  <a:cubicBezTo>
                    <a:pt x="9085639" y="15896825"/>
                    <a:pt x="8248575" y="15898096"/>
                    <a:pt x="7944189" y="15896825"/>
                  </a:cubicBezTo>
                  <a:cubicBezTo>
                    <a:pt x="7726770" y="15895555"/>
                    <a:pt x="3378389" y="15904446"/>
                    <a:pt x="3160969" y="15903175"/>
                  </a:cubicBezTo>
                  <a:cubicBezTo>
                    <a:pt x="3106615" y="15903175"/>
                    <a:pt x="3041389" y="15904446"/>
                    <a:pt x="2987034" y="15904446"/>
                  </a:cubicBezTo>
                  <a:cubicBezTo>
                    <a:pt x="2856583" y="15904446"/>
                    <a:pt x="2737002" y="15905716"/>
                    <a:pt x="2606551" y="15905716"/>
                  </a:cubicBezTo>
                  <a:cubicBezTo>
                    <a:pt x="2280422" y="15905716"/>
                    <a:pt x="1965165" y="15904446"/>
                    <a:pt x="1639036" y="15903175"/>
                  </a:cubicBezTo>
                  <a:cubicBezTo>
                    <a:pt x="1443359" y="15901905"/>
                    <a:pt x="1247682" y="15900636"/>
                    <a:pt x="1062875" y="15899366"/>
                  </a:cubicBezTo>
                  <a:cubicBezTo>
                    <a:pt x="715005" y="15898096"/>
                    <a:pt x="367134"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95361" y="30480"/>
                    <a:pt x="269296" y="29210"/>
                  </a:cubicBezTo>
                  <a:cubicBezTo>
                    <a:pt x="562812" y="25400"/>
                    <a:pt x="856327" y="22860"/>
                    <a:pt x="1160714" y="20320"/>
                  </a:cubicBezTo>
                  <a:cubicBezTo>
                    <a:pt x="1367262" y="17780"/>
                    <a:pt x="1573810" y="16510"/>
                    <a:pt x="1769487" y="13970"/>
                  </a:cubicBezTo>
                  <a:cubicBezTo>
                    <a:pt x="1965165" y="11430"/>
                    <a:pt x="2171713" y="8890"/>
                    <a:pt x="2367390" y="8890"/>
                  </a:cubicBezTo>
                  <a:cubicBezTo>
                    <a:pt x="2584809" y="7620"/>
                    <a:pt x="2802228" y="10160"/>
                    <a:pt x="3019647" y="8890"/>
                  </a:cubicBezTo>
                  <a:cubicBezTo>
                    <a:pt x="3291421" y="8890"/>
                    <a:pt x="8215963" y="6350"/>
                    <a:pt x="8487736" y="5080"/>
                  </a:cubicBezTo>
                  <a:cubicBezTo>
                    <a:pt x="8748640" y="3810"/>
                    <a:pt x="9009542" y="2540"/>
                    <a:pt x="9281317" y="2540"/>
                  </a:cubicBezTo>
                  <a:cubicBezTo>
                    <a:pt x="9727026" y="1270"/>
                    <a:pt x="10161864" y="0"/>
                    <a:pt x="10607573" y="0"/>
                  </a:cubicBezTo>
                  <a:cubicBezTo>
                    <a:pt x="10792379" y="0"/>
                    <a:pt x="10988056" y="2540"/>
                    <a:pt x="11172862" y="2540"/>
                  </a:cubicBezTo>
                  <a:cubicBezTo>
                    <a:pt x="11683797" y="3810"/>
                    <a:pt x="12205602" y="5080"/>
                    <a:pt x="12716538" y="7620"/>
                  </a:cubicBezTo>
                  <a:cubicBezTo>
                    <a:pt x="12988311" y="8890"/>
                    <a:pt x="13260086" y="12700"/>
                    <a:pt x="13531859" y="16510"/>
                  </a:cubicBezTo>
                  <a:cubicBezTo>
                    <a:pt x="13597084" y="16510"/>
                    <a:pt x="13662311" y="16510"/>
                    <a:pt x="13716666" y="16510"/>
                  </a:cubicBezTo>
                  <a:cubicBezTo>
                    <a:pt x="13767362" y="17780"/>
                    <a:pt x="13776252" y="20320"/>
                    <a:pt x="13786412" y="21590"/>
                  </a:cubicBezTo>
                  <a:close/>
                  <a:moveTo>
                    <a:pt x="13796573" y="15891746"/>
                  </a:moveTo>
                  <a:cubicBezTo>
                    <a:pt x="13797842" y="15875236"/>
                    <a:pt x="13799112" y="15862536"/>
                    <a:pt x="13799112" y="15849836"/>
                  </a:cubicBezTo>
                  <a:cubicBezTo>
                    <a:pt x="13797842" y="15151498"/>
                    <a:pt x="13796573" y="14481987"/>
                    <a:pt x="13796573" y="13761946"/>
                  </a:cubicBezTo>
                  <a:cubicBezTo>
                    <a:pt x="13796573" y="13433507"/>
                    <a:pt x="13799112" y="13105068"/>
                    <a:pt x="13797842" y="12776627"/>
                  </a:cubicBezTo>
                  <a:cubicBezTo>
                    <a:pt x="13797842" y="12473452"/>
                    <a:pt x="13796573" y="12157645"/>
                    <a:pt x="13795302" y="11854471"/>
                  </a:cubicBezTo>
                  <a:cubicBezTo>
                    <a:pt x="13790223" y="11387075"/>
                    <a:pt x="13778792" y="1710742"/>
                    <a:pt x="13778792" y="1243347"/>
                  </a:cubicBezTo>
                  <a:cubicBezTo>
                    <a:pt x="13776252" y="851746"/>
                    <a:pt x="13773712" y="447513"/>
                    <a:pt x="13771173" y="63500"/>
                  </a:cubicBezTo>
                  <a:cubicBezTo>
                    <a:pt x="13769902" y="44450"/>
                    <a:pt x="13768632" y="43180"/>
                    <a:pt x="13684052" y="41910"/>
                  </a:cubicBezTo>
                  <a:cubicBezTo>
                    <a:pt x="13651439" y="41910"/>
                    <a:pt x="13629698" y="41910"/>
                    <a:pt x="13597084" y="40640"/>
                  </a:cubicBezTo>
                  <a:cubicBezTo>
                    <a:pt x="13325312" y="36830"/>
                    <a:pt x="13042667" y="31750"/>
                    <a:pt x="12770893" y="30480"/>
                  </a:cubicBezTo>
                  <a:cubicBezTo>
                    <a:pt x="12107764" y="26670"/>
                    <a:pt x="11433766" y="25400"/>
                    <a:pt x="10770637" y="22860"/>
                  </a:cubicBezTo>
                  <a:cubicBezTo>
                    <a:pt x="10672799" y="22860"/>
                    <a:pt x="10564089" y="22860"/>
                    <a:pt x="10466250" y="22860"/>
                  </a:cubicBezTo>
                  <a:cubicBezTo>
                    <a:pt x="10303186" y="22860"/>
                    <a:pt x="10140122" y="22860"/>
                    <a:pt x="9987928" y="22860"/>
                  </a:cubicBezTo>
                  <a:cubicBezTo>
                    <a:pt x="9640058" y="22860"/>
                    <a:pt x="9292187" y="22860"/>
                    <a:pt x="8955188" y="24130"/>
                  </a:cubicBezTo>
                  <a:cubicBezTo>
                    <a:pt x="8661671" y="25400"/>
                    <a:pt x="3715388" y="29210"/>
                    <a:pt x="3421873" y="29210"/>
                  </a:cubicBezTo>
                  <a:cubicBezTo>
                    <a:pt x="2943551" y="29210"/>
                    <a:pt x="2465229" y="26670"/>
                    <a:pt x="1986907" y="33020"/>
                  </a:cubicBezTo>
                  <a:cubicBezTo>
                    <a:pt x="1736875" y="36830"/>
                    <a:pt x="1497714" y="36830"/>
                    <a:pt x="1258553" y="38100"/>
                  </a:cubicBezTo>
                  <a:cubicBezTo>
                    <a:pt x="845456" y="41910"/>
                    <a:pt x="432360"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17103" y="15873966"/>
                    <a:pt x="269296" y="15875236"/>
                    <a:pt x="410618" y="15875236"/>
                  </a:cubicBezTo>
                  <a:cubicBezTo>
                    <a:pt x="617166" y="15875236"/>
                    <a:pt x="834586" y="15872696"/>
                    <a:pt x="1041134" y="15875236"/>
                  </a:cubicBezTo>
                  <a:cubicBezTo>
                    <a:pt x="1378133" y="15879046"/>
                    <a:pt x="1715133" y="15881586"/>
                    <a:pt x="2052132" y="15880316"/>
                  </a:cubicBezTo>
                  <a:cubicBezTo>
                    <a:pt x="2269552" y="15879046"/>
                    <a:pt x="2476100" y="15881586"/>
                    <a:pt x="2693518" y="15881586"/>
                  </a:cubicBezTo>
                  <a:cubicBezTo>
                    <a:pt x="3008776" y="15881586"/>
                    <a:pt x="3324034" y="15880316"/>
                    <a:pt x="3639292" y="15881586"/>
                  </a:cubicBezTo>
                  <a:cubicBezTo>
                    <a:pt x="4106743" y="15882855"/>
                    <a:pt x="9237832" y="15872696"/>
                    <a:pt x="9716154" y="15875236"/>
                  </a:cubicBezTo>
                  <a:cubicBezTo>
                    <a:pt x="9922703" y="15876505"/>
                    <a:pt x="10129250" y="15877775"/>
                    <a:pt x="10324928" y="15877775"/>
                  </a:cubicBezTo>
                  <a:cubicBezTo>
                    <a:pt x="10683670" y="15880316"/>
                    <a:pt x="11031540" y="15876505"/>
                    <a:pt x="11390282" y="15880316"/>
                  </a:cubicBezTo>
                  <a:cubicBezTo>
                    <a:pt x="11683797" y="15882855"/>
                    <a:pt x="11977312" y="15882855"/>
                    <a:pt x="12270829" y="15885396"/>
                  </a:cubicBezTo>
                  <a:cubicBezTo>
                    <a:pt x="12705667" y="15889205"/>
                    <a:pt x="13140506" y="15891746"/>
                    <a:pt x="13575343" y="15893016"/>
                  </a:cubicBezTo>
                  <a:cubicBezTo>
                    <a:pt x="13738407" y="15893016"/>
                    <a:pt x="13776252" y="15891746"/>
                    <a:pt x="13796573" y="15891746"/>
                  </a:cubicBezTo>
                  <a:close/>
                </a:path>
              </a:pathLst>
            </a:custGeom>
            <a:solidFill>
              <a:srgbClr val="FFF6EA"/>
            </a:solidFill>
          </p:spPr>
        </p:sp>
      </p:grpSp>
      <p:sp>
        <p:nvSpPr>
          <p:cNvPr id="9" name="Freeform 9"/>
          <p:cNvSpPr/>
          <p:nvPr/>
        </p:nvSpPr>
        <p:spPr>
          <a:xfrm>
            <a:off x="1730257" y="1741694"/>
            <a:ext cx="5982492" cy="6913496"/>
          </a:xfrm>
          <a:custGeom>
            <a:avLst/>
            <a:gdLst/>
            <a:ahLst/>
            <a:cxnLst/>
            <a:rect l="l" t="t" r="r" b="b"/>
            <a:pathLst>
              <a:path w="5712276" h="6913496">
                <a:moveTo>
                  <a:pt x="0" y="0"/>
                </a:moveTo>
                <a:lnTo>
                  <a:pt x="5712275" y="0"/>
                </a:lnTo>
                <a:lnTo>
                  <a:pt x="5712275" y="6913496"/>
                </a:lnTo>
                <a:lnTo>
                  <a:pt x="0" y="6913496"/>
                </a:lnTo>
                <a:lnTo>
                  <a:pt x="0" y="0"/>
                </a:lnTo>
                <a:close/>
              </a:path>
            </a:pathLst>
          </a:custGeom>
          <a:blipFill>
            <a:blip r:embed="rId3"/>
            <a:stretch>
              <a:fillRect/>
            </a:stretch>
          </a:blipFill>
        </p:spPr>
      </p:sp>
      <p:sp>
        <p:nvSpPr>
          <p:cNvPr id="10" name="TextBox 10"/>
          <p:cNvSpPr txBox="1"/>
          <p:nvPr/>
        </p:nvSpPr>
        <p:spPr>
          <a:xfrm>
            <a:off x="9529697" y="1741694"/>
            <a:ext cx="7989112" cy="4088555"/>
          </a:xfrm>
          <a:prstGeom prst="rect">
            <a:avLst/>
          </a:prstGeom>
        </p:spPr>
        <p:txBody>
          <a:bodyPr lIns="0" tIns="0" rIns="0" bIns="0" rtlCol="0" anchor="t">
            <a:spAutoFit/>
          </a:bodyPr>
          <a:lstStyle/>
          <a:p>
            <a:pPr algn="ctr">
              <a:lnSpc>
                <a:spcPts val="11200"/>
              </a:lnSpc>
              <a:spcBef>
                <a:spcPct val="0"/>
              </a:spcBef>
            </a:pPr>
            <a:r>
              <a:rPr lang="en-US" sz="5000" dirty="0" err="1">
                <a:solidFill>
                  <a:srgbClr val="42190C"/>
                </a:solidFill>
                <a:latin typeface="UTM Avo Bold"/>
              </a:rPr>
              <a:t>Từ</a:t>
            </a:r>
            <a:r>
              <a:rPr lang="en-US" sz="5000" dirty="0">
                <a:solidFill>
                  <a:srgbClr val="42190C"/>
                </a:solidFill>
                <a:latin typeface="UTM Avo Bold"/>
              </a:rPr>
              <a:t> </a:t>
            </a:r>
            <a:r>
              <a:rPr lang="en-US" sz="5000" dirty="0" err="1">
                <a:solidFill>
                  <a:srgbClr val="42190C"/>
                </a:solidFill>
                <a:latin typeface="UTM Avo Bold"/>
              </a:rPr>
              <a:t>nào</a:t>
            </a:r>
            <a:r>
              <a:rPr lang="en-US" sz="5000" dirty="0">
                <a:solidFill>
                  <a:srgbClr val="42190C"/>
                </a:solidFill>
                <a:latin typeface="UTM Avo Bold"/>
              </a:rPr>
              <a:t> </a:t>
            </a:r>
            <a:r>
              <a:rPr lang="en-US" sz="5000" dirty="0" err="1">
                <a:solidFill>
                  <a:srgbClr val="42190C"/>
                </a:solidFill>
                <a:latin typeface="UTM Avo Bold"/>
              </a:rPr>
              <a:t>dưới</a:t>
            </a:r>
            <a:r>
              <a:rPr lang="en-US" sz="5000" dirty="0">
                <a:solidFill>
                  <a:srgbClr val="42190C"/>
                </a:solidFill>
                <a:latin typeface="UTM Avo Bold"/>
              </a:rPr>
              <a:t> </a:t>
            </a:r>
            <a:r>
              <a:rPr lang="en-US" sz="5000" dirty="0" err="1">
                <a:solidFill>
                  <a:srgbClr val="42190C"/>
                </a:solidFill>
                <a:latin typeface="UTM Avo Bold"/>
              </a:rPr>
              <a:t>đây</a:t>
            </a:r>
            <a:r>
              <a:rPr lang="en-US" sz="5000" dirty="0">
                <a:solidFill>
                  <a:srgbClr val="42190C"/>
                </a:solidFill>
                <a:latin typeface="UTM Avo Bold"/>
              </a:rPr>
              <a:t> </a:t>
            </a:r>
            <a:r>
              <a:rPr lang="en-US" sz="5000" dirty="0" err="1">
                <a:solidFill>
                  <a:srgbClr val="42190C"/>
                </a:solidFill>
                <a:latin typeface="UTM Avo Bold"/>
              </a:rPr>
              <a:t>có</a:t>
            </a:r>
            <a:r>
              <a:rPr lang="en-US" sz="5000" dirty="0">
                <a:solidFill>
                  <a:srgbClr val="42190C"/>
                </a:solidFill>
                <a:latin typeface="UTM Avo Bold"/>
              </a:rPr>
              <a:t> </a:t>
            </a:r>
            <a:r>
              <a:rPr lang="en-US" sz="5000" dirty="0" err="1">
                <a:solidFill>
                  <a:srgbClr val="42190C"/>
                </a:solidFill>
                <a:latin typeface="UTM Avo Bold"/>
              </a:rPr>
              <a:t>thể</a:t>
            </a:r>
            <a:r>
              <a:rPr lang="en-US" sz="5000" dirty="0">
                <a:solidFill>
                  <a:srgbClr val="42190C"/>
                </a:solidFill>
                <a:latin typeface="UTM Avo Bold"/>
              </a:rPr>
              <a:t> </a:t>
            </a:r>
            <a:r>
              <a:rPr lang="en-US" sz="5000" i="1" dirty="0" err="1">
                <a:solidFill>
                  <a:srgbClr val="FF0000"/>
                </a:solidFill>
                <a:latin typeface="UTM Avo Bold"/>
              </a:rPr>
              <a:t>thay</a:t>
            </a:r>
            <a:r>
              <a:rPr lang="en-US" sz="5000" dirty="0">
                <a:solidFill>
                  <a:srgbClr val="42190C"/>
                </a:solidFill>
                <a:latin typeface="UTM Avo Bold"/>
              </a:rPr>
              <a:t> </a:t>
            </a:r>
            <a:r>
              <a:rPr lang="en-US" sz="5000" dirty="0" err="1">
                <a:solidFill>
                  <a:srgbClr val="42190C"/>
                </a:solidFill>
                <a:latin typeface="UTM Avo Bold"/>
              </a:rPr>
              <a:t>cho</a:t>
            </a:r>
            <a:r>
              <a:rPr lang="en-US" sz="5000" dirty="0">
                <a:solidFill>
                  <a:srgbClr val="42190C"/>
                </a:solidFill>
                <a:latin typeface="UTM Avo Bold"/>
              </a:rPr>
              <a:t> </a:t>
            </a:r>
            <a:r>
              <a:rPr lang="en-US" sz="5000" dirty="0" err="1">
                <a:solidFill>
                  <a:srgbClr val="42190C"/>
                </a:solidFill>
                <a:latin typeface="UTM Avo Bold"/>
              </a:rPr>
              <a:t>bông</a:t>
            </a:r>
            <a:r>
              <a:rPr lang="en-US" sz="5000" dirty="0">
                <a:solidFill>
                  <a:srgbClr val="42190C"/>
                </a:solidFill>
                <a:latin typeface="UTM Avo Bold"/>
              </a:rPr>
              <a:t> </a:t>
            </a:r>
            <a:r>
              <a:rPr lang="en-US" sz="5000" dirty="0" err="1">
                <a:solidFill>
                  <a:srgbClr val="42190C"/>
                </a:solidFill>
                <a:latin typeface="UTM Avo Bold"/>
              </a:rPr>
              <a:t>hoa</a:t>
            </a:r>
            <a:r>
              <a:rPr lang="en-US" sz="5000" dirty="0">
                <a:solidFill>
                  <a:srgbClr val="42190C"/>
                </a:solidFill>
                <a:latin typeface="UTM Avo Bold"/>
              </a:rPr>
              <a:t> </a:t>
            </a:r>
            <a:r>
              <a:rPr lang="en-US" sz="5000" dirty="0" err="1">
                <a:solidFill>
                  <a:srgbClr val="42190C"/>
                </a:solidFill>
                <a:latin typeface="UTM Avo Bold"/>
              </a:rPr>
              <a:t>trong</a:t>
            </a:r>
            <a:r>
              <a:rPr lang="en-US" sz="5000" dirty="0">
                <a:solidFill>
                  <a:srgbClr val="42190C"/>
                </a:solidFill>
                <a:latin typeface="UTM Avo Bold"/>
              </a:rPr>
              <a:t> </a:t>
            </a:r>
            <a:r>
              <a:rPr lang="en-US" sz="5000" dirty="0" err="1">
                <a:solidFill>
                  <a:srgbClr val="42190C"/>
                </a:solidFill>
                <a:latin typeface="UTM Avo Bold"/>
              </a:rPr>
              <a:t>mỗi</a:t>
            </a:r>
            <a:r>
              <a:rPr lang="en-US" sz="5000" dirty="0">
                <a:solidFill>
                  <a:srgbClr val="42190C"/>
                </a:solidFill>
                <a:latin typeface="UTM Avo Bold"/>
              </a:rPr>
              <a:t> </a:t>
            </a:r>
            <a:r>
              <a:rPr lang="en-US" sz="5000" dirty="0" err="1">
                <a:solidFill>
                  <a:srgbClr val="42190C"/>
                </a:solidFill>
                <a:latin typeface="UTM Avo Bold"/>
              </a:rPr>
              <a:t>đoạn</a:t>
            </a:r>
            <a:r>
              <a:rPr lang="en-US" sz="5000" dirty="0">
                <a:solidFill>
                  <a:srgbClr val="42190C"/>
                </a:solidFill>
                <a:latin typeface="UTM Avo Bold"/>
              </a:rPr>
              <a:t> </a:t>
            </a:r>
            <a:r>
              <a:rPr lang="en-US" sz="5000" dirty="0" err="1">
                <a:solidFill>
                  <a:srgbClr val="42190C"/>
                </a:solidFill>
                <a:latin typeface="UTM Avo Bold"/>
              </a:rPr>
              <a:t>văn</a:t>
            </a:r>
            <a:r>
              <a:rPr lang="en-US" sz="5000" dirty="0">
                <a:solidFill>
                  <a:srgbClr val="42190C"/>
                </a:solidFill>
                <a:latin typeface="UTM Avo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Horizontal)">
                                      <p:cBhvr>
                                        <p:cTn id="13" dur="500"/>
                                        <p:tgtEl>
                                          <p:spTgt spid="6"/>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201353" y="0"/>
            <a:ext cx="4814628" cy="10227578"/>
            <a:chOff x="0" y="0"/>
            <a:chExt cx="8239597" cy="17503141"/>
          </a:xfrm>
        </p:grpSpPr>
        <p:sp>
          <p:nvSpPr>
            <p:cNvPr id="4" name="Freeform 4"/>
            <p:cNvSpPr/>
            <p:nvPr/>
          </p:nvSpPr>
          <p:spPr>
            <a:xfrm>
              <a:off x="10160" y="16510"/>
              <a:ext cx="8216737" cy="17475202"/>
            </a:xfrm>
            <a:custGeom>
              <a:avLst/>
              <a:gdLst/>
              <a:ahLst/>
              <a:cxnLst/>
              <a:rect l="l" t="t" r="r" b="b"/>
              <a:pathLst>
                <a:path w="8216737" h="17475202">
                  <a:moveTo>
                    <a:pt x="8216737" y="17475202"/>
                  </a:moveTo>
                  <a:lnTo>
                    <a:pt x="0" y="17467581"/>
                  </a:lnTo>
                  <a:lnTo>
                    <a:pt x="0" y="6074083"/>
                  </a:lnTo>
                  <a:lnTo>
                    <a:pt x="17780" y="19050"/>
                  </a:lnTo>
                  <a:lnTo>
                    <a:pt x="4095526" y="0"/>
                  </a:lnTo>
                  <a:lnTo>
                    <a:pt x="8197687" y="5080"/>
                  </a:lnTo>
                  <a:close/>
                </a:path>
              </a:pathLst>
            </a:custGeom>
            <a:solidFill>
              <a:srgbClr val="FFF6EA"/>
            </a:solidFill>
          </p:spPr>
        </p:sp>
        <p:sp>
          <p:nvSpPr>
            <p:cNvPr id="5" name="Freeform 5"/>
            <p:cNvSpPr/>
            <p:nvPr/>
          </p:nvSpPr>
          <p:spPr>
            <a:xfrm>
              <a:off x="-3810" y="0"/>
              <a:ext cx="8245946" cy="17501871"/>
            </a:xfrm>
            <a:custGeom>
              <a:avLst/>
              <a:gdLst/>
              <a:ahLst/>
              <a:cxnLst/>
              <a:rect l="l" t="t" r="r" b="b"/>
              <a:pathLst>
                <a:path w="8245946" h="17501871">
                  <a:moveTo>
                    <a:pt x="8211657" y="21590"/>
                  </a:moveTo>
                  <a:cubicBezTo>
                    <a:pt x="8212927" y="34290"/>
                    <a:pt x="8212927" y="44450"/>
                    <a:pt x="8214196" y="54610"/>
                  </a:cubicBezTo>
                  <a:cubicBezTo>
                    <a:pt x="8216737" y="333196"/>
                    <a:pt x="8218007" y="722585"/>
                    <a:pt x="8220546" y="1098068"/>
                  </a:cubicBezTo>
                  <a:cubicBezTo>
                    <a:pt x="8220546" y="1640431"/>
                    <a:pt x="8233246" y="12334727"/>
                    <a:pt x="8239596" y="12877089"/>
                  </a:cubicBezTo>
                  <a:cubicBezTo>
                    <a:pt x="8245946" y="13697589"/>
                    <a:pt x="8242137" y="14531994"/>
                    <a:pt x="8242137" y="15352491"/>
                  </a:cubicBezTo>
                  <a:cubicBezTo>
                    <a:pt x="8242137" y="16075644"/>
                    <a:pt x="8243407" y="16743167"/>
                    <a:pt x="8244677" y="17440912"/>
                  </a:cubicBezTo>
                  <a:cubicBezTo>
                    <a:pt x="8244677" y="17462502"/>
                    <a:pt x="8244677" y="17476471"/>
                    <a:pt x="8244677" y="17500602"/>
                  </a:cubicBezTo>
                  <a:cubicBezTo>
                    <a:pt x="8221817" y="17500602"/>
                    <a:pt x="8201496" y="17501871"/>
                    <a:pt x="8159992" y="17500602"/>
                  </a:cubicBezTo>
                  <a:cubicBezTo>
                    <a:pt x="7740752" y="17495521"/>
                    <a:pt x="7315064" y="17501871"/>
                    <a:pt x="6895824" y="17496791"/>
                  </a:cubicBezTo>
                  <a:cubicBezTo>
                    <a:pt x="6644281" y="17492982"/>
                    <a:pt x="6399187" y="17495521"/>
                    <a:pt x="6147644" y="17492982"/>
                  </a:cubicBezTo>
                  <a:cubicBezTo>
                    <a:pt x="6031547" y="17491712"/>
                    <a:pt x="5915450" y="17490441"/>
                    <a:pt x="5799353" y="17489171"/>
                  </a:cubicBezTo>
                  <a:cubicBezTo>
                    <a:pt x="5728405" y="17489171"/>
                    <a:pt x="5663906" y="17490441"/>
                    <a:pt x="5592958" y="17490441"/>
                  </a:cubicBezTo>
                  <a:cubicBezTo>
                    <a:pt x="5412362" y="17489171"/>
                    <a:pt x="4915725" y="17490441"/>
                    <a:pt x="4735130" y="17489171"/>
                  </a:cubicBezTo>
                  <a:cubicBezTo>
                    <a:pt x="4606133" y="17487902"/>
                    <a:pt x="2026200" y="17496791"/>
                    <a:pt x="1897203" y="17495521"/>
                  </a:cubicBezTo>
                  <a:cubicBezTo>
                    <a:pt x="1864954" y="17495521"/>
                    <a:pt x="1826255" y="17496791"/>
                    <a:pt x="1794006" y="17496791"/>
                  </a:cubicBezTo>
                  <a:cubicBezTo>
                    <a:pt x="1716608" y="17496791"/>
                    <a:pt x="1645660" y="17498062"/>
                    <a:pt x="1568262" y="17498062"/>
                  </a:cubicBezTo>
                  <a:cubicBezTo>
                    <a:pt x="1374767" y="17498062"/>
                    <a:pt x="1187721" y="17496791"/>
                    <a:pt x="994226" y="17495521"/>
                  </a:cubicBezTo>
                  <a:cubicBezTo>
                    <a:pt x="878129" y="17494252"/>
                    <a:pt x="762032" y="17492982"/>
                    <a:pt x="652385" y="17491712"/>
                  </a:cubicBezTo>
                  <a:cubicBezTo>
                    <a:pt x="445990" y="17490441"/>
                    <a:pt x="239596" y="17489171"/>
                    <a:pt x="48260" y="17489171"/>
                  </a:cubicBezTo>
                  <a:cubicBezTo>
                    <a:pt x="38100" y="17489171"/>
                    <a:pt x="29210" y="17489171"/>
                    <a:pt x="19050" y="17487902"/>
                  </a:cubicBezTo>
                  <a:cubicBezTo>
                    <a:pt x="10160" y="17486632"/>
                    <a:pt x="5080" y="17480282"/>
                    <a:pt x="7620" y="17471391"/>
                  </a:cubicBezTo>
                  <a:cubicBezTo>
                    <a:pt x="16510" y="17438506"/>
                    <a:pt x="12700" y="17090837"/>
                    <a:pt x="11430" y="16729259"/>
                  </a:cubicBezTo>
                  <a:cubicBezTo>
                    <a:pt x="10160" y="15992202"/>
                    <a:pt x="6350" y="15269051"/>
                    <a:pt x="7620" y="14531994"/>
                  </a:cubicBezTo>
                  <a:cubicBezTo>
                    <a:pt x="5080" y="13614147"/>
                    <a:pt x="0" y="2252327"/>
                    <a:pt x="7620" y="1320575"/>
                  </a:cubicBezTo>
                  <a:cubicBezTo>
                    <a:pt x="8890" y="1139788"/>
                    <a:pt x="7620" y="945093"/>
                    <a:pt x="8890" y="764305"/>
                  </a:cubicBezTo>
                  <a:cubicBezTo>
                    <a:pt x="10160" y="472264"/>
                    <a:pt x="12700" y="152408"/>
                    <a:pt x="13970" y="44450"/>
                  </a:cubicBezTo>
                  <a:cubicBezTo>
                    <a:pt x="13970" y="41910"/>
                    <a:pt x="15240" y="39370"/>
                    <a:pt x="16510" y="38100"/>
                  </a:cubicBezTo>
                  <a:cubicBezTo>
                    <a:pt x="38100" y="35560"/>
                    <a:pt x="78350" y="30480"/>
                    <a:pt x="181547" y="29210"/>
                  </a:cubicBezTo>
                  <a:cubicBezTo>
                    <a:pt x="355693" y="25400"/>
                    <a:pt x="529838" y="22860"/>
                    <a:pt x="710434" y="20320"/>
                  </a:cubicBezTo>
                  <a:cubicBezTo>
                    <a:pt x="832981" y="17780"/>
                    <a:pt x="955527" y="16510"/>
                    <a:pt x="1071624" y="13970"/>
                  </a:cubicBezTo>
                  <a:cubicBezTo>
                    <a:pt x="1187721" y="11430"/>
                    <a:pt x="1310268" y="8890"/>
                    <a:pt x="1426365" y="8890"/>
                  </a:cubicBezTo>
                  <a:cubicBezTo>
                    <a:pt x="1555362" y="7620"/>
                    <a:pt x="1684359" y="10160"/>
                    <a:pt x="1813355" y="8890"/>
                  </a:cubicBezTo>
                  <a:cubicBezTo>
                    <a:pt x="1974601" y="8890"/>
                    <a:pt x="4896376" y="6350"/>
                    <a:pt x="5057622" y="5080"/>
                  </a:cubicBezTo>
                  <a:cubicBezTo>
                    <a:pt x="5212418" y="3810"/>
                    <a:pt x="5367214" y="2540"/>
                    <a:pt x="5528460" y="2540"/>
                  </a:cubicBezTo>
                  <a:cubicBezTo>
                    <a:pt x="5792903" y="1270"/>
                    <a:pt x="6050896" y="0"/>
                    <a:pt x="6315339" y="0"/>
                  </a:cubicBezTo>
                  <a:cubicBezTo>
                    <a:pt x="6424987" y="0"/>
                    <a:pt x="6541084" y="2540"/>
                    <a:pt x="6650731" y="2540"/>
                  </a:cubicBezTo>
                  <a:cubicBezTo>
                    <a:pt x="6953873" y="3810"/>
                    <a:pt x="7263465" y="5080"/>
                    <a:pt x="7566607" y="7620"/>
                  </a:cubicBezTo>
                  <a:cubicBezTo>
                    <a:pt x="7727853" y="8890"/>
                    <a:pt x="7889099" y="12700"/>
                    <a:pt x="8050344" y="16510"/>
                  </a:cubicBezTo>
                  <a:cubicBezTo>
                    <a:pt x="8089044" y="16510"/>
                    <a:pt x="8127743" y="16510"/>
                    <a:pt x="8159992" y="16510"/>
                  </a:cubicBezTo>
                  <a:cubicBezTo>
                    <a:pt x="8192607" y="17780"/>
                    <a:pt x="8201496" y="20320"/>
                    <a:pt x="8211657" y="21590"/>
                  </a:cubicBezTo>
                  <a:close/>
                  <a:moveTo>
                    <a:pt x="8221817" y="17484091"/>
                  </a:moveTo>
                  <a:cubicBezTo>
                    <a:pt x="8223087" y="17467582"/>
                    <a:pt x="8224357" y="17454882"/>
                    <a:pt x="8224357" y="17442182"/>
                  </a:cubicBezTo>
                  <a:cubicBezTo>
                    <a:pt x="8223087" y="16673633"/>
                    <a:pt x="8221817" y="15936576"/>
                    <a:pt x="8221817" y="15143891"/>
                  </a:cubicBezTo>
                  <a:cubicBezTo>
                    <a:pt x="8221817" y="14782315"/>
                    <a:pt x="8224357" y="14420740"/>
                    <a:pt x="8223087" y="14059164"/>
                  </a:cubicBezTo>
                  <a:cubicBezTo>
                    <a:pt x="8223087" y="13725401"/>
                    <a:pt x="8221817" y="13377732"/>
                    <a:pt x="8220546" y="13043971"/>
                  </a:cubicBezTo>
                  <a:cubicBezTo>
                    <a:pt x="8215467" y="12529420"/>
                    <a:pt x="8204037" y="1876846"/>
                    <a:pt x="8204037" y="1362296"/>
                  </a:cubicBezTo>
                  <a:cubicBezTo>
                    <a:pt x="8201496" y="931187"/>
                    <a:pt x="8198957" y="486170"/>
                    <a:pt x="8196417" y="63500"/>
                  </a:cubicBezTo>
                  <a:cubicBezTo>
                    <a:pt x="8195146" y="44450"/>
                    <a:pt x="8193877" y="43180"/>
                    <a:pt x="8140643" y="41910"/>
                  </a:cubicBezTo>
                  <a:cubicBezTo>
                    <a:pt x="8121293" y="41910"/>
                    <a:pt x="8108394" y="41910"/>
                    <a:pt x="8089044" y="40640"/>
                  </a:cubicBezTo>
                  <a:cubicBezTo>
                    <a:pt x="7927798" y="36830"/>
                    <a:pt x="7760102" y="31750"/>
                    <a:pt x="7598856" y="30480"/>
                  </a:cubicBezTo>
                  <a:cubicBezTo>
                    <a:pt x="7205417" y="26670"/>
                    <a:pt x="6805527" y="25400"/>
                    <a:pt x="6412087" y="22860"/>
                  </a:cubicBezTo>
                  <a:cubicBezTo>
                    <a:pt x="6354039" y="22860"/>
                    <a:pt x="6289540" y="22860"/>
                    <a:pt x="6231492" y="22860"/>
                  </a:cubicBezTo>
                  <a:cubicBezTo>
                    <a:pt x="6134744" y="22860"/>
                    <a:pt x="6037997" y="22860"/>
                    <a:pt x="5947699" y="22860"/>
                  </a:cubicBezTo>
                  <a:cubicBezTo>
                    <a:pt x="5741304" y="22860"/>
                    <a:pt x="5534910" y="22860"/>
                    <a:pt x="5334965" y="24130"/>
                  </a:cubicBezTo>
                  <a:cubicBezTo>
                    <a:pt x="5160819" y="25400"/>
                    <a:pt x="2226145" y="29210"/>
                    <a:pt x="2051999" y="29210"/>
                  </a:cubicBezTo>
                  <a:cubicBezTo>
                    <a:pt x="1768207" y="29210"/>
                    <a:pt x="1484414" y="26670"/>
                    <a:pt x="1200621" y="33020"/>
                  </a:cubicBezTo>
                  <a:cubicBezTo>
                    <a:pt x="1052275" y="36830"/>
                    <a:pt x="910379" y="36830"/>
                    <a:pt x="768482" y="38100"/>
                  </a:cubicBezTo>
                  <a:cubicBezTo>
                    <a:pt x="523388" y="41910"/>
                    <a:pt x="278295" y="45720"/>
                    <a:pt x="49530" y="50800"/>
                  </a:cubicBezTo>
                  <a:cubicBezTo>
                    <a:pt x="36830" y="50800"/>
                    <a:pt x="34290" y="53340"/>
                    <a:pt x="33020" y="110688"/>
                  </a:cubicBezTo>
                  <a:cubicBezTo>
                    <a:pt x="31750" y="361010"/>
                    <a:pt x="31750" y="611331"/>
                    <a:pt x="30480" y="861653"/>
                  </a:cubicBezTo>
                  <a:cubicBezTo>
                    <a:pt x="29210" y="1278856"/>
                    <a:pt x="26670" y="1682152"/>
                    <a:pt x="25400" y="2099354"/>
                  </a:cubicBezTo>
                  <a:cubicBezTo>
                    <a:pt x="20320" y="2544370"/>
                    <a:pt x="26670" y="13419452"/>
                    <a:pt x="29210" y="13864468"/>
                  </a:cubicBezTo>
                  <a:cubicBezTo>
                    <a:pt x="29210" y="14337299"/>
                    <a:pt x="29210" y="14824035"/>
                    <a:pt x="30480" y="15296865"/>
                  </a:cubicBezTo>
                  <a:cubicBezTo>
                    <a:pt x="30480" y="15644533"/>
                    <a:pt x="33020" y="15992202"/>
                    <a:pt x="33020" y="16339871"/>
                  </a:cubicBezTo>
                  <a:cubicBezTo>
                    <a:pt x="33020" y="16715353"/>
                    <a:pt x="33020" y="17090837"/>
                    <a:pt x="31750" y="17442182"/>
                  </a:cubicBezTo>
                  <a:cubicBezTo>
                    <a:pt x="31750" y="17445991"/>
                    <a:pt x="31750" y="17448532"/>
                    <a:pt x="31750" y="17452341"/>
                  </a:cubicBezTo>
                  <a:cubicBezTo>
                    <a:pt x="31750" y="17462502"/>
                    <a:pt x="35560" y="17466312"/>
                    <a:pt x="44450" y="17466312"/>
                  </a:cubicBezTo>
                  <a:cubicBezTo>
                    <a:pt x="91250" y="17466312"/>
                    <a:pt x="181547" y="17467582"/>
                    <a:pt x="265395" y="17467582"/>
                  </a:cubicBezTo>
                  <a:cubicBezTo>
                    <a:pt x="387942" y="17467582"/>
                    <a:pt x="516939" y="17465041"/>
                    <a:pt x="639485" y="17467582"/>
                  </a:cubicBezTo>
                  <a:cubicBezTo>
                    <a:pt x="839430" y="17471391"/>
                    <a:pt x="1039375" y="17473932"/>
                    <a:pt x="1239320" y="17472662"/>
                  </a:cubicBezTo>
                  <a:cubicBezTo>
                    <a:pt x="1368317" y="17471391"/>
                    <a:pt x="1490864" y="17473932"/>
                    <a:pt x="1619860" y="17473932"/>
                  </a:cubicBezTo>
                  <a:cubicBezTo>
                    <a:pt x="1806906" y="17473932"/>
                    <a:pt x="1993951" y="17472662"/>
                    <a:pt x="2180996" y="17473932"/>
                  </a:cubicBezTo>
                  <a:cubicBezTo>
                    <a:pt x="2458339" y="17475202"/>
                    <a:pt x="5502660" y="17465041"/>
                    <a:pt x="5786453" y="17467582"/>
                  </a:cubicBezTo>
                  <a:cubicBezTo>
                    <a:pt x="5909000" y="17468852"/>
                    <a:pt x="6031547" y="17470121"/>
                    <a:pt x="6147644" y="17470121"/>
                  </a:cubicBezTo>
                  <a:cubicBezTo>
                    <a:pt x="6360489" y="17472662"/>
                    <a:pt x="6566883" y="17468852"/>
                    <a:pt x="6779727" y="17472662"/>
                  </a:cubicBezTo>
                  <a:cubicBezTo>
                    <a:pt x="6953873" y="17475202"/>
                    <a:pt x="7128019" y="17475202"/>
                    <a:pt x="7302165" y="17477741"/>
                  </a:cubicBezTo>
                  <a:cubicBezTo>
                    <a:pt x="7560157" y="17481552"/>
                    <a:pt x="7818151" y="17484091"/>
                    <a:pt x="8076144" y="17485362"/>
                  </a:cubicBezTo>
                  <a:cubicBezTo>
                    <a:pt x="8172892" y="17485362"/>
                    <a:pt x="8201496" y="17484091"/>
                    <a:pt x="8221817" y="17484091"/>
                  </a:cubicBezTo>
                  <a:close/>
                </a:path>
              </a:pathLst>
            </a:custGeom>
            <a:solidFill>
              <a:srgbClr val="FFF6EA"/>
            </a:solidFill>
          </p:spPr>
        </p:sp>
      </p:grpSp>
      <p:grpSp>
        <p:nvGrpSpPr>
          <p:cNvPr id="6" name="Group 6"/>
          <p:cNvGrpSpPr/>
          <p:nvPr/>
        </p:nvGrpSpPr>
        <p:grpSpPr>
          <a:xfrm>
            <a:off x="442159" y="221347"/>
            <a:ext cx="4189141" cy="988267"/>
            <a:chOff x="0" y="0"/>
            <a:chExt cx="5585521" cy="1317689"/>
          </a:xfrm>
        </p:grpSpPr>
        <p:grpSp>
          <p:nvGrpSpPr>
            <p:cNvPr id="7" name="Group 7"/>
            <p:cNvGrpSpPr/>
            <p:nvPr/>
          </p:nvGrpSpPr>
          <p:grpSpPr>
            <a:xfrm>
              <a:off x="0" y="0"/>
              <a:ext cx="5585521" cy="1317689"/>
              <a:chOff x="0" y="0"/>
              <a:chExt cx="1103313" cy="260284"/>
            </a:xfrm>
          </p:grpSpPr>
          <p:sp>
            <p:nvSpPr>
              <p:cNvPr id="8" name="Freeform 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9" name="TextBox 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713028" y="21864"/>
              <a:ext cx="3749061"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yên vui</a:t>
              </a:r>
            </a:p>
          </p:txBody>
        </p:sp>
      </p:grpSp>
      <p:grpSp>
        <p:nvGrpSpPr>
          <p:cNvPr id="11" name="Group 11"/>
          <p:cNvGrpSpPr/>
          <p:nvPr/>
        </p:nvGrpSpPr>
        <p:grpSpPr>
          <a:xfrm>
            <a:off x="442159" y="1305864"/>
            <a:ext cx="4189141" cy="988267"/>
            <a:chOff x="0" y="0"/>
            <a:chExt cx="5585521" cy="1317689"/>
          </a:xfrm>
        </p:grpSpPr>
        <p:grpSp>
          <p:nvGrpSpPr>
            <p:cNvPr id="12" name="Group 12"/>
            <p:cNvGrpSpPr/>
            <p:nvPr/>
          </p:nvGrpSpPr>
          <p:grpSpPr>
            <a:xfrm>
              <a:off x="0" y="0"/>
              <a:ext cx="5585521" cy="1317689"/>
              <a:chOff x="0" y="0"/>
              <a:chExt cx="1103313" cy="260284"/>
            </a:xfrm>
          </p:grpSpPr>
          <p:sp>
            <p:nvSpPr>
              <p:cNvPr id="13" name="Freeform 13"/>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14" name="TextBox 14"/>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56514" y="30045"/>
              <a:ext cx="4872493"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quây quần</a:t>
              </a:r>
            </a:p>
          </p:txBody>
        </p:sp>
      </p:grpSp>
      <p:grpSp>
        <p:nvGrpSpPr>
          <p:cNvPr id="16" name="Group 16"/>
          <p:cNvGrpSpPr/>
          <p:nvPr/>
        </p:nvGrpSpPr>
        <p:grpSpPr>
          <a:xfrm>
            <a:off x="442159" y="2379856"/>
            <a:ext cx="4189141" cy="988267"/>
            <a:chOff x="0" y="0"/>
            <a:chExt cx="5585521" cy="1317689"/>
          </a:xfrm>
        </p:grpSpPr>
        <p:grpSp>
          <p:nvGrpSpPr>
            <p:cNvPr id="17" name="Group 17"/>
            <p:cNvGrpSpPr/>
            <p:nvPr/>
          </p:nvGrpSpPr>
          <p:grpSpPr>
            <a:xfrm>
              <a:off x="0" y="0"/>
              <a:ext cx="5585521" cy="1317689"/>
              <a:chOff x="0" y="0"/>
              <a:chExt cx="1103313" cy="260284"/>
            </a:xfrm>
          </p:grpSpPr>
          <p:sp>
            <p:nvSpPr>
              <p:cNvPr id="18" name="Freeform 1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19" name="TextBox 1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918230" y="-82550"/>
              <a:ext cx="3749061"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sung túc</a:t>
              </a:r>
            </a:p>
          </p:txBody>
        </p:sp>
      </p:grpSp>
      <p:grpSp>
        <p:nvGrpSpPr>
          <p:cNvPr id="21" name="Group 21"/>
          <p:cNvGrpSpPr/>
          <p:nvPr/>
        </p:nvGrpSpPr>
        <p:grpSpPr>
          <a:xfrm>
            <a:off x="442159" y="3482423"/>
            <a:ext cx="4189141" cy="988267"/>
            <a:chOff x="0" y="0"/>
            <a:chExt cx="5585521" cy="1317689"/>
          </a:xfrm>
        </p:grpSpPr>
        <p:grpSp>
          <p:nvGrpSpPr>
            <p:cNvPr id="22" name="Group 22"/>
            <p:cNvGrpSpPr/>
            <p:nvPr/>
          </p:nvGrpSpPr>
          <p:grpSpPr>
            <a:xfrm>
              <a:off x="0" y="0"/>
              <a:ext cx="5585521" cy="1317689"/>
              <a:chOff x="0" y="0"/>
              <a:chExt cx="1103313" cy="260284"/>
            </a:xfrm>
          </p:grpSpPr>
          <p:sp>
            <p:nvSpPr>
              <p:cNvPr id="23" name="Freeform 23"/>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24" name="TextBox 24"/>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5"/>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đông đúc</a:t>
              </a:r>
            </a:p>
          </p:txBody>
        </p:sp>
      </p:grpSp>
      <p:grpSp>
        <p:nvGrpSpPr>
          <p:cNvPr id="26" name="Group 26"/>
          <p:cNvGrpSpPr/>
          <p:nvPr/>
        </p:nvGrpSpPr>
        <p:grpSpPr>
          <a:xfrm>
            <a:off x="442159" y="4752844"/>
            <a:ext cx="4189141" cy="988267"/>
            <a:chOff x="0" y="0"/>
            <a:chExt cx="5585521" cy="1317689"/>
          </a:xfrm>
        </p:grpSpPr>
        <p:grpSp>
          <p:nvGrpSpPr>
            <p:cNvPr id="27" name="Group 27"/>
            <p:cNvGrpSpPr/>
            <p:nvPr/>
          </p:nvGrpSpPr>
          <p:grpSpPr>
            <a:xfrm>
              <a:off x="0" y="0"/>
              <a:ext cx="5585521" cy="1317689"/>
              <a:chOff x="0" y="0"/>
              <a:chExt cx="1103313" cy="260284"/>
            </a:xfrm>
          </p:grpSpPr>
          <p:sp>
            <p:nvSpPr>
              <p:cNvPr id="28" name="Freeform 2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29" name="TextBox 2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30"/>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nhìn</a:t>
              </a:r>
            </a:p>
          </p:txBody>
        </p:sp>
      </p:grpSp>
      <p:grpSp>
        <p:nvGrpSpPr>
          <p:cNvPr id="31" name="Group 31"/>
          <p:cNvGrpSpPr/>
          <p:nvPr/>
        </p:nvGrpSpPr>
        <p:grpSpPr>
          <a:xfrm>
            <a:off x="442159" y="5826835"/>
            <a:ext cx="4189141" cy="988267"/>
            <a:chOff x="0" y="0"/>
            <a:chExt cx="5585521" cy="1317689"/>
          </a:xfrm>
        </p:grpSpPr>
        <p:grpSp>
          <p:nvGrpSpPr>
            <p:cNvPr id="32" name="Group 32"/>
            <p:cNvGrpSpPr/>
            <p:nvPr/>
          </p:nvGrpSpPr>
          <p:grpSpPr>
            <a:xfrm>
              <a:off x="0" y="0"/>
              <a:ext cx="5585521" cy="1317689"/>
              <a:chOff x="0" y="0"/>
              <a:chExt cx="1103313" cy="260284"/>
            </a:xfrm>
          </p:grpSpPr>
          <p:sp>
            <p:nvSpPr>
              <p:cNvPr id="33" name="Freeform 33"/>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34" name="TextBox 34"/>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35" name="TextBox 35"/>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rơi</a:t>
              </a:r>
            </a:p>
          </p:txBody>
        </p:sp>
      </p:grpSp>
      <p:grpSp>
        <p:nvGrpSpPr>
          <p:cNvPr id="36" name="Group 36"/>
          <p:cNvGrpSpPr/>
          <p:nvPr/>
        </p:nvGrpSpPr>
        <p:grpSpPr>
          <a:xfrm>
            <a:off x="442159" y="6900827"/>
            <a:ext cx="4189141" cy="988267"/>
            <a:chOff x="0" y="0"/>
            <a:chExt cx="5585521" cy="1317689"/>
          </a:xfrm>
        </p:grpSpPr>
        <p:grpSp>
          <p:nvGrpSpPr>
            <p:cNvPr id="37" name="Group 37"/>
            <p:cNvGrpSpPr/>
            <p:nvPr/>
          </p:nvGrpSpPr>
          <p:grpSpPr>
            <a:xfrm>
              <a:off x="0" y="0"/>
              <a:ext cx="5585521" cy="1317689"/>
              <a:chOff x="0" y="0"/>
              <a:chExt cx="1103313" cy="260284"/>
            </a:xfrm>
          </p:grpSpPr>
          <p:sp>
            <p:nvSpPr>
              <p:cNvPr id="38" name="Freeform 3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39" name="TextBox 3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40" name="TextBox 40"/>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trú mưa</a:t>
              </a:r>
            </a:p>
          </p:txBody>
        </p:sp>
      </p:grpSp>
      <p:grpSp>
        <p:nvGrpSpPr>
          <p:cNvPr id="41" name="Group 41"/>
          <p:cNvGrpSpPr/>
          <p:nvPr/>
        </p:nvGrpSpPr>
        <p:grpSpPr>
          <a:xfrm>
            <a:off x="442159" y="8003394"/>
            <a:ext cx="4189141" cy="988267"/>
            <a:chOff x="0" y="0"/>
            <a:chExt cx="5585521" cy="1317689"/>
          </a:xfrm>
        </p:grpSpPr>
        <p:grpSp>
          <p:nvGrpSpPr>
            <p:cNvPr id="42" name="Group 42"/>
            <p:cNvGrpSpPr/>
            <p:nvPr/>
          </p:nvGrpSpPr>
          <p:grpSpPr>
            <a:xfrm>
              <a:off x="0" y="0"/>
              <a:ext cx="5585521" cy="1317689"/>
              <a:chOff x="0" y="0"/>
              <a:chExt cx="1103313" cy="260284"/>
            </a:xfrm>
          </p:grpSpPr>
          <p:sp>
            <p:nvSpPr>
              <p:cNvPr id="43" name="Freeform 43"/>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44" name="TextBox 44"/>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45" name="TextBox 45"/>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chảy</a:t>
              </a:r>
            </a:p>
          </p:txBody>
        </p:sp>
      </p:grpSp>
      <p:grpSp>
        <p:nvGrpSpPr>
          <p:cNvPr id="46" name="Group 46"/>
          <p:cNvGrpSpPr/>
          <p:nvPr/>
        </p:nvGrpSpPr>
        <p:grpSpPr>
          <a:xfrm>
            <a:off x="442159" y="9077386"/>
            <a:ext cx="4189141" cy="988267"/>
            <a:chOff x="0" y="0"/>
            <a:chExt cx="5585521" cy="1317689"/>
          </a:xfrm>
        </p:grpSpPr>
        <p:grpSp>
          <p:nvGrpSpPr>
            <p:cNvPr id="47" name="Group 47"/>
            <p:cNvGrpSpPr/>
            <p:nvPr/>
          </p:nvGrpSpPr>
          <p:grpSpPr>
            <a:xfrm>
              <a:off x="0" y="0"/>
              <a:ext cx="5585521" cy="1317689"/>
              <a:chOff x="0" y="0"/>
              <a:chExt cx="1103313" cy="260284"/>
            </a:xfrm>
          </p:grpSpPr>
          <p:sp>
            <p:nvSpPr>
              <p:cNvPr id="48" name="Freeform 48"/>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14CDB7"/>
              </a:solidFill>
            </p:spPr>
          </p:sp>
          <p:sp>
            <p:nvSpPr>
              <p:cNvPr id="49" name="TextBox 49"/>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50" name="TextBox 50"/>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a:solidFill>
                    <a:srgbClr val="FFFFFF"/>
                  </a:solidFill>
                  <a:latin typeface="UTM Avo Bold"/>
                </a:rPr>
                <a:t>tạnh</a:t>
              </a:r>
            </a:p>
          </p:txBody>
        </p:sp>
      </p:grpSp>
      <p:grpSp>
        <p:nvGrpSpPr>
          <p:cNvPr id="72" name="Group 71"/>
          <p:cNvGrpSpPr/>
          <p:nvPr/>
        </p:nvGrpSpPr>
        <p:grpSpPr>
          <a:xfrm>
            <a:off x="5197541" y="221347"/>
            <a:ext cx="12847644" cy="4249342"/>
            <a:chOff x="5197541" y="221347"/>
            <a:chExt cx="12847644" cy="4249342"/>
          </a:xfrm>
        </p:grpSpPr>
        <p:grpSp>
          <p:nvGrpSpPr>
            <p:cNvPr id="51" name="Group 51"/>
            <p:cNvGrpSpPr/>
            <p:nvPr/>
          </p:nvGrpSpPr>
          <p:grpSpPr>
            <a:xfrm>
              <a:off x="5197541" y="221347"/>
              <a:ext cx="12847644" cy="4249342"/>
              <a:chOff x="0" y="0"/>
              <a:chExt cx="21987036" cy="7272185"/>
            </a:xfrm>
          </p:grpSpPr>
          <p:sp>
            <p:nvSpPr>
              <p:cNvPr id="52" name="Freeform 52"/>
              <p:cNvSpPr/>
              <p:nvPr/>
            </p:nvSpPr>
            <p:spPr>
              <a:xfrm>
                <a:off x="10160" y="16510"/>
                <a:ext cx="21964176" cy="7244245"/>
              </a:xfrm>
              <a:custGeom>
                <a:avLst/>
                <a:gdLst/>
                <a:ahLst/>
                <a:cxnLst/>
                <a:rect l="l" t="t" r="r" b="b"/>
                <a:pathLst>
                  <a:path w="21964176" h="7244245">
                    <a:moveTo>
                      <a:pt x="21964176" y="7244245"/>
                    </a:moveTo>
                    <a:lnTo>
                      <a:pt x="0" y="7236626"/>
                    </a:lnTo>
                    <a:lnTo>
                      <a:pt x="0" y="2525720"/>
                    </a:lnTo>
                    <a:lnTo>
                      <a:pt x="17780" y="19050"/>
                    </a:lnTo>
                    <a:lnTo>
                      <a:pt x="10951572" y="0"/>
                    </a:lnTo>
                    <a:lnTo>
                      <a:pt x="21945126" y="5080"/>
                    </a:lnTo>
                    <a:close/>
                  </a:path>
                </a:pathLst>
              </a:custGeom>
              <a:solidFill>
                <a:srgbClr val="FFF6EA"/>
              </a:solidFill>
            </p:spPr>
          </p:sp>
          <p:sp>
            <p:nvSpPr>
              <p:cNvPr id="53" name="Freeform 53"/>
              <p:cNvSpPr/>
              <p:nvPr/>
            </p:nvSpPr>
            <p:spPr>
              <a:xfrm>
                <a:off x="-3810" y="0"/>
                <a:ext cx="21993386" cy="7270915"/>
              </a:xfrm>
              <a:custGeom>
                <a:avLst/>
                <a:gdLst/>
                <a:ahLst/>
                <a:cxnLst/>
                <a:rect l="l" t="t" r="r" b="b"/>
                <a:pathLst>
                  <a:path w="21993386" h="7270915">
                    <a:moveTo>
                      <a:pt x="21959096" y="21590"/>
                    </a:moveTo>
                    <a:cubicBezTo>
                      <a:pt x="21960366" y="34290"/>
                      <a:pt x="21960366" y="44450"/>
                      <a:pt x="21961636" y="54610"/>
                    </a:cubicBezTo>
                    <a:cubicBezTo>
                      <a:pt x="21964177" y="174894"/>
                      <a:pt x="21965446" y="335003"/>
                      <a:pt x="21967986" y="489395"/>
                    </a:cubicBezTo>
                    <a:cubicBezTo>
                      <a:pt x="21967986" y="712405"/>
                      <a:pt x="21980686" y="5109704"/>
                      <a:pt x="21987036" y="5332714"/>
                    </a:cubicBezTo>
                    <a:cubicBezTo>
                      <a:pt x="21993386" y="5670088"/>
                      <a:pt x="21989577" y="6013181"/>
                      <a:pt x="21989577" y="6350554"/>
                    </a:cubicBezTo>
                    <a:cubicBezTo>
                      <a:pt x="21989577" y="6647901"/>
                      <a:pt x="21990846" y="6922374"/>
                      <a:pt x="21992116" y="7209955"/>
                    </a:cubicBezTo>
                    <a:cubicBezTo>
                      <a:pt x="21992116" y="7231545"/>
                      <a:pt x="21992116" y="7245515"/>
                      <a:pt x="21992116" y="7269645"/>
                    </a:cubicBezTo>
                    <a:cubicBezTo>
                      <a:pt x="21969257" y="7269645"/>
                      <a:pt x="21948936" y="7270915"/>
                      <a:pt x="21862842" y="7269645"/>
                    </a:cubicBezTo>
                    <a:cubicBezTo>
                      <a:pt x="20734935" y="7264565"/>
                      <a:pt x="19589678" y="7270915"/>
                      <a:pt x="18461773" y="7265836"/>
                    </a:cubicBezTo>
                    <a:cubicBezTo>
                      <a:pt x="17785030" y="7262025"/>
                      <a:pt x="17125639" y="7264565"/>
                      <a:pt x="16448896" y="7262025"/>
                    </a:cubicBezTo>
                    <a:cubicBezTo>
                      <a:pt x="16136552" y="7260755"/>
                      <a:pt x="15824210" y="7259486"/>
                      <a:pt x="15511867" y="7258215"/>
                    </a:cubicBezTo>
                    <a:cubicBezTo>
                      <a:pt x="15320991" y="7258215"/>
                      <a:pt x="15147467" y="7259486"/>
                      <a:pt x="14956590" y="7259486"/>
                    </a:cubicBezTo>
                    <a:cubicBezTo>
                      <a:pt x="14470724" y="7258215"/>
                      <a:pt x="13134588" y="7259486"/>
                      <a:pt x="12648723" y="7258215"/>
                    </a:cubicBezTo>
                    <a:cubicBezTo>
                      <a:pt x="12301675" y="7256945"/>
                      <a:pt x="5360720" y="7265836"/>
                      <a:pt x="5013672" y="7264565"/>
                    </a:cubicBezTo>
                    <a:cubicBezTo>
                      <a:pt x="4926910" y="7264565"/>
                      <a:pt x="4822796" y="7265836"/>
                      <a:pt x="4736034" y="7265836"/>
                    </a:cubicBezTo>
                    <a:cubicBezTo>
                      <a:pt x="4527805" y="7265836"/>
                      <a:pt x="4336929" y="7267105"/>
                      <a:pt x="4128700" y="7267105"/>
                    </a:cubicBezTo>
                    <a:cubicBezTo>
                      <a:pt x="3608129" y="7267105"/>
                      <a:pt x="3104909" y="7265836"/>
                      <a:pt x="2584338" y="7264565"/>
                    </a:cubicBezTo>
                    <a:cubicBezTo>
                      <a:pt x="2271995" y="7263295"/>
                      <a:pt x="1959652" y="7262025"/>
                      <a:pt x="1664661" y="7260755"/>
                    </a:cubicBezTo>
                    <a:cubicBezTo>
                      <a:pt x="1109385" y="7259486"/>
                      <a:pt x="554108" y="7258215"/>
                      <a:pt x="48260" y="7258215"/>
                    </a:cubicBezTo>
                    <a:cubicBezTo>
                      <a:pt x="38100" y="7258215"/>
                      <a:pt x="29210" y="7258215"/>
                      <a:pt x="19050" y="7256945"/>
                    </a:cubicBezTo>
                    <a:cubicBezTo>
                      <a:pt x="10160" y="7255675"/>
                      <a:pt x="5080" y="7249325"/>
                      <a:pt x="7620" y="7240436"/>
                    </a:cubicBezTo>
                    <a:cubicBezTo>
                      <a:pt x="16510" y="7208286"/>
                      <a:pt x="12700" y="7065330"/>
                      <a:pt x="11430" y="6916657"/>
                    </a:cubicBezTo>
                    <a:cubicBezTo>
                      <a:pt x="10160" y="6613592"/>
                      <a:pt x="6350" y="6316245"/>
                      <a:pt x="7620" y="6013181"/>
                    </a:cubicBezTo>
                    <a:cubicBezTo>
                      <a:pt x="5080" y="5635779"/>
                      <a:pt x="0" y="964005"/>
                      <a:pt x="7620" y="580886"/>
                    </a:cubicBezTo>
                    <a:cubicBezTo>
                      <a:pt x="8890" y="506549"/>
                      <a:pt x="7620" y="426494"/>
                      <a:pt x="8890" y="352158"/>
                    </a:cubicBezTo>
                    <a:cubicBezTo>
                      <a:pt x="10160" y="232076"/>
                      <a:pt x="12700" y="100557"/>
                      <a:pt x="13970" y="44450"/>
                    </a:cubicBezTo>
                    <a:cubicBezTo>
                      <a:pt x="13970" y="41910"/>
                      <a:pt x="15240" y="39370"/>
                      <a:pt x="16510" y="38100"/>
                    </a:cubicBezTo>
                    <a:cubicBezTo>
                      <a:pt x="38100" y="35560"/>
                      <a:pt x="120299" y="30480"/>
                      <a:pt x="397937" y="29210"/>
                    </a:cubicBezTo>
                    <a:cubicBezTo>
                      <a:pt x="866451" y="25400"/>
                      <a:pt x="1334966" y="22860"/>
                      <a:pt x="1820833" y="20320"/>
                    </a:cubicBezTo>
                    <a:cubicBezTo>
                      <a:pt x="2150528" y="17780"/>
                      <a:pt x="2480223" y="16510"/>
                      <a:pt x="2792567" y="13970"/>
                    </a:cubicBezTo>
                    <a:cubicBezTo>
                      <a:pt x="3104909" y="11430"/>
                      <a:pt x="3434605" y="8890"/>
                      <a:pt x="3746948" y="8890"/>
                    </a:cubicBezTo>
                    <a:cubicBezTo>
                      <a:pt x="4093996" y="7620"/>
                      <a:pt x="4441043" y="10160"/>
                      <a:pt x="4788091" y="8890"/>
                    </a:cubicBezTo>
                    <a:cubicBezTo>
                      <a:pt x="5221901" y="8890"/>
                      <a:pt x="13082533" y="6350"/>
                      <a:pt x="13516342" y="5080"/>
                    </a:cubicBezTo>
                    <a:cubicBezTo>
                      <a:pt x="13932800" y="3810"/>
                      <a:pt x="14349257" y="2540"/>
                      <a:pt x="14783068" y="2540"/>
                    </a:cubicBezTo>
                    <a:cubicBezTo>
                      <a:pt x="15494514" y="1270"/>
                      <a:pt x="16188610" y="0"/>
                      <a:pt x="16900058" y="0"/>
                    </a:cubicBezTo>
                    <a:cubicBezTo>
                      <a:pt x="17195049" y="0"/>
                      <a:pt x="17507391" y="2540"/>
                      <a:pt x="17802381" y="2540"/>
                    </a:cubicBezTo>
                    <a:cubicBezTo>
                      <a:pt x="18617945" y="3810"/>
                      <a:pt x="19450859" y="5080"/>
                      <a:pt x="20266421" y="7620"/>
                    </a:cubicBezTo>
                    <a:cubicBezTo>
                      <a:pt x="20700230" y="8890"/>
                      <a:pt x="21134041" y="12700"/>
                      <a:pt x="21567850" y="16510"/>
                    </a:cubicBezTo>
                    <a:cubicBezTo>
                      <a:pt x="21671965" y="16510"/>
                      <a:pt x="21776079" y="16510"/>
                      <a:pt x="21862842" y="16510"/>
                    </a:cubicBezTo>
                    <a:cubicBezTo>
                      <a:pt x="21940046" y="17780"/>
                      <a:pt x="21948936" y="20320"/>
                      <a:pt x="21959096" y="21590"/>
                    </a:cubicBezTo>
                    <a:close/>
                    <a:moveTo>
                      <a:pt x="21969257" y="7253136"/>
                    </a:moveTo>
                    <a:cubicBezTo>
                      <a:pt x="21970527" y="7236625"/>
                      <a:pt x="21971796" y="7223925"/>
                      <a:pt x="21971796" y="7211225"/>
                    </a:cubicBezTo>
                    <a:cubicBezTo>
                      <a:pt x="21970527" y="6893784"/>
                      <a:pt x="21969257" y="6590719"/>
                      <a:pt x="21969257" y="6264782"/>
                    </a:cubicBezTo>
                    <a:cubicBezTo>
                      <a:pt x="21969257" y="6116108"/>
                      <a:pt x="21971796" y="5967435"/>
                      <a:pt x="21970527" y="5818761"/>
                    </a:cubicBezTo>
                    <a:cubicBezTo>
                      <a:pt x="21970527" y="5681525"/>
                      <a:pt x="21969257" y="5538569"/>
                      <a:pt x="21967986" y="5401333"/>
                    </a:cubicBezTo>
                    <a:cubicBezTo>
                      <a:pt x="21962907" y="5189759"/>
                      <a:pt x="21951477" y="809614"/>
                      <a:pt x="21951477" y="598041"/>
                    </a:cubicBezTo>
                    <a:cubicBezTo>
                      <a:pt x="21948936" y="420776"/>
                      <a:pt x="21946396" y="237794"/>
                      <a:pt x="21943857" y="63500"/>
                    </a:cubicBezTo>
                    <a:cubicBezTo>
                      <a:pt x="21942586" y="44450"/>
                      <a:pt x="21941316" y="43180"/>
                      <a:pt x="21810784" y="41910"/>
                    </a:cubicBezTo>
                    <a:cubicBezTo>
                      <a:pt x="21758727" y="41910"/>
                      <a:pt x="21724022" y="41910"/>
                      <a:pt x="21671965" y="40640"/>
                    </a:cubicBezTo>
                    <a:cubicBezTo>
                      <a:pt x="21238156" y="36830"/>
                      <a:pt x="20786993" y="31750"/>
                      <a:pt x="20353183" y="30480"/>
                    </a:cubicBezTo>
                    <a:cubicBezTo>
                      <a:pt x="19294688" y="26670"/>
                      <a:pt x="18218841" y="25400"/>
                      <a:pt x="17160346" y="22860"/>
                    </a:cubicBezTo>
                    <a:cubicBezTo>
                      <a:pt x="17004174" y="22860"/>
                      <a:pt x="16830650" y="22860"/>
                      <a:pt x="16674478" y="22860"/>
                    </a:cubicBezTo>
                    <a:cubicBezTo>
                      <a:pt x="16414191" y="22860"/>
                      <a:pt x="16153906" y="22860"/>
                      <a:pt x="15910972" y="22860"/>
                    </a:cubicBezTo>
                    <a:cubicBezTo>
                      <a:pt x="15355696" y="22860"/>
                      <a:pt x="14800418" y="22860"/>
                      <a:pt x="14262495" y="24130"/>
                    </a:cubicBezTo>
                    <a:cubicBezTo>
                      <a:pt x="13793981" y="25400"/>
                      <a:pt x="5898644" y="29210"/>
                      <a:pt x="5430130" y="29210"/>
                    </a:cubicBezTo>
                    <a:cubicBezTo>
                      <a:pt x="4666625" y="29210"/>
                      <a:pt x="3903120" y="26670"/>
                      <a:pt x="3139615" y="33020"/>
                    </a:cubicBezTo>
                    <a:cubicBezTo>
                      <a:pt x="2740509" y="36830"/>
                      <a:pt x="2358757" y="36830"/>
                      <a:pt x="1977004" y="38100"/>
                    </a:cubicBezTo>
                    <a:cubicBezTo>
                      <a:pt x="1317613" y="41910"/>
                      <a:pt x="658223" y="45720"/>
                      <a:pt x="49530" y="50800"/>
                    </a:cubicBezTo>
                    <a:cubicBezTo>
                      <a:pt x="36830" y="50800"/>
                      <a:pt x="34290" y="53340"/>
                      <a:pt x="33020" y="83402"/>
                    </a:cubicBezTo>
                    <a:cubicBezTo>
                      <a:pt x="31750" y="186330"/>
                      <a:pt x="31750" y="289258"/>
                      <a:pt x="30480" y="392185"/>
                    </a:cubicBezTo>
                    <a:cubicBezTo>
                      <a:pt x="29210" y="563731"/>
                      <a:pt x="26670" y="729559"/>
                      <a:pt x="25400" y="901106"/>
                    </a:cubicBezTo>
                    <a:cubicBezTo>
                      <a:pt x="20320" y="1084088"/>
                      <a:pt x="26670" y="5555724"/>
                      <a:pt x="29210" y="5738707"/>
                    </a:cubicBezTo>
                    <a:cubicBezTo>
                      <a:pt x="29210" y="5933125"/>
                      <a:pt x="29210" y="6133263"/>
                      <a:pt x="30480" y="6327682"/>
                    </a:cubicBezTo>
                    <a:cubicBezTo>
                      <a:pt x="30480" y="6470637"/>
                      <a:pt x="33020" y="6613592"/>
                      <a:pt x="33020" y="6756547"/>
                    </a:cubicBezTo>
                    <a:cubicBezTo>
                      <a:pt x="33020" y="6910939"/>
                      <a:pt x="33020" y="7065330"/>
                      <a:pt x="31750" y="7211225"/>
                    </a:cubicBezTo>
                    <a:cubicBezTo>
                      <a:pt x="31750" y="7215036"/>
                      <a:pt x="31750" y="7217575"/>
                      <a:pt x="31750" y="7221386"/>
                    </a:cubicBezTo>
                    <a:cubicBezTo>
                      <a:pt x="31750" y="7231545"/>
                      <a:pt x="35560" y="7235355"/>
                      <a:pt x="44450" y="7235355"/>
                    </a:cubicBezTo>
                    <a:cubicBezTo>
                      <a:pt x="155003" y="7235355"/>
                      <a:pt x="397937" y="7236625"/>
                      <a:pt x="623518" y="7236625"/>
                    </a:cubicBezTo>
                    <a:cubicBezTo>
                      <a:pt x="953213" y="7236625"/>
                      <a:pt x="1300261" y="7234086"/>
                      <a:pt x="1629956" y="7236625"/>
                    </a:cubicBezTo>
                    <a:cubicBezTo>
                      <a:pt x="2167880" y="7240436"/>
                      <a:pt x="2705805" y="7242975"/>
                      <a:pt x="3243729" y="7241705"/>
                    </a:cubicBezTo>
                    <a:cubicBezTo>
                      <a:pt x="3590776" y="7240436"/>
                      <a:pt x="3920472" y="7242975"/>
                      <a:pt x="4267520" y="7242975"/>
                    </a:cubicBezTo>
                    <a:cubicBezTo>
                      <a:pt x="4770739" y="7242975"/>
                      <a:pt x="5273958" y="7241705"/>
                      <a:pt x="5777177" y="7242975"/>
                    </a:cubicBezTo>
                    <a:cubicBezTo>
                      <a:pt x="6523330" y="7244245"/>
                      <a:pt x="14713658" y="7234086"/>
                      <a:pt x="15477163" y="7236625"/>
                    </a:cubicBezTo>
                    <a:cubicBezTo>
                      <a:pt x="15806858" y="7237895"/>
                      <a:pt x="16136552" y="7239165"/>
                      <a:pt x="16448896" y="7239165"/>
                    </a:cubicBezTo>
                    <a:cubicBezTo>
                      <a:pt x="17021525" y="7241705"/>
                      <a:pt x="17576801" y="7237895"/>
                      <a:pt x="18149431" y="7241705"/>
                    </a:cubicBezTo>
                    <a:cubicBezTo>
                      <a:pt x="18617945" y="7244245"/>
                      <a:pt x="19086459" y="7244245"/>
                      <a:pt x="19554973" y="7246786"/>
                    </a:cubicBezTo>
                    <a:cubicBezTo>
                      <a:pt x="20249069" y="7250595"/>
                      <a:pt x="20943164" y="7253136"/>
                      <a:pt x="21637260" y="7254405"/>
                    </a:cubicBezTo>
                    <a:cubicBezTo>
                      <a:pt x="21897546" y="7254405"/>
                      <a:pt x="21948936" y="7253136"/>
                      <a:pt x="21969257" y="7253136"/>
                    </a:cubicBezTo>
                    <a:close/>
                  </a:path>
                </a:pathLst>
              </a:custGeom>
              <a:solidFill>
                <a:srgbClr val="FFF6EA"/>
              </a:solidFill>
            </p:spPr>
          </p:sp>
        </p:grpSp>
        <p:grpSp>
          <p:nvGrpSpPr>
            <p:cNvPr id="57" name="Group 57"/>
            <p:cNvGrpSpPr/>
            <p:nvPr/>
          </p:nvGrpSpPr>
          <p:grpSpPr>
            <a:xfrm>
              <a:off x="5395698" y="735206"/>
              <a:ext cx="12451331" cy="3117850"/>
              <a:chOff x="0" y="0"/>
              <a:chExt cx="16601774" cy="4157133"/>
            </a:xfrm>
          </p:grpSpPr>
          <p:sp>
            <p:nvSpPr>
              <p:cNvPr id="58" name="TextBox 58"/>
              <p:cNvSpPr txBox="1"/>
              <p:nvPr/>
            </p:nvSpPr>
            <p:spPr>
              <a:xfrm>
                <a:off x="0" y="-19050"/>
                <a:ext cx="16601774" cy="4176183"/>
              </a:xfrm>
              <a:prstGeom prst="rect">
                <a:avLst/>
              </a:prstGeom>
            </p:spPr>
            <p:txBody>
              <a:bodyPr lIns="0" tIns="0" rIns="0" bIns="0" rtlCol="0" anchor="t">
                <a:spAutoFit/>
              </a:bodyPr>
              <a:lstStyle/>
              <a:p>
                <a:pPr algn="just">
                  <a:lnSpc>
                    <a:spcPts val="4999"/>
                  </a:lnSpc>
                </a:pPr>
                <a:r>
                  <a:rPr lang="en-US" sz="3999">
                    <a:solidFill>
                      <a:srgbClr val="42190C"/>
                    </a:solidFill>
                    <a:latin typeface="UTM Avo"/>
                  </a:rPr>
                  <a:t>a. Tôi sinh ra và lớn lên trong một gia đình kiến đỏ</a:t>
                </a:r>
              </a:p>
              <a:p>
                <a:pPr algn="just">
                  <a:lnSpc>
                    <a:spcPts val="4999"/>
                  </a:lnSpc>
                </a:pPr>
                <a:r>
                  <a:rPr lang="en-US" sz="3999">
                    <a:solidFill>
                      <a:srgbClr val="42190C"/>
                    </a:solidFill>
                    <a:latin typeface="UTM Avo"/>
                  </a:rPr>
                  <a:t>   . Gia đình tôi có hàng nghìn miệng ăn, tuy không thật       nhưng cũng được no đủ quanh năm. Tất cả chị em chúng tôi sống        bên nhau, dưới một mái nhà ấm cúng,         .</a:t>
                </a:r>
              </a:p>
            </p:txBody>
          </p:sp>
          <p:sp>
            <p:nvSpPr>
              <p:cNvPr id="59" name="Freeform 59"/>
              <p:cNvSpPr/>
              <p:nvPr/>
            </p:nvSpPr>
            <p:spPr>
              <a:xfrm>
                <a:off x="4368965" y="1722054"/>
                <a:ext cx="859991" cy="851391"/>
              </a:xfrm>
              <a:custGeom>
                <a:avLst/>
                <a:gdLst/>
                <a:ahLst/>
                <a:cxnLst/>
                <a:rect l="l" t="t" r="r" b="b"/>
                <a:pathLst>
                  <a:path w="859991" h="851391">
                    <a:moveTo>
                      <a:pt x="0" y="0"/>
                    </a:moveTo>
                    <a:lnTo>
                      <a:pt x="859991" y="0"/>
                    </a:lnTo>
                    <a:lnTo>
                      <a:pt x="859991" y="851392"/>
                    </a:lnTo>
                    <a:lnTo>
                      <a:pt x="0" y="851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0" name="Freeform 60"/>
              <p:cNvSpPr/>
              <p:nvPr/>
            </p:nvSpPr>
            <p:spPr>
              <a:xfrm>
                <a:off x="0" y="870663"/>
                <a:ext cx="859991" cy="851391"/>
              </a:xfrm>
              <a:custGeom>
                <a:avLst/>
                <a:gdLst/>
                <a:ahLst/>
                <a:cxnLst/>
                <a:rect l="l" t="t" r="r" b="b"/>
                <a:pathLst>
                  <a:path w="859991" h="851391">
                    <a:moveTo>
                      <a:pt x="0" y="0"/>
                    </a:moveTo>
                    <a:lnTo>
                      <a:pt x="859991" y="0"/>
                    </a:lnTo>
                    <a:lnTo>
                      <a:pt x="859991" y="851391"/>
                    </a:lnTo>
                    <a:lnTo>
                      <a:pt x="0" y="851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1" name="Freeform 61"/>
              <p:cNvSpPr/>
              <p:nvPr/>
            </p:nvSpPr>
            <p:spPr>
              <a:xfrm>
                <a:off x="11989715" y="2573446"/>
                <a:ext cx="859991" cy="851391"/>
              </a:xfrm>
              <a:custGeom>
                <a:avLst/>
                <a:gdLst/>
                <a:ahLst/>
                <a:cxnLst/>
                <a:rect l="l" t="t" r="r" b="b"/>
                <a:pathLst>
                  <a:path w="859991" h="851391">
                    <a:moveTo>
                      <a:pt x="0" y="0"/>
                    </a:moveTo>
                    <a:lnTo>
                      <a:pt x="859992" y="0"/>
                    </a:lnTo>
                    <a:lnTo>
                      <a:pt x="859992" y="851391"/>
                    </a:lnTo>
                    <a:lnTo>
                      <a:pt x="0" y="851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2" name="Freeform 62"/>
              <p:cNvSpPr/>
              <p:nvPr/>
            </p:nvSpPr>
            <p:spPr>
              <a:xfrm>
                <a:off x="9559828" y="3305742"/>
                <a:ext cx="859991" cy="851391"/>
              </a:xfrm>
              <a:custGeom>
                <a:avLst/>
                <a:gdLst/>
                <a:ahLst/>
                <a:cxnLst/>
                <a:rect l="l" t="t" r="r" b="b"/>
                <a:pathLst>
                  <a:path w="859991" h="851391">
                    <a:moveTo>
                      <a:pt x="0" y="0"/>
                    </a:moveTo>
                    <a:lnTo>
                      <a:pt x="859991" y="0"/>
                    </a:lnTo>
                    <a:lnTo>
                      <a:pt x="859991" y="851391"/>
                    </a:lnTo>
                    <a:lnTo>
                      <a:pt x="0" y="851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70" name="TextBox 70"/>
            <p:cNvSpPr txBox="1"/>
            <p:nvPr/>
          </p:nvSpPr>
          <p:spPr>
            <a:xfrm>
              <a:off x="13738777" y="3795906"/>
              <a:ext cx="3698940" cy="479042"/>
            </a:xfrm>
            <a:prstGeom prst="rect">
              <a:avLst/>
            </a:prstGeom>
          </p:spPr>
          <p:txBody>
            <a:bodyPr lIns="0" tIns="0" rIns="0" bIns="0" rtlCol="0" anchor="t">
              <a:spAutoFit/>
            </a:bodyPr>
            <a:lstStyle/>
            <a:p>
              <a:pPr algn="ctr">
                <a:lnSpc>
                  <a:spcPts val="4200"/>
                </a:lnSpc>
                <a:spcBef>
                  <a:spcPct val="0"/>
                </a:spcBef>
              </a:pPr>
              <a:r>
                <a:rPr lang="en-US" sz="3000" dirty="0">
                  <a:solidFill>
                    <a:srgbClr val="42190C"/>
                  </a:solidFill>
                  <a:latin typeface="UTM Avo"/>
                </a:rPr>
                <a:t>(</a:t>
              </a:r>
              <a:r>
                <a:rPr lang="en-US" sz="3000" i="1" dirty="0">
                  <a:solidFill>
                    <a:srgbClr val="42190C"/>
                  </a:solidFill>
                  <a:latin typeface="UTM Avo"/>
                </a:rPr>
                <a:t>Theo </a:t>
              </a:r>
              <a:r>
                <a:rPr lang="en-US" sz="3000" dirty="0" err="1">
                  <a:solidFill>
                    <a:srgbClr val="42190C"/>
                  </a:solidFill>
                  <a:latin typeface="UTM Avo"/>
                </a:rPr>
                <a:t>Vũ</a:t>
              </a:r>
              <a:r>
                <a:rPr lang="en-US" sz="3000" dirty="0">
                  <a:solidFill>
                    <a:srgbClr val="42190C"/>
                  </a:solidFill>
                  <a:latin typeface="UTM Avo"/>
                </a:rPr>
                <a:t> Kim </a:t>
              </a:r>
              <a:r>
                <a:rPr lang="en-US" sz="3000" dirty="0" err="1">
                  <a:solidFill>
                    <a:srgbClr val="42190C"/>
                  </a:solidFill>
                  <a:latin typeface="UTM Avo"/>
                </a:rPr>
                <a:t>Dũng</a:t>
              </a:r>
              <a:r>
                <a:rPr lang="en-US" sz="3000" dirty="0">
                  <a:solidFill>
                    <a:srgbClr val="42190C"/>
                  </a:solidFill>
                  <a:latin typeface="UTM Avo"/>
                </a:rPr>
                <a:t>)</a:t>
              </a:r>
            </a:p>
          </p:txBody>
        </p:sp>
      </p:grpSp>
      <p:grpSp>
        <p:nvGrpSpPr>
          <p:cNvPr id="73" name="Group 72"/>
          <p:cNvGrpSpPr/>
          <p:nvPr/>
        </p:nvGrpSpPr>
        <p:grpSpPr>
          <a:xfrm>
            <a:off x="5197541" y="4752844"/>
            <a:ext cx="12847644" cy="5312809"/>
            <a:chOff x="5197541" y="4752844"/>
            <a:chExt cx="12847644" cy="5312809"/>
          </a:xfrm>
        </p:grpSpPr>
        <p:grpSp>
          <p:nvGrpSpPr>
            <p:cNvPr id="54" name="Group 54"/>
            <p:cNvGrpSpPr/>
            <p:nvPr/>
          </p:nvGrpSpPr>
          <p:grpSpPr>
            <a:xfrm>
              <a:off x="5197541" y="4752844"/>
              <a:ext cx="12847644" cy="5312809"/>
              <a:chOff x="0" y="0"/>
              <a:chExt cx="21987036" cy="9092168"/>
            </a:xfrm>
          </p:grpSpPr>
          <p:sp>
            <p:nvSpPr>
              <p:cNvPr id="55" name="Freeform 55"/>
              <p:cNvSpPr/>
              <p:nvPr/>
            </p:nvSpPr>
            <p:spPr>
              <a:xfrm>
                <a:off x="10160" y="16510"/>
                <a:ext cx="21964176" cy="9064228"/>
              </a:xfrm>
              <a:custGeom>
                <a:avLst/>
                <a:gdLst/>
                <a:ahLst/>
                <a:cxnLst/>
                <a:rect l="l" t="t" r="r" b="b"/>
                <a:pathLst>
                  <a:path w="21964176" h="9064228">
                    <a:moveTo>
                      <a:pt x="21964176" y="9064228"/>
                    </a:moveTo>
                    <a:lnTo>
                      <a:pt x="0" y="9056608"/>
                    </a:lnTo>
                    <a:lnTo>
                      <a:pt x="0" y="3156938"/>
                    </a:lnTo>
                    <a:lnTo>
                      <a:pt x="17780" y="19050"/>
                    </a:lnTo>
                    <a:lnTo>
                      <a:pt x="10951572" y="0"/>
                    </a:lnTo>
                    <a:lnTo>
                      <a:pt x="21945126" y="5080"/>
                    </a:lnTo>
                    <a:close/>
                  </a:path>
                </a:pathLst>
              </a:custGeom>
              <a:solidFill>
                <a:srgbClr val="FFF6EA"/>
              </a:solidFill>
            </p:spPr>
          </p:sp>
          <p:sp>
            <p:nvSpPr>
              <p:cNvPr id="56" name="Freeform 56"/>
              <p:cNvSpPr/>
              <p:nvPr/>
            </p:nvSpPr>
            <p:spPr>
              <a:xfrm>
                <a:off x="-3810" y="0"/>
                <a:ext cx="21993386" cy="9090898"/>
              </a:xfrm>
              <a:custGeom>
                <a:avLst/>
                <a:gdLst/>
                <a:ahLst/>
                <a:cxnLst/>
                <a:rect l="l" t="t" r="r" b="b"/>
                <a:pathLst>
                  <a:path w="21993386" h="9090898">
                    <a:moveTo>
                      <a:pt x="21959096" y="21590"/>
                    </a:moveTo>
                    <a:cubicBezTo>
                      <a:pt x="21960366" y="34290"/>
                      <a:pt x="21960366" y="44450"/>
                      <a:pt x="21961636" y="54610"/>
                    </a:cubicBezTo>
                    <a:cubicBezTo>
                      <a:pt x="21964177" y="203054"/>
                      <a:pt x="21965446" y="403950"/>
                      <a:pt x="21967986" y="597672"/>
                    </a:cubicBezTo>
                    <a:cubicBezTo>
                      <a:pt x="21967986" y="877491"/>
                      <a:pt x="21980686" y="6394962"/>
                      <a:pt x="21987036" y="6674781"/>
                    </a:cubicBezTo>
                    <a:cubicBezTo>
                      <a:pt x="21993386" y="7098099"/>
                      <a:pt x="21989577" y="7528590"/>
                      <a:pt x="21989577" y="7951907"/>
                    </a:cubicBezTo>
                    <a:cubicBezTo>
                      <a:pt x="21989577" y="8325000"/>
                      <a:pt x="21990846" y="8669393"/>
                      <a:pt x="21992116" y="9029938"/>
                    </a:cubicBezTo>
                    <a:cubicBezTo>
                      <a:pt x="21992116" y="9051528"/>
                      <a:pt x="21992116" y="9065498"/>
                      <a:pt x="21992116" y="9089628"/>
                    </a:cubicBezTo>
                    <a:cubicBezTo>
                      <a:pt x="21969257" y="9089628"/>
                      <a:pt x="21948936" y="9090898"/>
                      <a:pt x="21862842" y="9089628"/>
                    </a:cubicBezTo>
                    <a:cubicBezTo>
                      <a:pt x="20734935" y="9084548"/>
                      <a:pt x="19589678" y="9090898"/>
                      <a:pt x="18461773" y="9085818"/>
                    </a:cubicBezTo>
                    <a:cubicBezTo>
                      <a:pt x="17785030" y="9082008"/>
                      <a:pt x="17125639" y="9084548"/>
                      <a:pt x="16448896" y="9082008"/>
                    </a:cubicBezTo>
                    <a:cubicBezTo>
                      <a:pt x="16136552" y="9080738"/>
                      <a:pt x="15824210" y="9079468"/>
                      <a:pt x="15511867" y="9078198"/>
                    </a:cubicBezTo>
                    <a:cubicBezTo>
                      <a:pt x="15320991" y="9078198"/>
                      <a:pt x="15147467" y="9079468"/>
                      <a:pt x="14956590" y="9079468"/>
                    </a:cubicBezTo>
                    <a:cubicBezTo>
                      <a:pt x="14470724" y="9078198"/>
                      <a:pt x="13134588" y="9079468"/>
                      <a:pt x="12648723" y="9078198"/>
                    </a:cubicBezTo>
                    <a:cubicBezTo>
                      <a:pt x="12301675" y="9076928"/>
                      <a:pt x="5360720" y="9085818"/>
                      <a:pt x="5013672" y="9084548"/>
                    </a:cubicBezTo>
                    <a:cubicBezTo>
                      <a:pt x="4926910" y="9084548"/>
                      <a:pt x="4822796" y="9085818"/>
                      <a:pt x="4736034" y="9085818"/>
                    </a:cubicBezTo>
                    <a:cubicBezTo>
                      <a:pt x="4527805" y="9085818"/>
                      <a:pt x="4336929" y="9087088"/>
                      <a:pt x="4128700" y="9087088"/>
                    </a:cubicBezTo>
                    <a:cubicBezTo>
                      <a:pt x="3608129" y="9087088"/>
                      <a:pt x="3104909" y="9085818"/>
                      <a:pt x="2584338" y="9084548"/>
                    </a:cubicBezTo>
                    <a:cubicBezTo>
                      <a:pt x="2271995" y="9083278"/>
                      <a:pt x="1959652" y="9082008"/>
                      <a:pt x="1664661" y="9080738"/>
                    </a:cubicBezTo>
                    <a:cubicBezTo>
                      <a:pt x="1109385" y="9079468"/>
                      <a:pt x="554108" y="9078198"/>
                      <a:pt x="48260" y="9078198"/>
                    </a:cubicBezTo>
                    <a:cubicBezTo>
                      <a:pt x="38100" y="9078198"/>
                      <a:pt x="29210" y="9078198"/>
                      <a:pt x="19050" y="9076928"/>
                    </a:cubicBezTo>
                    <a:cubicBezTo>
                      <a:pt x="10160" y="9075658"/>
                      <a:pt x="5080" y="9069308"/>
                      <a:pt x="7620" y="9060418"/>
                    </a:cubicBezTo>
                    <a:cubicBezTo>
                      <a:pt x="16510" y="9028137"/>
                      <a:pt x="12700" y="8848765"/>
                      <a:pt x="11430" y="8662219"/>
                    </a:cubicBezTo>
                    <a:cubicBezTo>
                      <a:pt x="10160" y="8281951"/>
                      <a:pt x="6350" y="7908858"/>
                      <a:pt x="7620" y="7528590"/>
                    </a:cubicBezTo>
                    <a:cubicBezTo>
                      <a:pt x="5080" y="7055049"/>
                      <a:pt x="0" y="1193185"/>
                      <a:pt x="7620" y="712469"/>
                    </a:cubicBezTo>
                    <a:cubicBezTo>
                      <a:pt x="8890" y="619196"/>
                      <a:pt x="7620" y="518748"/>
                      <a:pt x="8890" y="425475"/>
                    </a:cubicBezTo>
                    <a:cubicBezTo>
                      <a:pt x="10160" y="274803"/>
                      <a:pt x="12700" y="109781"/>
                      <a:pt x="13970" y="44450"/>
                    </a:cubicBezTo>
                    <a:cubicBezTo>
                      <a:pt x="13970" y="41910"/>
                      <a:pt x="15240" y="39370"/>
                      <a:pt x="16510" y="38100"/>
                    </a:cubicBezTo>
                    <a:cubicBezTo>
                      <a:pt x="38100" y="35560"/>
                      <a:pt x="120299" y="30480"/>
                      <a:pt x="397937" y="29210"/>
                    </a:cubicBezTo>
                    <a:cubicBezTo>
                      <a:pt x="866451" y="25400"/>
                      <a:pt x="1334966" y="22860"/>
                      <a:pt x="1820833" y="20320"/>
                    </a:cubicBezTo>
                    <a:cubicBezTo>
                      <a:pt x="2150528" y="17780"/>
                      <a:pt x="2480223" y="16510"/>
                      <a:pt x="2792567" y="13970"/>
                    </a:cubicBezTo>
                    <a:cubicBezTo>
                      <a:pt x="3104909" y="11430"/>
                      <a:pt x="3434605" y="8890"/>
                      <a:pt x="3746948" y="8890"/>
                    </a:cubicBezTo>
                    <a:cubicBezTo>
                      <a:pt x="4093996" y="7620"/>
                      <a:pt x="4441043" y="10160"/>
                      <a:pt x="4788091" y="8890"/>
                    </a:cubicBezTo>
                    <a:cubicBezTo>
                      <a:pt x="5221901" y="8890"/>
                      <a:pt x="13082533" y="6350"/>
                      <a:pt x="13516342" y="5080"/>
                    </a:cubicBezTo>
                    <a:cubicBezTo>
                      <a:pt x="13932800" y="3810"/>
                      <a:pt x="14349257" y="2540"/>
                      <a:pt x="14783068" y="2540"/>
                    </a:cubicBezTo>
                    <a:cubicBezTo>
                      <a:pt x="15494514" y="1270"/>
                      <a:pt x="16188610" y="0"/>
                      <a:pt x="16900058" y="0"/>
                    </a:cubicBezTo>
                    <a:cubicBezTo>
                      <a:pt x="17195049" y="0"/>
                      <a:pt x="17507391" y="2540"/>
                      <a:pt x="17802381" y="2540"/>
                    </a:cubicBezTo>
                    <a:cubicBezTo>
                      <a:pt x="18617945" y="3810"/>
                      <a:pt x="19450859" y="5080"/>
                      <a:pt x="20266421" y="7620"/>
                    </a:cubicBezTo>
                    <a:cubicBezTo>
                      <a:pt x="20700230" y="8890"/>
                      <a:pt x="21134041" y="12700"/>
                      <a:pt x="21567850" y="16510"/>
                    </a:cubicBezTo>
                    <a:cubicBezTo>
                      <a:pt x="21671965" y="16510"/>
                      <a:pt x="21776079" y="16510"/>
                      <a:pt x="21862842" y="16510"/>
                    </a:cubicBezTo>
                    <a:cubicBezTo>
                      <a:pt x="21940046" y="17780"/>
                      <a:pt x="21948936" y="20320"/>
                      <a:pt x="21959096" y="21590"/>
                    </a:cubicBezTo>
                    <a:close/>
                    <a:moveTo>
                      <a:pt x="21969257" y="9073118"/>
                    </a:moveTo>
                    <a:cubicBezTo>
                      <a:pt x="21970527" y="9056608"/>
                      <a:pt x="21971796" y="9043908"/>
                      <a:pt x="21971796" y="9031208"/>
                    </a:cubicBezTo>
                    <a:cubicBezTo>
                      <a:pt x="21970527" y="8633520"/>
                      <a:pt x="21969257" y="8253252"/>
                      <a:pt x="21969257" y="7844285"/>
                    </a:cubicBezTo>
                    <a:cubicBezTo>
                      <a:pt x="21969257" y="7657738"/>
                      <a:pt x="21971796" y="7471192"/>
                      <a:pt x="21970527" y="7284645"/>
                    </a:cubicBezTo>
                    <a:cubicBezTo>
                      <a:pt x="21970527" y="7112448"/>
                      <a:pt x="21969257" y="6933076"/>
                      <a:pt x="21967986" y="6760880"/>
                    </a:cubicBezTo>
                    <a:cubicBezTo>
                      <a:pt x="21962907" y="6495410"/>
                      <a:pt x="21951477" y="999464"/>
                      <a:pt x="21951477" y="733994"/>
                    </a:cubicBezTo>
                    <a:cubicBezTo>
                      <a:pt x="21948936" y="511573"/>
                      <a:pt x="21946396" y="281977"/>
                      <a:pt x="21943857" y="63500"/>
                    </a:cubicBezTo>
                    <a:cubicBezTo>
                      <a:pt x="21942586" y="44450"/>
                      <a:pt x="21941316" y="43180"/>
                      <a:pt x="21810784" y="41910"/>
                    </a:cubicBezTo>
                    <a:cubicBezTo>
                      <a:pt x="21758727" y="41910"/>
                      <a:pt x="21724022" y="41910"/>
                      <a:pt x="21671965" y="40640"/>
                    </a:cubicBezTo>
                    <a:cubicBezTo>
                      <a:pt x="21238156" y="36830"/>
                      <a:pt x="20786993" y="31750"/>
                      <a:pt x="20353183" y="30480"/>
                    </a:cubicBezTo>
                    <a:cubicBezTo>
                      <a:pt x="19294688" y="26670"/>
                      <a:pt x="18218841" y="25400"/>
                      <a:pt x="17160346" y="22860"/>
                    </a:cubicBezTo>
                    <a:cubicBezTo>
                      <a:pt x="17004174" y="22860"/>
                      <a:pt x="16830650" y="22860"/>
                      <a:pt x="16674478" y="22860"/>
                    </a:cubicBezTo>
                    <a:cubicBezTo>
                      <a:pt x="16414191" y="22860"/>
                      <a:pt x="16153906" y="22860"/>
                      <a:pt x="15910972" y="22860"/>
                    </a:cubicBezTo>
                    <a:cubicBezTo>
                      <a:pt x="15355696" y="22860"/>
                      <a:pt x="14800418" y="22860"/>
                      <a:pt x="14262495" y="24130"/>
                    </a:cubicBezTo>
                    <a:cubicBezTo>
                      <a:pt x="13793981" y="25400"/>
                      <a:pt x="5898644" y="29210"/>
                      <a:pt x="5430130" y="29210"/>
                    </a:cubicBezTo>
                    <a:cubicBezTo>
                      <a:pt x="4666625" y="29210"/>
                      <a:pt x="3903120" y="26670"/>
                      <a:pt x="3139615" y="33020"/>
                    </a:cubicBezTo>
                    <a:cubicBezTo>
                      <a:pt x="2740509" y="36830"/>
                      <a:pt x="2358757" y="36830"/>
                      <a:pt x="1977004" y="38100"/>
                    </a:cubicBezTo>
                    <a:cubicBezTo>
                      <a:pt x="1317613" y="41910"/>
                      <a:pt x="658223" y="45720"/>
                      <a:pt x="49530" y="50800"/>
                    </a:cubicBezTo>
                    <a:cubicBezTo>
                      <a:pt x="36830" y="50800"/>
                      <a:pt x="34290" y="53340"/>
                      <a:pt x="33020" y="88256"/>
                    </a:cubicBezTo>
                    <a:cubicBezTo>
                      <a:pt x="31750" y="217404"/>
                      <a:pt x="31750" y="346551"/>
                      <a:pt x="30480" y="475699"/>
                    </a:cubicBezTo>
                    <a:cubicBezTo>
                      <a:pt x="29210" y="690945"/>
                      <a:pt x="26670" y="899016"/>
                      <a:pt x="25400" y="1114262"/>
                    </a:cubicBezTo>
                    <a:cubicBezTo>
                      <a:pt x="20320" y="1343857"/>
                      <a:pt x="26670" y="6954601"/>
                      <a:pt x="29210" y="7184196"/>
                    </a:cubicBezTo>
                    <a:cubicBezTo>
                      <a:pt x="29210" y="7428142"/>
                      <a:pt x="29210" y="7679262"/>
                      <a:pt x="30480" y="7923208"/>
                    </a:cubicBezTo>
                    <a:cubicBezTo>
                      <a:pt x="30480" y="8102579"/>
                      <a:pt x="33020" y="8281951"/>
                      <a:pt x="33020" y="8461322"/>
                    </a:cubicBezTo>
                    <a:cubicBezTo>
                      <a:pt x="33020" y="8655044"/>
                      <a:pt x="33020" y="8848765"/>
                      <a:pt x="31750" y="9031208"/>
                    </a:cubicBezTo>
                    <a:cubicBezTo>
                      <a:pt x="31750" y="9035018"/>
                      <a:pt x="31750" y="9037558"/>
                      <a:pt x="31750" y="9041368"/>
                    </a:cubicBezTo>
                    <a:cubicBezTo>
                      <a:pt x="31750" y="9051528"/>
                      <a:pt x="35560" y="9055338"/>
                      <a:pt x="44450" y="9055338"/>
                    </a:cubicBezTo>
                    <a:cubicBezTo>
                      <a:pt x="155003" y="9055338"/>
                      <a:pt x="397937" y="9056608"/>
                      <a:pt x="623518" y="9056608"/>
                    </a:cubicBezTo>
                    <a:cubicBezTo>
                      <a:pt x="953213" y="9056608"/>
                      <a:pt x="1300261" y="9054068"/>
                      <a:pt x="1629956" y="9056608"/>
                    </a:cubicBezTo>
                    <a:cubicBezTo>
                      <a:pt x="2167880" y="9060418"/>
                      <a:pt x="2705805" y="9062958"/>
                      <a:pt x="3243729" y="9061688"/>
                    </a:cubicBezTo>
                    <a:cubicBezTo>
                      <a:pt x="3590776" y="9060418"/>
                      <a:pt x="3920472" y="9062958"/>
                      <a:pt x="4267520" y="9062958"/>
                    </a:cubicBezTo>
                    <a:cubicBezTo>
                      <a:pt x="4770739" y="9062958"/>
                      <a:pt x="5273958" y="9061688"/>
                      <a:pt x="5777177" y="9062958"/>
                    </a:cubicBezTo>
                    <a:cubicBezTo>
                      <a:pt x="6523330" y="9064228"/>
                      <a:pt x="14713658" y="9054068"/>
                      <a:pt x="15477163" y="9056608"/>
                    </a:cubicBezTo>
                    <a:cubicBezTo>
                      <a:pt x="15806858" y="9057878"/>
                      <a:pt x="16136552" y="9059148"/>
                      <a:pt x="16448896" y="9059148"/>
                    </a:cubicBezTo>
                    <a:cubicBezTo>
                      <a:pt x="17021525" y="9061688"/>
                      <a:pt x="17576801" y="9057878"/>
                      <a:pt x="18149431" y="9061688"/>
                    </a:cubicBezTo>
                    <a:cubicBezTo>
                      <a:pt x="18617945" y="9064228"/>
                      <a:pt x="19086459" y="9064228"/>
                      <a:pt x="19554973" y="9066768"/>
                    </a:cubicBezTo>
                    <a:cubicBezTo>
                      <a:pt x="20249069" y="9070578"/>
                      <a:pt x="20943164" y="9073118"/>
                      <a:pt x="21637260" y="9074388"/>
                    </a:cubicBezTo>
                    <a:cubicBezTo>
                      <a:pt x="21897546" y="9074388"/>
                      <a:pt x="21948936" y="9073118"/>
                      <a:pt x="21969257" y="9073118"/>
                    </a:cubicBezTo>
                    <a:close/>
                  </a:path>
                </a:pathLst>
              </a:custGeom>
              <a:solidFill>
                <a:srgbClr val="FFF6EA"/>
              </a:solidFill>
            </p:spPr>
          </p:sp>
        </p:grpSp>
        <p:grpSp>
          <p:nvGrpSpPr>
            <p:cNvPr id="63" name="Group 63"/>
            <p:cNvGrpSpPr/>
            <p:nvPr/>
          </p:nvGrpSpPr>
          <p:grpSpPr>
            <a:xfrm>
              <a:off x="5395698" y="5246977"/>
              <a:ext cx="12451331" cy="4375150"/>
              <a:chOff x="0" y="0"/>
              <a:chExt cx="16601774" cy="5833533"/>
            </a:xfrm>
          </p:grpSpPr>
          <p:sp>
            <p:nvSpPr>
              <p:cNvPr id="64" name="TextBox 64"/>
              <p:cNvSpPr txBox="1"/>
              <p:nvPr/>
            </p:nvSpPr>
            <p:spPr>
              <a:xfrm>
                <a:off x="0" y="-19050"/>
                <a:ext cx="16601774" cy="5852583"/>
              </a:xfrm>
              <a:prstGeom prst="rect">
                <a:avLst/>
              </a:prstGeom>
            </p:spPr>
            <p:txBody>
              <a:bodyPr lIns="0" tIns="0" rIns="0" bIns="0" rtlCol="0" anchor="t">
                <a:spAutoFit/>
              </a:bodyPr>
              <a:lstStyle/>
              <a:p>
                <a:pPr algn="just">
                  <a:lnSpc>
                    <a:spcPts val="4999"/>
                  </a:lnSpc>
                </a:pPr>
                <a:r>
                  <a:rPr lang="en-US" sz="3999" dirty="0">
                    <a:solidFill>
                      <a:srgbClr val="42190C"/>
                    </a:solidFill>
                    <a:latin typeface="UTM Avo"/>
                  </a:rPr>
                  <a:t>b. </a:t>
                </a:r>
                <a:r>
                  <a:rPr lang="en-US" sz="3999" dirty="0" err="1">
                    <a:solidFill>
                      <a:srgbClr val="42190C"/>
                    </a:solidFill>
                    <a:latin typeface="UTM Avo"/>
                  </a:rPr>
                  <a:t>Nửa</a:t>
                </a:r>
                <a:r>
                  <a:rPr lang="en-US" sz="3999" dirty="0">
                    <a:solidFill>
                      <a:srgbClr val="42190C"/>
                    </a:solidFill>
                    <a:latin typeface="UTM Avo"/>
                  </a:rPr>
                  <a:t> </a:t>
                </a:r>
                <a:r>
                  <a:rPr lang="en-US" sz="3999" dirty="0" err="1">
                    <a:solidFill>
                      <a:srgbClr val="42190C"/>
                    </a:solidFill>
                    <a:latin typeface="UTM Avo"/>
                  </a:rPr>
                  <a:t>đêm</a:t>
                </a:r>
                <a:r>
                  <a:rPr lang="en-US" sz="3999" dirty="0">
                    <a:solidFill>
                      <a:srgbClr val="42190C"/>
                    </a:solidFill>
                    <a:latin typeface="UTM Avo"/>
                  </a:rPr>
                  <a:t>, </a:t>
                </a:r>
                <a:r>
                  <a:rPr lang="en-US" sz="3999" dirty="0" err="1">
                    <a:solidFill>
                      <a:srgbClr val="42190C"/>
                    </a:solidFill>
                    <a:latin typeface="UTM Avo"/>
                  </a:rPr>
                  <a:t>trời</a:t>
                </a:r>
                <a:r>
                  <a:rPr lang="en-US" sz="3999" dirty="0">
                    <a:solidFill>
                      <a:srgbClr val="42190C"/>
                    </a:solidFill>
                    <a:latin typeface="UTM Avo"/>
                  </a:rPr>
                  <a:t> </a:t>
                </a:r>
                <a:r>
                  <a:rPr lang="en-US" sz="3999" dirty="0" err="1">
                    <a:solidFill>
                      <a:srgbClr val="42190C"/>
                    </a:solidFill>
                    <a:latin typeface="UTM Avo"/>
                  </a:rPr>
                  <a:t>nổi</a:t>
                </a:r>
                <a:r>
                  <a:rPr lang="en-US" sz="3999" dirty="0">
                    <a:solidFill>
                      <a:srgbClr val="42190C"/>
                    </a:solidFill>
                    <a:latin typeface="UTM Avo"/>
                  </a:rPr>
                  <a:t> </a:t>
                </a:r>
                <a:r>
                  <a:rPr lang="en-US" sz="3999" dirty="0" err="1">
                    <a:solidFill>
                      <a:srgbClr val="42190C"/>
                    </a:solidFill>
                    <a:latin typeface="UTM Avo"/>
                  </a:rPr>
                  <a:t>cơn</a:t>
                </a:r>
                <a:r>
                  <a:rPr lang="en-US" sz="3999" dirty="0">
                    <a:solidFill>
                      <a:srgbClr val="42190C"/>
                    </a:solidFill>
                    <a:latin typeface="UTM Avo"/>
                  </a:rPr>
                  <a:t> </a:t>
                </a:r>
                <a:r>
                  <a:rPr lang="en-US" sz="3999" dirty="0" err="1">
                    <a:solidFill>
                      <a:srgbClr val="42190C"/>
                    </a:solidFill>
                    <a:latin typeface="UTM Avo"/>
                  </a:rPr>
                  <a:t>mưa</a:t>
                </a:r>
                <a:r>
                  <a:rPr lang="en-US" sz="3999" dirty="0">
                    <a:solidFill>
                      <a:srgbClr val="42190C"/>
                    </a:solidFill>
                    <a:latin typeface="UTM Avo"/>
                  </a:rPr>
                  <a:t> </a:t>
                </a:r>
                <a:r>
                  <a:rPr lang="en-US" sz="3999" dirty="0" err="1">
                    <a:solidFill>
                      <a:srgbClr val="42190C"/>
                    </a:solidFill>
                    <a:latin typeface="UTM Avo"/>
                  </a:rPr>
                  <a:t>lớn</a:t>
                </a:r>
                <a:r>
                  <a:rPr lang="en-US" sz="3999" dirty="0">
                    <a:solidFill>
                      <a:srgbClr val="42190C"/>
                    </a:solidFill>
                    <a:latin typeface="UTM Avo"/>
                  </a:rPr>
                  <a:t>. </a:t>
                </a:r>
                <a:r>
                  <a:rPr lang="en-US" sz="3999" dirty="0" err="1">
                    <a:solidFill>
                      <a:srgbClr val="42190C"/>
                    </a:solidFill>
                    <a:latin typeface="UTM Avo"/>
                  </a:rPr>
                  <a:t>Tôi</a:t>
                </a:r>
                <a:r>
                  <a:rPr lang="en-US" sz="3999" dirty="0">
                    <a:solidFill>
                      <a:srgbClr val="42190C"/>
                    </a:solidFill>
                    <a:latin typeface="UTM Avo"/>
                  </a:rPr>
                  <a:t> </a:t>
                </a:r>
                <a:r>
                  <a:rPr lang="en-US" sz="3999" dirty="0" err="1">
                    <a:solidFill>
                      <a:srgbClr val="42190C"/>
                    </a:solidFill>
                    <a:latin typeface="UTM Avo"/>
                  </a:rPr>
                  <a:t>và</a:t>
                </a:r>
                <a:r>
                  <a:rPr lang="en-US" sz="3999" dirty="0">
                    <a:solidFill>
                      <a:srgbClr val="42190C"/>
                    </a:solidFill>
                    <a:latin typeface="UTM Avo"/>
                  </a:rPr>
                  <a:t> </a:t>
                </a:r>
                <a:r>
                  <a:rPr lang="en-US" sz="3999" dirty="0" err="1">
                    <a:solidFill>
                      <a:srgbClr val="42190C"/>
                    </a:solidFill>
                    <a:latin typeface="UTM Avo"/>
                  </a:rPr>
                  <a:t>dế</a:t>
                </a:r>
                <a:r>
                  <a:rPr lang="en-US" sz="3999" dirty="0">
                    <a:solidFill>
                      <a:srgbClr val="42190C"/>
                    </a:solidFill>
                    <a:latin typeface="UTM Avo"/>
                  </a:rPr>
                  <a:t> </a:t>
                </a:r>
                <a:r>
                  <a:rPr lang="en-US" sz="3999" dirty="0" err="1">
                    <a:solidFill>
                      <a:srgbClr val="42190C"/>
                    </a:solidFill>
                    <a:latin typeface="UTM Avo"/>
                  </a:rPr>
                  <a:t>trũi</a:t>
                </a:r>
                <a:r>
                  <a:rPr lang="en-US" sz="3999" dirty="0">
                    <a:solidFill>
                      <a:srgbClr val="42190C"/>
                    </a:solidFill>
                    <a:latin typeface="UTM Avo"/>
                  </a:rPr>
                  <a:t> </a:t>
                </a:r>
              </a:p>
              <a:p>
                <a:pPr algn="just">
                  <a:lnSpc>
                    <a:spcPts val="4999"/>
                  </a:lnSpc>
                </a:pPr>
                <a:r>
                  <a:rPr lang="en-US" sz="3999" dirty="0">
                    <a:solidFill>
                      <a:srgbClr val="42190C"/>
                    </a:solidFill>
                    <a:latin typeface="UTM Avo"/>
                  </a:rPr>
                  <a:t>        </a:t>
                </a:r>
                <a:r>
                  <a:rPr lang="en-US" sz="3999" dirty="0" err="1">
                    <a:solidFill>
                      <a:srgbClr val="42190C"/>
                    </a:solidFill>
                    <a:latin typeface="UTM Avo"/>
                  </a:rPr>
                  <a:t>dưới</a:t>
                </a:r>
                <a:r>
                  <a:rPr lang="en-US" sz="3999" dirty="0">
                    <a:solidFill>
                      <a:srgbClr val="42190C"/>
                    </a:solidFill>
                    <a:latin typeface="UTM Avo"/>
                  </a:rPr>
                  <a:t> </a:t>
                </a:r>
                <a:r>
                  <a:rPr lang="en-US" sz="3999" dirty="0" err="1">
                    <a:solidFill>
                      <a:srgbClr val="42190C"/>
                    </a:solidFill>
                    <a:latin typeface="UTM Avo"/>
                  </a:rPr>
                  <a:t>tàu</a:t>
                </a:r>
                <a:r>
                  <a:rPr lang="en-US" sz="3999" dirty="0">
                    <a:solidFill>
                      <a:srgbClr val="42190C"/>
                    </a:solidFill>
                    <a:latin typeface="UTM Avo"/>
                  </a:rPr>
                  <a:t> </a:t>
                </a:r>
                <a:r>
                  <a:rPr lang="en-US" sz="3999" dirty="0" err="1">
                    <a:solidFill>
                      <a:srgbClr val="42190C"/>
                    </a:solidFill>
                    <a:latin typeface="UTM Avo"/>
                  </a:rPr>
                  <a:t>lá</a:t>
                </a:r>
                <a:r>
                  <a:rPr lang="en-US" sz="3999" dirty="0">
                    <a:solidFill>
                      <a:srgbClr val="42190C"/>
                    </a:solidFill>
                    <a:latin typeface="UTM Avo"/>
                  </a:rPr>
                  <a:t> </a:t>
                </a:r>
                <a:r>
                  <a:rPr lang="en-US" sz="3999" dirty="0" err="1">
                    <a:solidFill>
                      <a:srgbClr val="42190C"/>
                    </a:solidFill>
                    <a:latin typeface="UTM Avo"/>
                  </a:rPr>
                  <a:t>chuối</a:t>
                </a:r>
                <a:r>
                  <a:rPr lang="en-US" sz="3999" dirty="0">
                    <a:solidFill>
                      <a:srgbClr val="42190C"/>
                    </a:solidFill>
                    <a:latin typeface="UTM Avo"/>
                  </a:rPr>
                  <a:t>, </a:t>
                </a:r>
                <a:r>
                  <a:rPr lang="en-US" sz="3999" dirty="0" err="1">
                    <a:solidFill>
                      <a:srgbClr val="42190C"/>
                    </a:solidFill>
                    <a:latin typeface="UTM Avo"/>
                  </a:rPr>
                  <a:t>cả</a:t>
                </a:r>
                <a:r>
                  <a:rPr lang="en-US" sz="3999" dirty="0">
                    <a:solidFill>
                      <a:srgbClr val="42190C"/>
                    </a:solidFill>
                    <a:latin typeface="UTM Avo"/>
                  </a:rPr>
                  <a:t> </a:t>
                </a:r>
                <a:r>
                  <a:rPr lang="en-US" sz="3999" dirty="0" err="1">
                    <a:solidFill>
                      <a:srgbClr val="42190C"/>
                    </a:solidFill>
                    <a:latin typeface="UTM Avo"/>
                  </a:rPr>
                  <a:t>đêm</a:t>
                </a:r>
                <a:r>
                  <a:rPr lang="en-US" sz="3999" dirty="0">
                    <a:solidFill>
                      <a:srgbClr val="42190C"/>
                    </a:solidFill>
                    <a:latin typeface="UTM Avo"/>
                  </a:rPr>
                  <a:t> </a:t>
                </a:r>
                <a:r>
                  <a:rPr lang="en-US" sz="3999" dirty="0" err="1">
                    <a:solidFill>
                      <a:srgbClr val="42190C"/>
                    </a:solidFill>
                    <a:latin typeface="UTM Avo"/>
                  </a:rPr>
                  <a:t>nghe</a:t>
                </a:r>
                <a:r>
                  <a:rPr lang="en-US" sz="3999" dirty="0">
                    <a:solidFill>
                      <a:srgbClr val="42190C"/>
                    </a:solidFill>
                    <a:latin typeface="UTM Avo"/>
                  </a:rPr>
                  <a:t> </a:t>
                </a:r>
                <a:r>
                  <a:rPr lang="en-US" sz="3999" dirty="0" err="1">
                    <a:solidFill>
                      <a:srgbClr val="42190C"/>
                    </a:solidFill>
                    <a:latin typeface="UTM Avo"/>
                  </a:rPr>
                  <a:t>mưa</a:t>
                </a:r>
                <a:r>
                  <a:rPr lang="en-US" sz="3999" dirty="0">
                    <a:solidFill>
                      <a:srgbClr val="42190C"/>
                    </a:solidFill>
                    <a:latin typeface="UTM Avo"/>
                  </a:rPr>
                  <a:t>       </a:t>
                </a:r>
                <a:r>
                  <a:rPr lang="en-US" sz="3999" dirty="0" err="1">
                    <a:solidFill>
                      <a:srgbClr val="42190C"/>
                    </a:solidFill>
                    <a:latin typeface="UTM Avo"/>
                  </a:rPr>
                  <a:t>như</a:t>
                </a:r>
                <a:r>
                  <a:rPr lang="en-US" sz="3999" dirty="0">
                    <a:solidFill>
                      <a:srgbClr val="42190C"/>
                    </a:solidFill>
                    <a:latin typeface="UTM Avo"/>
                  </a:rPr>
                  <a:t> </a:t>
                </a:r>
                <a:r>
                  <a:rPr lang="en-US" sz="3999" dirty="0" err="1">
                    <a:solidFill>
                      <a:srgbClr val="42190C"/>
                    </a:solidFill>
                    <a:latin typeface="UTM Avo"/>
                  </a:rPr>
                  <a:t>đánh</a:t>
                </a:r>
                <a:r>
                  <a:rPr lang="en-US" sz="3999" dirty="0">
                    <a:solidFill>
                      <a:srgbClr val="42190C"/>
                    </a:solidFill>
                    <a:latin typeface="UTM Avo"/>
                  </a:rPr>
                  <a:t> </a:t>
                </a:r>
                <a:r>
                  <a:rPr lang="en-US" sz="3999" dirty="0" err="1">
                    <a:solidFill>
                      <a:srgbClr val="42190C"/>
                    </a:solidFill>
                    <a:latin typeface="UTM Avo"/>
                  </a:rPr>
                  <a:t>trống</a:t>
                </a:r>
                <a:r>
                  <a:rPr lang="en-US" sz="3999" dirty="0">
                    <a:solidFill>
                      <a:srgbClr val="42190C"/>
                    </a:solidFill>
                    <a:latin typeface="UTM Avo"/>
                  </a:rPr>
                  <a:t> </a:t>
                </a:r>
                <a:r>
                  <a:rPr lang="en-US" sz="3999" dirty="0" err="1">
                    <a:solidFill>
                      <a:srgbClr val="42190C"/>
                    </a:solidFill>
                    <a:latin typeface="UTM Avo"/>
                  </a:rPr>
                  <a:t>trên</a:t>
                </a:r>
                <a:r>
                  <a:rPr lang="en-US" sz="3999" dirty="0">
                    <a:solidFill>
                      <a:srgbClr val="42190C"/>
                    </a:solidFill>
                    <a:latin typeface="UTM Avo"/>
                  </a:rPr>
                  <a:t> </a:t>
                </a:r>
                <a:r>
                  <a:rPr lang="en-US" sz="3999" dirty="0" err="1">
                    <a:solidFill>
                      <a:srgbClr val="42190C"/>
                    </a:solidFill>
                    <a:latin typeface="UTM Avo"/>
                  </a:rPr>
                  <a:t>đầu</a:t>
                </a:r>
                <a:r>
                  <a:rPr lang="en-US" sz="3999" dirty="0">
                    <a:solidFill>
                      <a:srgbClr val="42190C"/>
                    </a:solidFill>
                    <a:latin typeface="UTM Avo"/>
                  </a:rPr>
                  <a:t>. </a:t>
                </a:r>
                <a:r>
                  <a:rPr lang="en-US" sz="3999" dirty="0" err="1">
                    <a:solidFill>
                      <a:srgbClr val="42190C"/>
                    </a:solidFill>
                    <a:latin typeface="UTM Avo"/>
                  </a:rPr>
                  <a:t>Sáng</a:t>
                </a:r>
                <a:r>
                  <a:rPr lang="en-US" sz="3999" dirty="0">
                    <a:solidFill>
                      <a:srgbClr val="42190C"/>
                    </a:solidFill>
                    <a:latin typeface="UTM Avo"/>
                  </a:rPr>
                  <a:t> </a:t>
                </a:r>
                <a:r>
                  <a:rPr lang="en-US" sz="3999" dirty="0" err="1">
                    <a:solidFill>
                      <a:srgbClr val="42190C"/>
                    </a:solidFill>
                    <a:latin typeface="UTM Avo"/>
                  </a:rPr>
                  <a:t>hôm</a:t>
                </a:r>
                <a:r>
                  <a:rPr lang="en-US" sz="3999" dirty="0">
                    <a:solidFill>
                      <a:srgbClr val="42190C"/>
                    </a:solidFill>
                    <a:latin typeface="UTM Avo"/>
                  </a:rPr>
                  <a:t> </a:t>
                </a:r>
                <a:r>
                  <a:rPr lang="en-US" sz="3999" dirty="0" err="1">
                    <a:solidFill>
                      <a:srgbClr val="42190C"/>
                    </a:solidFill>
                    <a:latin typeface="UTM Avo"/>
                  </a:rPr>
                  <a:t>sau</a:t>
                </a:r>
                <a:r>
                  <a:rPr lang="en-US" sz="3999" dirty="0">
                    <a:solidFill>
                      <a:srgbClr val="42190C"/>
                    </a:solidFill>
                    <a:latin typeface="UTM Avo"/>
                  </a:rPr>
                  <a:t>, </a:t>
                </a:r>
                <a:r>
                  <a:rPr lang="en-US" sz="3999" dirty="0" err="1">
                    <a:solidFill>
                      <a:srgbClr val="42190C"/>
                    </a:solidFill>
                    <a:latin typeface="UTM Avo"/>
                  </a:rPr>
                  <a:t>bừng</a:t>
                </a:r>
                <a:r>
                  <a:rPr lang="en-US" sz="3999" dirty="0">
                    <a:solidFill>
                      <a:srgbClr val="42190C"/>
                    </a:solidFill>
                    <a:latin typeface="UTM Avo"/>
                  </a:rPr>
                  <a:t> </a:t>
                </a:r>
                <a:r>
                  <a:rPr lang="en-US" sz="3999" dirty="0" err="1">
                    <a:solidFill>
                      <a:srgbClr val="42190C"/>
                    </a:solidFill>
                    <a:latin typeface="UTM Avo"/>
                  </a:rPr>
                  <a:t>mắt</a:t>
                </a:r>
                <a:r>
                  <a:rPr lang="en-US" sz="3999" dirty="0">
                    <a:solidFill>
                      <a:srgbClr val="42190C"/>
                    </a:solidFill>
                    <a:latin typeface="UTM Avo"/>
                  </a:rPr>
                  <a:t> </a:t>
                </a:r>
                <a:r>
                  <a:rPr lang="en-US" sz="3999" dirty="0" err="1">
                    <a:solidFill>
                      <a:srgbClr val="42190C"/>
                    </a:solidFill>
                    <a:latin typeface="UTM Avo"/>
                  </a:rPr>
                  <a:t>dậy</a:t>
                </a:r>
                <a:r>
                  <a:rPr lang="en-US" sz="3999" dirty="0">
                    <a:solidFill>
                      <a:srgbClr val="42190C"/>
                    </a:solidFill>
                    <a:latin typeface="UTM Avo"/>
                  </a:rPr>
                  <a:t>, </a:t>
                </a:r>
                <a:r>
                  <a:rPr lang="en-US" sz="3999" dirty="0" err="1">
                    <a:solidFill>
                      <a:srgbClr val="42190C"/>
                    </a:solidFill>
                    <a:latin typeface="UTM Avo"/>
                  </a:rPr>
                  <a:t>trời</a:t>
                </a:r>
                <a:r>
                  <a:rPr lang="en-US" sz="3999" dirty="0">
                    <a:solidFill>
                      <a:srgbClr val="42190C"/>
                    </a:solidFill>
                    <a:latin typeface="UTM Avo"/>
                  </a:rPr>
                  <a:t> </a:t>
                </a:r>
                <a:r>
                  <a:rPr lang="en-US" sz="3999" dirty="0" err="1">
                    <a:solidFill>
                      <a:srgbClr val="42190C"/>
                    </a:solidFill>
                    <a:latin typeface="UTM Avo"/>
                  </a:rPr>
                  <a:t>đã</a:t>
                </a:r>
                <a:r>
                  <a:rPr lang="en-US" sz="3999" dirty="0">
                    <a:solidFill>
                      <a:srgbClr val="42190C"/>
                    </a:solidFill>
                    <a:latin typeface="UTM Avo"/>
                  </a:rPr>
                  <a:t>        </a:t>
                </a:r>
                <a:r>
                  <a:rPr lang="en-US" sz="3999" dirty="0" err="1">
                    <a:solidFill>
                      <a:srgbClr val="42190C"/>
                    </a:solidFill>
                    <a:latin typeface="UTM Avo"/>
                  </a:rPr>
                  <a:t>hẳn</a:t>
                </a:r>
                <a:r>
                  <a:rPr lang="en-US" sz="3999" dirty="0">
                    <a:solidFill>
                      <a:srgbClr val="42190C"/>
                    </a:solidFill>
                    <a:latin typeface="UTM Avo"/>
                  </a:rPr>
                  <a:t>. </a:t>
                </a:r>
                <a:r>
                  <a:rPr lang="en-US" sz="3999" dirty="0" err="1">
                    <a:solidFill>
                      <a:srgbClr val="42190C"/>
                    </a:solidFill>
                    <a:latin typeface="UTM Avo"/>
                  </a:rPr>
                  <a:t>Tôi</a:t>
                </a:r>
                <a:r>
                  <a:rPr lang="en-US" sz="3999" dirty="0">
                    <a:solidFill>
                      <a:srgbClr val="42190C"/>
                    </a:solidFill>
                    <a:latin typeface="UTM Avo"/>
                  </a:rPr>
                  <a:t>         </a:t>
                </a:r>
                <a:r>
                  <a:rPr lang="en-US" sz="3999" dirty="0" err="1">
                    <a:solidFill>
                      <a:srgbClr val="42190C"/>
                    </a:solidFill>
                    <a:latin typeface="UTM Avo"/>
                  </a:rPr>
                  <a:t>ra</a:t>
                </a:r>
                <a:r>
                  <a:rPr lang="en-US" sz="3999" dirty="0">
                    <a:solidFill>
                      <a:srgbClr val="42190C"/>
                    </a:solidFill>
                    <a:latin typeface="UTM Avo"/>
                  </a:rPr>
                  <a:t> </a:t>
                </a:r>
                <a:r>
                  <a:rPr lang="en-US" sz="3999" dirty="0" err="1">
                    <a:solidFill>
                      <a:srgbClr val="42190C"/>
                    </a:solidFill>
                    <a:latin typeface="UTM Avo"/>
                  </a:rPr>
                  <a:t>trước</a:t>
                </a:r>
                <a:r>
                  <a:rPr lang="en-US" sz="3999" dirty="0">
                    <a:solidFill>
                      <a:srgbClr val="42190C"/>
                    </a:solidFill>
                    <a:latin typeface="UTM Avo"/>
                  </a:rPr>
                  <a:t> </a:t>
                </a:r>
                <a:r>
                  <a:rPr lang="en-US" sz="3999" dirty="0" err="1">
                    <a:solidFill>
                      <a:srgbClr val="42190C"/>
                    </a:solidFill>
                    <a:latin typeface="UTM Avo"/>
                  </a:rPr>
                  <a:t>mặt</a:t>
                </a:r>
                <a:r>
                  <a:rPr lang="en-US" sz="3999" dirty="0">
                    <a:solidFill>
                      <a:srgbClr val="42190C"/>
                    </a:solidFill>
                    <a:latin typeface="UTM Avo"/>
                  </a:rPr>
                  <a:t>, </a:t>
                </a:r>
                <a:r>
                  <a:rPr lang="en-US" sz="3999" dirty="0" err="1">
                    <a:solidFill>
                      <a:srgbClr val="42190C"/>
                    </a:solidFill>
                    <a:latin typeface="UTM Avo"/>
                  </a:rPr>
                  <a:t>thấy</a:t>
                </a:r>
                <a:r>
                  <a:rPr lang="en-US" sz="3999" dirty="0">
                    <a:solidFill>
                      <a:srgbClr val="42190C"/>
                    </a:solidFill>
                    <a:latin typeface="UTM Avo"/>
                  </a:rPr>
                  <a:t> </a:t>
                </a:r>
                <a:r>
                  <a:rPr lang="en-US" sz="3999" dirty="0" err="1">
                    <a:solidFill>
                      <a:srgbClr val="42190C"/>
                    </a:solidFill>
                    <a:latin typeface="UTM Avo"/>
                  </a:rPr>
                  <a:t>một</a:t>
                </a:r>
                <a:r>
                  <a:rPr lang="en-US" sz="3999" dirty="0">
                    <a:solidFill>
                      <a:srgbClr val="42190C"/>
                    </a:solidFill>
                    <a:latin typeface="UTM Avo"/>
                  </a:rPr>
                  <a:t> </a:t>
                </a:r>
                <a:r>
                  <a:rPr lang="en-US" sz="3999" dirty="0" err="1">
                    <a:solidFill>
                      <a:srgbClr val="42190C"/>
                    </a:solidFill>
                    <a:latin typeface="UTM Avo"/>
                  </a:rPr>
                  <a:t>làn</a:t>
                </a:r>
                <a:r>
                  <a:rPr lang="en-US" sz="3999" dirty="0">
                    <a:solidFill>
                      <a:srgbClr val="42190C"/>
                    </a:solidFill>
                    <a:latin typeface="UTM Avo"/>
                  </a:rPr>
                  <a:t> </a:t>
                </a:r>
                <a:r>
                  <a:rPr lang="en-US" sz="3999" dirty="0" err="1">
                    <a:solidFill>
                      <a:srgbClr val="42190C"/>
                    </a:solidFill>
                    <a:latin typeface="UTM Avo"/>
                  </a:rPr>
                  <a:t>nước</a:t>
                </a:r>
                <a:r>
                  <a:rPr lang="en-US" sz="3999" dirty="0">
                    <a:solidFill>
                      <a:srgbClr val="42190C"/>
                    </a:solidFill>
                    <a:latin typeface="UTM Avo"/>
                  </a:rPr>
                  <a:t> </a:t>
                </a:r>
                <a:r>
                  <a:rPr lang="en-US" sz="3999" dirty="0" err="1">
                    <a:solidFill>
                      <a:srgbClr val="42190C"/>
                    </a:solidFill>
                    <a:latin typeface="UTM Avo"/>
                  </a:rPr>
                  <a:t>mưa</a:t>
                </a:r>
                <a:r>
                  <a:rPr lang="en-US" sz="3999" dirty="0">
                    <a:solidFill>
                      <a:srgbClr val="42190C"/>
                    </a:solidFill>
                    <a:latin typeface="UTM Avo"/>
                  </a:rPr>
                  <a:t>        </a:t>
                </a:r>
                <a:r>
                  <a:rPr lang="en-US" sz="3999" dirty="0" err="1">
                    <a:solidFill>
                      <a:srgbClr val="42190C"/>
                    </a:solidFill>
                    <a:latin typeface="UTM Avo"/>
                  </a:rPr>
                  <a:t>veo</a:t>
                </a:r>
                <a:r>
                  <a:rPr lang="en-US" sz="3999" dirty="0">
                    <a:solidFill>
                      <a:srgbClr val="42190C"/>
                    </a:solidFill>
                    <a:latin typeface="UTM Avo"/>
                  </a:rPr>
                  <a:t> </a:t>
                </a:r>
                <a:r>
                  <a:rPr lang="en-US" sz="3999" dirty="0" err="1">
                    <a:solidFill>
                      <a:srgbClr val="42190C"/>
                    </a:solidFill>
                    <a:latin typeface="UTM Avo"/>
                  </a:rPr>
                  <a:t>veo</a:t>
                </a:r>
                <a:r>
                  <a:rPr lang="en-US" sz="3999" dirty="0">
                    <a:solidFill>
                      <a:srgbClr val="42190C"/>
                    </a:solidFill>
                    <a:latin typeface="UTM Avo"/>
                  </a:rPr>
                  <a:t> </a:t>
                </a:r>
                <a:r>
                  <a:rPr lang="en-US" sz="3999" dirty="0" err="1">
                    <a:solidFill>
                      <a:srgbClr val="42190C"/>
                    </a:solidFill>
                    <a:latin typeface="UTM Avo"/>
                  </a:rPr>
                  <a:t>giữa</a:t>
                </a:r>
                <a:r>
                  <a:rPr lang="en-US" sz="3999" dirty="0">
                    <a:solidFill>
                      <a:srgbClr val="42190C"/>
                    </a:solidFill>
                    <a:latin typeface="UTM Avo"/>
                  </a:rPr>
                  <a:t> </a:t>
                </a:r>
                <a:r>
                  <a:rPr lang="en-US" sz="3999" dirty="0" err="1">
                    <a:solidFill>
                      <a:srgbClr val="42190C"/>
                    </a:solidFill>
                    <a:latin typeface="UTM Avo"/>
                  </a:rPr>
                  <a:t>đôi</a:t>
                </a:r>
                <a:r>
                  <a:rPr lang="en-US" sz="3999" dirty="0">
                    <a:solidFill>
                      <a:srgbClr val="42190C"/>
                    </a:solidFill>
                    <a:latin typeface="UTM Avo"/>
                  </a:rPr>
                  <a:t> </a:t>
                </a:r>
                <a:r>
                  <a:rPr lang="en-US" sz="3999" dirty="0" err="1">
                    <a:solidFill>
                      <a:srgbClr val="42190C"/>
                    </a:solidFill>
                    <a:latin typeface="UTM Avo"/>
                  </a:rPr>
                  <a:t>bờ</a:t>
                </a:r>
                <a:r>
                  <a:rPr lang="en-US" sz="3999" dirty="0">
                    <a:solidFill>
                      <a:srgbClr val="42190C"/>
                    </a:solidFill>
                    <a:latin typeface="UTM Avo"/>
                  </a:rPr>
                  <a:t> </a:t>
                </a:r>
                <a:r>
                  <a:rPr lang="en-US" sz="3999" dirty="0" err="1">
                    <a:solidFill>
                      <a:srgbClr val="42190C"/>
                    </a:solidFill>
                    <a:latin typeface="UTM Avo"/>
                  </a:rPr>
                  <a:t>cỏ</a:t>
                </a:r>
                <a:r>
                  <a:rPr lang="en-US" sz="3999" dirty="0">
                    <a:solidFill>
                      <a:srgbClr val="42190C"/>
                    </a:solidFill>
                    <a:latin typeface="UTM Avo"/>
                  </a:rPr>
                  <a:t>. </a:t>
                </a:r>
                <a:r>
                  <a:rPr lang="en-US" sz="3999" dirty="0" err="1">
                    <a:solidFill>
                      <a:srgbClr val="42190C"/>
                    </a:solidFill>
                    <a:latin typeface="UTM Avo"/>
                  </a:rPr>
                  <a:t>Đấy</a:t>
                </a:r>
                <a:r>
                  <a:rPr lang="en-US" sz="3999" dirty="0">
                    <a:solidFill>
                      <a:srgbClr val="42190C"/>
                    </a:solidFill>
                    <a:latin typeface="UTM Avo"/>
                  </a:rPr>
                  <a:t> </a:t>
                </a:r>
                <a:r>
                  <a:rPr lang="en-US" sz="3999" dirty="0" err="1">
                    <a:solidFill>
                      <a:srgbClr val="42190C"/>
                    </a:solidFill>
                    <a:latin typeface="UTM Avo"/>
                  </a:rPr>
                  <a:t>là</a:t>
                </a:r>
                <a:r>
                  <a:rPr lang="en-US" sz="3999" dirty="0">
                    <a:solidFill>
                      <a:srgbClr val="42190C"/>
                    </a:solidFill>
                    <a:latin typeface="UTM Avo"/>
                  </a:rPr>
                  <a:t> </a:t>
                </a:r>
                <a:r>
                  <a:rPr lang="en-US" sz="3999" dirty="0" err="1">
                    <a:solidFill>
                      <a:srgbClr val="42190C"/>
                    </a:solidFill>
                    <a:latin typeface="UTM Avo"/>
                  </a:rPr>
                  <a:t>một</a:t>
                </a:r>
                <a:r>
                  <a:rPr lang="en-US" sz="3999" dirty="0">
                    <a:solidFill>
                      <a:srgbClr val="42190C"/>
                    </a:solidFill>
                    <a:latin typeface="UTM Avo"/>
                  </a:rPr>
                  <a:t> con </a:t>
                </a:r>
                <a:r>
                  <a:rPr lang="en-US" sz="3999" dirty="0" err="1">
                    <a:solidFill>
                      <a:srgbClr val="42190C"/>
                    </a:solidFill>
                    <a:latin typeface="UTM Avo"/>
                  </a:rPr>
                  <a:t>sông</a:t>
                </a:r>
                <a:r>
                  <a:rPr lang="en-US" sz="3999" dirty="0">
                    <a:solidFill>
                      <a:srgbClr val="42190C"/>
                    </a:solidFill>
                    <a:latin typeface="UTM Avo"/>
                  </a:rPr>
                  <a:t> </a:t>
                </a:r>
                <a:r>
                  <a:rPr lang="en-US" sz="3999" dirty="0" err="1">
                    <a:solidFill>
                      <a:srgbClr val="42190C"/>
                    </a:solidFill>
                    <a:latin typeface="UTM Avo"/>
                  </a:rPr>
                  <a:t>mà</a:t>
                </a:r>
                <a:r>
                  <a:rPr lang="en-US" sz="3999" dirty="0">
                    <a:solidFill>
                      <a:srgbClr val="42190C"/>
                    </a:solidFill>
                    <a:latin typeface="UTM Avo"/>
                  </a:rPr>
                  <a:t> </a:t>
                </a:r>
                <a:r>
                  <a:rPr lang="en-US" sz="3999" dirty="0" err="1">
                    <a:solidFill>
                      <a:srgbClr val="42190C"/>
                    </a:solidFill>
                    <a:latin typeface="UTM Avo"/>
                  </a:rPr>
                  <a:t>đêm</a:t>
                </a:r>
                <a:r>
                  <a:rPr lang="en-US" sz="3999" dirty="0">
                    <a:solidFill>
                      <a:srgbClr val="42190C"/>
                    </a:solidFill>
                    <a:latin typeface="UTM Avo"/>
                  </a:rPr>
                  <a:t> qua </a:t>
                </a:r>
                <a:r>
                  <a:rPr lang="en-US" sz="3999" dirty="0" err="1">
                    <a:solidFill>
                      <a:srgbClr val="42190C"/>
                    </a:solidFill>
                    <a:latin typeface="UTM Avo"/>
                  </a:rPr>
                  <a:t>tối</a:t>
                </a:r>
                <a:r>
                  <a:rPr lang="en-US" sz="3999" dirty="0">
                    <a:solidFill>
                      <a:srgbClr val="42190C"/>
                    </a:solidFill>
                    <a:latin typeface="UTM Avo"/>
                  </a:rPr>
                  <a:t> </a:t>
                </a:r>
                <a:r>
                  <a:rPr lang="en-US" sz="3999" dirty="0" err="1">
                    <a:solidFill>
                      <a:srgbClr val="42190C"/>
                    </a:solidFill>
                    <a:latin typeface="UTM Avo"/>
                  </a:rPr>
                  <a:t>trời</a:t>
                </a:r>
                <a:r>
                  <a:rPr lang="en-US" sz="3999" dirty="0">
                    <a:solidFill>
                      <a:srgbClr val="42190C"/>
                    </a:solidFill>
                    <a:latin typeface="UTM Avo"/>
                  </a:rPr>
                  <a:t>, </a:t>
                </a:r>
                <a:r>
                  <a:rPr lang="en-US" sz="3999" dirty="0" err="1">
                    <a:solidFill>
                      <a:srgbClr val="42190C"/>
                    </a:solidFill>
                    <a:latin typeface="UTM Avo"/>
                  </a:rPr>
                  <a:t>chúng</a:t>
                </a:r>
                <a:r>
                  <a:rPr lang="en-US" sz="3999" dirty="0">
                    <a:solidFill>
                      <a:srgbClr val="42190C"/>
                    </a:solidFill>
                    <a:latin typeface="UTM Avo"/>
                  </a:rPr>
                  <a:t> </a:t>
                </a:r>
                <a:r>
                  <a:rPr lang="en-US" sz="3999" dirty="0" err="1">
                    <a:solidFill>
                      <a:srgbClr val="42190C"/>
                    </a:solidFill>
                    <a:latin typeface="UTM Avo"/>
                  </a:rPr>
                  <a:t>tôi</a:t>
                </a:r>
                <a:r>
                  <a:rPr lang="en-US" sz="3999" dirty="0">
                    <a:solidFill>
                      <a:srgbClr val="42190C"/>
                    </a:solidFill>
                    <a:latin typeface="UTM Avo"/>
                  </a:rPr>
                  <a:t> </a:t>
                </a:r>
                <a:r>
                  <a:rPr lang="en-US" sz="3999" dirty="0" err="1">
                    <a:solidFill>
                      <a:srgbClr val="42190C"/>
                    </a:solidFill>
                    <a:latin typeface="UTM Avo"/>
                  </a:rPr>
                  <a:t>không</a:t>
                </a:r>
                <a:r>
                  <a:rPr lang="en-US" sz="3999" dirty="0">
                    <a:solidFill>
                      <a:srgbClr val="42190C"/>
                    </a:solidFill>
                    <a:latin typeface="UTM Avo"/>
                  </a:rPr>
                  <a:t> </a:t>
                </a:r>
                <a:r>
                  <a:rPr lang="en-US" sz="3999" dirty="0" err="1">
                    <a:solidFill>
                      <a:srgbClr val="42190C"/>
                    </a:solidFill>
                    <a:latin typeface="UTM Avo"/>
                  </a:rPr>
                  <a:t>nhìn</a:t>
                </a:r>
                <a:r>
                  <a:rPr lang="en-US" sz="3999" dirty="0">
                    <a:solidFill>
                      <a:srgbClr val="42190C"/>
                    </a:solidFill>
                    <a:latin typeface="UTM Avo"/>
                  </a:rPr>
                  <a:t> </a:t>
                </a:r>
                <a:r>
                  <a:rPr lang="en-US" sz="3999" dirty="0" err="1">
                    <a:solidFill>
                      <a:srgbClr val="42190C"/>
                    </a:solidFill>
                    <a:latin typeface="UTM Avo"/>
                  </a:rPr>
                  <a:t>rõ</a:t>
                </a:r>
                <a:r>
                  <a:rPr lang="en-US" sz="3999" dirty="0">
                    <a:solidFill>
                      <a:srgbClr val="42190C"/>
                    </a:solidFill>
                    <a:latin typeface="UTM Avo"/>
                  </a:rPr>
                  <a:t>.</a:t>
                </a:r>
              </a:p>
            </p:txBody>
          </p:sp>
          <p:sp>
            <p:nvSpPr>
              <p:cNvPr id="65" name="Freeform 65"/>
              <p:cNvSpPr/>
              <p:nvPr/>
            </p:nvSpPr>
            <p:spPr>
              <a:xfrm>
                <a:off x="14216403" y="773145"/>
                <a:ext cx="859991" cy="851391"/>
              </a:xfrm>
              <a:custGeom>
                <a:avLst/>
                <a:gdLst/>
                <a:ahLst/>
                <a:cxnLst/>
                <a:rect l="l" t="t" r="r" b="b"/>
                <a:pathLst>
                  <a:path w="859991" h="851391">
                    <a:moveTo>
                      <a:pt x="0" y="0"/>
                    </a:moveTo>
                    <a:lnTo>
                      <a:pt x="859991" y="0"/>
                    </a:lnTo>
                    <a:lnTo>
                      <a:pt x="859991" y="851391"/>
                    </a:lnTo>
                    <a:lnTo>
                      <a:pt x="0" y="851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6" name="Freeform 66"/>
              <p:cNvSpPr/>
              <p:nvPr/>
            </p:nvSpPr>
            <p:spPr>
              <a:xfrm>
                <a:off x="4567741" y="2491071"/>
                <a:ext cx="859991" cy="851391"/>
              </a:xfrm>
              <a:custGeom>
                <a:avLst/>
                <a:gdLst/>
                <a:ahLst/>
                <a:cxnLst/>
                <a:rect l="l" t="t" r="r" b="b"/>
                <a:pathLst>
                  <a:path w="859991" h="851391">
                    <a:moveTo>
                      <a:pt x="0" y="0"/>
                    </a:moveTo>
                    <a:lnTo>
                      <a:pt x="859991" y="0"/>
                    </a:lnTo>
                    <a:lnTo>
                      <a:pt x="859991" y="851391"/>
                    </a:lnTo>
                    <a:lnTo>
                      <a:pt x="0" y="851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7" name="Freeform 67"/>
              <p:cNvSpPr/>
              <p:nvPr/>
            </p:nvSpPr>
            <p:spPr>
              <a:xfrm>
                <a:off x="9112217" y="2491071"/>
                <a:ext cx="859991" cy="851391"/>
              </a:xfrm>
              <a:custGeom>
                <a:avLst/>
                <a:gdLst/>
                <a:ahLst/>
                <a:cxnLst/>
                <a:rect l="l" t="t" r="r" b="b"/>
                <a:pathLst>
                  <a:path w="859991" h="851391">
                    <a:moveTo>
                      <a:pt x="0" y="0"/>
                    </a:moveTo>
                    <a:lnTo>
                      <a:pt x="859992" y="0"/>
                    </a:lnTo>
                    <a:lnTo>
                      <a:pt x="859992" y="851391"/>
                    </a:lnTo>
                    <a:lnTo>
                      <a:pt x="0" y="851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8" name="Freeform 68"/>
              <p:cNvSpPr/>
              <p:nvPr/>
            </p:nvSpPr>
            <p:spPr>
              <a:xfrm>
                <a:off x="6842191" y="3342462"/>
                <a:ext cx="859991" cy="851391"/>
              </a:xfrm>
              <a:custGeom>
                <a:avLst/>
                <a:gdLst/>
                <a:ahLst/>
                <a:cxnLst/>
                <a:rect l="l" t="t" r="r" b="b"/>
                <a:pathLst>
                  <a:path w="859991" h="851391">
                    <a:moveTo>
                      <a:pt x="0" y="0"/>
                    </a:moveTo>
                    <a:lnTo>
                      <a:pt x="859991" y="0"/>
                    </a:lnTo>
                    <a:lnTo>
                      <a:pt x="859991" y="851392"/>
                    </a:lnTo>
                    <a:lnTo>
                      <a:pt x="0" y="8513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9" name="Freeform 69"/>
              <p:cNvSpPr/>
              <p:nvPr/>
            </p:nvSpPr>
            <p:spPr>
              <a:xfrm>
                <a:off x="223945" y="773145"/>
                <a:ext cx="859991" cy="851391"/>
              </a:xfrm>
              <a:custGeom>
                <a:avLst/>
                <a:gdLst/>
                <a:ahLst/>
                <a:cxnLst/>
                <a:rect l="l" t="t" r="r" b="b"/>
                <a:pathLst>
                  <a:path w="859991" h="851391">
                    <a:moveTo>
                      <a:pt x="0" y="0"/>
                    </a:moveTo>
                    <a:lnTo>
                      <a:pt x="859992" y="0"/>
                    </a:lnTo>
                    <a:lnTo>
                      <a:pt x="859992" y="851391"/>
                    </a:lnTo>
                    <a:lnTo>
                      <a:pt x="0" y="851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71" name="TextBox 71"/>
            <p:cNvSpPr txBox="1"/>
            <p:nvPr/>
          </p:nvSpPr>
          <p:spPr>
            <a:xfrm>
              <a:off x="13896068" y="9336377"/>
              <a:ext cx="3698940" cy="479042"/>
            </a:xfrm>
            <a:prstGeom prst="rect">
              <a:avLst/>
            </a:prstGeom>
          </p:spPr>
          <p:txBody>
            <a:bodyPr lIns="0" tIns="0" rIns="0" bIns="0" rtlCol="0" anchor="t">
              <a:spAutoFit/>
            </a:bodyPr>
            <a:lstStyle/>
            <a:p>
              <a:pPr algn="ctr">
                <a:lnSpc>
                  <a:spcPts val="4200"/>
                </a:lnSpc>
                <a:spcBef>
                  <a:spcPct val="0"/>
                </a:spcBef>
              </a:pPr>
              <a:r>
                <a:rPr lang="en-US" sz="3000" dirty="0">
                  <a:solidFill>
                    <a:srgbClr val="42190C"/>
                  </a:solidFill>
                  <a:latin typeface="UTM Avo"/>
                </a:rPr>
                <a:t>(</a:t>
              </a:r>
              <a:r>
                <a:rPr lang="en-US" sz="3000" i="1" dirty="0">
                  <a:solidFill>
                    <a:srgbClr val="42190C"/>
                  </a:solidFill>
                  <a:latin typeface="UTM Avo"/>
                </a:rPr>
                <a:t>Theo</a:t>
              </a:r>
              <a:r>
                <a:rPr lang="en-US" sz="3000" dirty="0">
                  <a:solidFill>
                    <a:srgbClr val="42190C"/>
                  </a:solidFill>
                  <a:latin typeface="UTM Avo"/>
                </a:rPr>
                <a:t> </a:t>
              </a:r>
              <a:r>
                <a:rPr lang="en-US" sz="3000" dirty="0" err="1">
                  <a:solidFill>
                    <a:srgbClr val="42190C"/>
                  </a:solidFill>
                  <a:latin typeface="UTM Avo"/>
                </a:rPr>
                <a:t>Tô</a:t>
              </a:r>
              <a:r>
                <a:rPr lang="en-US" sz="3000" dirty="0">
                  <a:solidFill>
                    <a:srgbClr val="42190C"/>
                  </a:solidFill>
                  <a:latin typeface="UTM Avo"/>
                </a:rPr>
                <a:t> </a:t>
              </a:r>
              <a:r>
                <a:rPr lang="en-US" sz="3000" dirty="0" err="1">
                  <a:solidFill>
                    <a:srgbClr val="42190C"/>
                  </a:solidFill>
                  <a:latin typeface="UTM Avo"/>
                </a:rPr>
                <a:t>Hoài</a:t>
              </a:r>
              <a:r>
                <a:rPr lang="en-US" sz="3000" dirty="0">
                  <a:solidFill>
                    <a:srgbClr val="42190C"/>
                  </a:solidFill>
                  <a:latin typeface="UTM Avo"/>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fltVal val="0"/>
                                          </p:val>
                                        </p:tav>
                                        <p:tav tm="100000">
                                          <p:val>
                                            <p:strVal val="#ppt_h"/>
                                          </p:val>
                                        </p:tav>
                                      </p:tavLst>
                                    </p:anim>
                                    <p:animEffect transition="in" filter="fade">
                                      <p:cBhvr>
                                        <p:cTn id="45" dur="500"/>
                                        <p:tgtEl>
                                          <p:spTgt spid="36"/>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500" fill="hold"/>
                                        <p:tgtEl>
                                          <p:spTgt spid="41"/>
                                        </p:tgtEl>
                                        <p:attrNameLst>
                                          <p:attrName>ppt_w</p:attrName>
                                        </p:attrNameLst>
                                      </p:cBhvr>
                                      <p:tavLst>
                                        <p:tav tm="0">
                                          <p:val>
                                            <p:fltVal val="0"/>
                                          </p:val>
                                        </p:tav>
                                        <p:tav tm="100000">
                                          <p:val>
                                            <p:strVal val="#ppt_w"/>
                                          </p:val>
                                        </p:tav>
                                      </p:tavLst>
                                    </p:anim>
                                    <p:anim calcmode="lin" valueType="num">
                                      <p:cBhvr>
                                        <p:cTn id="50" dur="500" fill="hold"/>
                                        <p:tgtEl>
                                          <p:spTgt spid="41"/>
                                        </p:tgtEl>
                                        <p:attrNameLst>
                                          <p:attrName>ppt_h</p:attrName>
                                        </p:attrNameLst>
                                      </p:cBhvr>
                                      <p:tavLst>
                                        <p:tav tm="0">
                                          <p:val>
                                            <p:fltVal val="0"/>
                                          </p:val>
                                        </p:tav>
                                        <p:tav tm="100000">
                                          <p:val>
                                            <p:strVal val="#ppt_h"/>
                                          </p:val>
                                        </p:tav>
                                      </p:tavLst>
                                    </p:anim>
                                    <p:animEffect transition="in" filter="fade">
                                      <p:cBhvr>
                                        <p:cTn id="51" dur="500"/>
                                        <p:tgtEl>
                                          <p:spTgt spid="41"/>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p:cTn id="55" dur="500" fill="hold"/>
                                        <p:tgtEl>
                                          <p:spTgt spid="46"/>
                                        </p:tgtEl>
                                        <p:attrNameLst>
                                          <p:attrName>ppt_w</p:attrName>
                                        </p:attrNameLst>
                                      </p:cBhvr>
                                      <p:tavLst>
                                        <p:tav tm="0">
                                          <p:val>
                                            <p:fltVal val="0"/>
                                          </p:val>
                                        </p:tav>
                                        <p:tav tm="100000">
                                          <p:val>
                                            <p:strVal val="#ppt_w"/>
                                          </p:val>
                                        </p:tav>
                                      </p:tavLst>
                                    </p:anim>
                                    <p:anim calcmode="lin" valueType="num">
                                      <p:cBhvr>
                                        <p:cTn id="56" dur="500" fill="hold"/>
                                        <p:tgtEl>
                                          <p:spTgt spid="46"/>
                                        </p:tgtEl>
                                        <p:attrNameLst>
                                          <p:attrName>ppt_h</p:attrName>
                                        </p:attrNameLst>
                                      </p:cBhvr>
                                      <p:tavLst>
                                        <p:tav tm="0">
                                          <p:val>
                                            <p:fltVal val="0"/>
                                          </p:val>
                                        </p:tav>
                                        <p:tav tm="100000">
                                          <p:val>
                                            <p:strVal val="#ppt_h"/>
                                          </p:val>
                                        </p:tav>
                                      </p:tavLst>
                                    </p:anim>
                                    <p:animEffect transition="in" filter="fade">
                                      <p:cBhvr>
                                        <p:cTn id="5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sp>
      <p:grpSp>
        <p:nvGrpSpPr>
          <p:cNvPr id="3" name="Group 3"/>
          <p:cNvGrpSpPr/>
          <p:nvPr/>
        </p:nvGrpSpPr>
        <p:grpSpPr>
          <a:xfrm>
            <a:off x="509" y="2767331"/>
            <a:ext cx="5026762" cy="4648563"/>
            <a:chOff x="0" y="0"/>
            <a:chExt cx="8602636" cy="7955398"/>
          </a:xfrm>
        </p:grpSpPr>
        <p:sp>
          <p:nvSpPr>
            <p:cNvPr id="4" name="Freeform 4"/>
            <p:cNvSpPr/>
            <p:nvPr/>
          </p:nvSpPr>
          <p:spPr>
            <a:xfrm>
              <a:off x="10160" y="16510"/>
              <a:ext cx="8579776" cy="7927458"/>
            </a:xfrm>
            <a:custGeom>
              <a:avLst/>
              <a:gdLst/>
              <a:ahLst/>
              <a:cxnLst/>
              <a:rect l="l" t="t" r="r" b="b"/>
              <a:pathLst>
                <a:path w="8579776" h="7927458">
                  <a:moveTo>
                    <a:pt x="8579776" y="7927458"/>
                  </a:moveTo>
                  <a:lnTo>
                    <a:pt x="0" y="7919837"/>
                  </a:lnTo>
                  <a:lnTo>
                    <a:pt x="0" y="2762676"/>
                  </a:lnTo>
                  <a:lnTo>
                    <a:pt x="17780" y="19050"/>
                  </a:lnTo>
                  <a:lnTo>
                    <a:pt x="4276580" y="0"/>
                  </a:lnTo>
                  <a:lnTo>
                    <a:pt x="8560726" y="5080"/>
                  </a:lnTo>
                  <a:close/>
                </a:path>
              </a:pathLst>
            </a:custGeom>
            <a:solidFill>
              <a:srgbClr val="FFF6EA"/>
            </a:solidFill>
          </p:spPr>
        </p:sp>
        <p:sp>
          <p:nvSpPr>
            <p:cNvPr id="5" name="Freeform 5"/>
            <p:cNvSpPr/>
            <p:nvPr/>
          </p:nvSpPr>
          <p:spPr>
            <a:xfrm>
              <a:off x="-3810" y="0"/>
              <a:ext cx="8608986" cy="7954128"/>
            </a:xfrm>
            <a:custGeom>
              <a:avLst/>
              <a:gdLst/>
              <a:ahLst/>
              <a:cxnLst/>
              <a:rect l="l" t="t" r="r" b="b"/>
              <a:pathLst>
                <a:path w="8608986" h="7954128">
                  <a:moveTo>
                    <a:pt x="8574696" y="21590"/>
                  </a:moveTo>
                  <a:cubicBezTo>
                    <a:pt x="8575967" y="34290"/>
                    <a:pt x="8575967" y="44450"/>
                    <a:pt x="8577236" y="54610"/>
                  </a:cubicBezTo>
                  <a:cubicBezTo>
                    <a:pt x="8579776" y="185465"/>
                    <a:pt x="8581046" y="360886"/>
                    <a:pt x="8583586" y="530041"/>
                  </a:cubicBezTo>
                  <a:cubicBezTo>
                    <a:pt x="8583586" y="774377"/>
                    <a:pt x="8596286" y="5592184"/>
                    <a:pt x="8602636" y="5836519"/>
                  </a:cubicBezTo>
                  <a:cubicBezTo>
                    <a:pt x="8608986" y="6206156"/>
                    <a:pt x="8605176" y="6582058"/>
                    <a:pt x="8605176" y="6951694"/>
                  </a:cubicBezTo>
                  <a:cubicBezTo>
                    <a:pt x="8605176" y="7277476"/>
                    <a:pt x="8606446" y="7578197"/>
                    <a:pt x="8607717" y="7893168"/>
                  </a:cubicBezTo>
                  <a:cubicBezTo>
                    <a:pt x="8607717" y="7914758"/>
                    <a:pt x="8607717" y="7928728"/>
                    <a:pt x="8607717" y="7952858"/>
                  </a:cubicBezTo>
                  <a:cubicBezTo>
                    <a:pt x="8584857" y="7952858"/>
                    <a:pt x="8564536" y="7954128"/>
                    <a:pt x="8521854" y="7952858"/>
                  </a:cubicBezTo>
                  <a:cubicBezTo>
                    <a:pt x="8083901" y="7947778"/>
                    <a:pt x="7639209" y="7954128"/>
                    <a:pt x="7201255" y="7949047"/>
                  </a:cubicBezTo>
                  <a:cubicBezTo>
                    <a:pt x="6938484" y="7945238"/>
                    <a:pt x="6682450" y="7947778"/>
                    <a:pt x="6419677" y="7945238"/>
                  </a:cubicBezTo>
                  <a:cubicBezTo>
                    <a:pt x="6298397" y="7943968"/>
                    <a:pt x="6177118" y="7942697"/>
                    <a:pt x="6055839" y="7941428"/>
                  </a:cubicBezTo>
                  <a:cubicBezTo>
                    <a:pt x="5981723" y="7941428"/>
                    <a:pt x="5914346" y="7942697"/>
                    <a:pt x="5840230" y="7942697"/>
                  </a:cubicBezTo>
                  <a:cubicBezTo>
                    <a:pt x="5651574" y="7941428"/>
                    <a:pt x="5132767" y="7942697"/>
                    <a:pt x="4944110" y="7941428"/>
                  </a:cubicBezTo>
                  <a:cubicBezTo>
                    <a:pt x="4809355" y="7940158"/>
                    <a:pt x="2114257" y="7949047"/>
                    <a:pt x="1979502" y="7947778"/>
                  </a:cubicBezTo>
                  <a:cubicBezTo>
                    <a:pt x="1945813" y="7947778"/>
                    <a:pt x="1905387" y="7949047"/>
                    <a:pt x="1871698" y="7949047"/>
                  </a:cubicBezTo>
                  <a:cubicBezTo>
                    <a:pt x="1790845" y="7949047"/>
                    <a:pt x="1716730" y="7950318"/>
                    <a:pt x="1635877" y="7950318"/>
                  </a:cubicBezTo>
                  <a:cubicBezTo>
                    <a:pt x="1433745" y="7950318"/>
                    <a:pt x="1238350" y="7949047"/>
                    <a:pt x="1036218" y="7947778"/>
                  </a:cubicBezTo>
                  <a:cubicBezTo>
                    <a:pt x="914938" y="7946508"/>
                    <a:pt x="793659" y="7945238"/>
                    <a:pt x="679117" y="7943968"/>
                  </a:cubicBezTo>
                  <a:cubicBezTo>
                    <a:pt x="463509" y="7942697"/>
                    <a:pt x="247901" y="7941428"/>
                    <a:pt x="48260" y="7941428"/>
                  </a:cubicBezTo>
                  <a:cubicBezTo>
                    <a:pt x="38100" y="7941428"/>
                    <a:pt x="29210" y="7941428"/>
                    <a:pt x="19050" y="7940158"/>
                  </a:cubicBezTo>
                  <a:cubicBezTo>
                    <a:pt x="10160" y="7938888"/>
                    <a:pt x="5080" y="7932538"/>
                    <a:pt x="7620" y="7923647"/>
                  </a:cubicBezTo>
                  <a:cubicBezTo>
                    <a:pt x="16510" y="7891449"/>
                    <a:pt x="12700" y="7734823"/>
                    <a:pt x="11430" y="7571932"/>
                  </a:cubicBezTo>
                  <a:cubicBezTo>
                    <a:pt x="10160" y="7239886"/>
                    <a:pt x="6350" y="6914104"/>
                    <a:pt x="7620" y="6582058"/>
                  </a:cubicBezTo>
                  <a:cubicBezTo>
                    <a:pt x="5080" y="6168566"/>
                    <a:pt x="0" y="1050038"/>
                    <a:pt x="7620" y="630282"/>
                  </a:cubicBezTo>
                  <a:cubicBezTo>
                    <a:pt x="8890" y="548836"/>
                    <a:pt x="7620" y="461126"/>
                    <a:pt x="8890" y="379680"/>
                  </a:cubicBezTo>
                  <a:cubicBezTo>
                    <a:pt x="10160" y="248115"/>
                    <a:pt x="12700" y="104019"/>
                    <a:pt x="13970" y="44450"/>
                  </a:cubicBezTo>
                  <a:cubicBezTo>
                    <a:pt x="13970" y="41910"/>
                    <a:pt x="15240" y="39370"/>
                    <a:pt x="16510" y="38100"/>
                  </a:cubicBezTo>
                  <a:cubicBezTo>
                    <a:pt x="38100" y="35560"/>
                    <a:pt x="79458" y="30480"/>
                    <a:pt x="187262" y="29210"/>
                  </a:cubicBezTo>
                  <a:cubicBezTo>
                    <a:pt x="369181" y="25400"/>
                    <a:pt x="551100" y="22860"/>
                    <a:pt x="739757" y="20320"/>
                  </a:cubicBezTo>
                  <a:cubicBezTo>
                    <a:pt x="867774" y="17780"/>
                    <a:pt x="995791" y="16510"/>
                    <a:pt x="1117071" y="13970"/>
                  </a:cubicBezTo>
                  <a:cubicBezTo>
                    <a:pt x="1238350" y="11430"/>
                    <a:pt x="1366367" y="8890"/>
                    <a:pt x="1487647" y="8890"/>
                  </a:cubicBezTo>
                  <a:cubicBezTo>
                    <a:pt x="1622402" y="7620"/>
                    <a:pt x="1757157" y="10160"/>
                    <a:pt x="1891912" y="8890"/>
                  </a:cubicBezTo>
                  <a:cubicBezTo>
                    <a:pt x="2060355" y="8890"/>
                    <a:pt x="5112554" y="6350"/>
                    <a:pt x="5280998" y="5080"/>
                  </a:cubicBezTo>
                  <a:cubicBezTo>
                    <a:pt x="5442704" y="3810"/>
                    <a:pt x="5604410" y="2540"/>
                    <a:pt x="5772854" y="2540"/>
                  </a:cubicBezTo>
                  <a:cubicBezTo>
                    <a:pt x="6049101" y="1270"/>
                    <a:pt x="6318611" y="0"/>
                    <a:pt x="6594858" y="0"/>
                  </a:cubicBezTo>
                  <a:cubicBezTo>
                    <a:pt x="6709401" y="0"/>
                    <a:pt x="6830679" y="2540"/>
                    <a:pt x="6945221" y="2540"/>
                  </a:cubicBezTo>
                  <a:cubicBezTo>
                    <a:pt x="7261896" y="3810"/>
                    <a:pt x="7585307" y="5080"/>
                    <a:pt x="7901981" y="7620"/>
                  </a:cubicBezTo>
                  <a:cubicBezTo>
                    <a:pt x="8070425" y="8890"/>
                    <a:pt x="8238869" y="12700"/>
                    <a:pt x="8407313" y="16510"/>
                  </a:cubicBezTo>
                  <a:cubicBezTo>
                    <a:pt x="8447739" y="16510"/>
                    <a:pt x="8488166" y="16510"/>
                    <a:pt x="8521854" y="16510"/>
                  </a:cubicBezTo>
                  <a:cubicBezTo>
                    <a:pt x="8555646" y="17780"/>
                    <a:pt x="8564536" y="20320"/>
                    <a:pt x="8574696" y="21590"/>
                  </a:cubicBezTo>
                  <a:close/>
                  <a:moveTo>
                    <a:pt x="8584857" y="7936347"/>
                  </a:moveTo>
                  <a:cubicBezTo>
                    <a:pt x="8586126" y="7919838"/>
                    <a:pt x="8587396" y="7907138"/>
                    <a:pt x="8587396" y="7894438"/>
                  </a:cubicBezTo>
                  <a:cubicBezTo>
                    <a:pt x="8586126" y="7546872"/>
                    <a:pt x="8584857" y="7214826"/>
                    <a:pt x="8584857" y="6857719"/>
                  </a:cubicBezTo>
                  <a:cubicBezTo>
                    <a:pt x="8584857" y="6694829"/>
                    <a:pt x="8587396" y="6531938"/>
                    <a:pt x="8586126" y="6369047"/>
                  </a:cubicBezTo>
                  <a:cubicBezTo>
                    <a:pt x="8586126" y="6218686"/>
                    <a:pt x="8584857" y="6062060"/>
                    <a:pt x="8583586" y="5911700"/>
                  </a:cubicBezTo>
                  <a:cubicBezTo>
                    <a:pt x="8578507" y="5679894"/>
                    <a:pt x="8567076" y="880883"/>
                    <a:pt x="8567076" y="649077"/>
                  </a:cubicBezTo>
                  <a:cubicBezTo>
                    <a:pt x="8564536" y="454861"/>
                    <a:pt x="8561996" y="254380"/>
                    <a:pt x="8559457" y="63500"/>
                  </a:cubicBezTo>
                  <a:cubicBezTo>
                    <a:pt x="8558186" y="44450"/>
                    <a:pt x="8556917" y="43180"/>
                    <a:pt x="8501641" y="41910"/>
                  </a:cubicBezTo>
                  <a:cubicBezTo>
                    <a:pt x="8481427" y="41910"/>
                    <a:pt x="8467952" y="41910"/>
                    <a:pt x="8447739" y="40640"/>
                  </a:cubicBezTo>
                  <a:cubicBezTo>
                    <a:pt x="8279296" y="36830"/>
                    <a:pt x="8104114" y="31750"/>
                    <a:pt x="7935670" y="30480"/>
                  </a:cubicBezTo>
                  <a:cubicBezTo>
                    <a:pt x="7524667" y="26670"/>
                    <a:pt x="7106928" y="25400"/>
                    <a:pt x="6695925" y="22860"/>
                  </a:cubicBezTo>
                  <a:cubicBezTo>
                    <a:pt x="6635285" y="22860"/>
                    <a:pt x="6567908" y="22860"/>
                    <a:pt x="6507268" y="22860"/>
                  </a:cubicBezTo>
                  <a:cubicBezTo>
                    <a:pt x="6406202" y="22860"/>
                    <a:pt x="6305135" y="22860"/>
                    <a:pt x="6210807" y="22860"/>
                  </a:cubicBezTo>
                  <a:cubicBezTo>
                    <a:pt x="5995199" y="22860"/>
                    <a:pt x="5779591" y="22860"/>
                    <a:pt x="5570721" y="24130"/>
                  </a:cubicBezTo>
                  <a:cubicBezTo>
                    <a:pt x="5388802" y="25400"/>
                    <a:pt x="2323127" y="29210"/>
                    <a:pt x="2141208" y="29210"/>
                  </a:cubicBezTo>
                  <a:cubicBezTo>
                    <a:pt x="1844747" y="29210"/>
                    <a:pt x="1548287" y="26670"/>
                    <a:pt x="1251826" y="33020"/>
                  </a:cubicBezTo>
                  <a:cubicBezTo>
                    <a:pt x="1096857" y="36830"/>
                    <a:pt x="948627" y="36830"/>
                    <a:pt x="800397" y="38100"/>
                  </a:cubicBezTo>
                  <a:cubicBezTo>
                    <a:pt x="544362" y="41910"/>
                    <a:pt x="288328" y="45720"/>
                    <a:pt x="49530" y="50800"/>
                  </a:cubicBezTo>
                  <a:cubicBezTo>
                    <a:pt x="36830" y="50800"/>
                    <a:pt x="34290" y="53340"/>
                    <a:pt x="33020" y="85224"/>
                  </a:cubicBezTo>
                  <a:cubicBezTo>
                    <a:pt x="31750" y="197995"/>
                    <a:pt x="31750" y="310765"/>
                    <a:pt x="30480" y="423536"/>
                  </a:cubicBezTo>
                  <a:cubicBezTo>
                    <a:pt x="29210" y="611487"/>
                    <a:pt x="26670" y="793173"/>
                    <a:pt x="25400" y="981123"/>
                  </a:cubicBezTo>
                  <a:cubicBezTo>
                    <a:pt x="20320" y="1181604"/>
                    <a:pt x="26670" y="6080856"/>
                    <a:pt x="29210" y="6281336"/>
                  </a:cubicBezTo>
                  <a:cubicBezTo>
                    <a:pt x="29210" y="6494347"/>
                    <a:pt x="29210" y="6713624"/>
                    <a:pt x="30480" y="6926635"/>
                  </a:cubicBezTo>
                  <a:cubicBezTo>
                    <a:pt x="30480" y="7083260"/>
                    <a:pt x="33020" y="7239886"/>
                    <a:pt x="33020" y="7396511"/>
                  </a:cubicBezTo>
                  <a:cubicBezTo>
                    <a:pt x="33020" y="7565667"/>
                    <a:pt x="33020" y="7734823"/>
                    <a:pt x="31750" y="7894438"/>
                  </a:cubicBezTo>
                  <a:cubicBezTo>
                    <a:pt x="31750" y="7898247"/>
                    <a:pt x="31750" y="7900788"/>
                    <a:pt x="31750" y="7904597"/>
                  </a:cubicBezTo>
                  <a:cubicBezTo>
                    <a:pt x="31750" y="7914758"/>
                    <a:pt x="35560" y="7918568"/>
                    <a:pt x="44450" y="7918568"/>
                  </a:cubicBezTo>
                  <a:cubicBezTo>
                    <a:pt x="92933" y="7918568"/>
                    <a:pt x="187262" y="7919838"/>
                    <a:pt x="274852" y="7919838"/>
                  </a:cubicBezTo>
                  <a:cubicBezTo>
                    <a:pt x="402870" y="7919838"/>
                    <a:pt x="537625" y="7917297"/>
                    <a:pt x="665642" y="7919838"/>
                  </a:cubicBezTo>
                  <a:cubicBezTo>
                    <a:pt x="874512" y="7923647"/>
                    <a:pt x="1083382" y="7926188"/>
                    <a:pt x="1292252" y="7924918"/>
                  </a:cubicBezTo>
                  <a:cubicBezTo>
                    <a:pt x="1427007" y="7923647"/>
                    <a:pt x="1555024" y="7926188"/>
                    <a:pt x="1689779" y="7926188"/>
                  </a:cubicBezTo>
                  <a:cubicBezTo>
                    <a:pt x="1885174" y="7926188"/>
                    <a:pt x="2080568" y="7924918"/>
                    <a:pt x="2275963" y="7926188"/>
                  </a:cubicBezTo>
                  <a:cubicBezTo>
                    <a:pt x="2565686" y="7927458"/>
                    <a:pt x="5745903" y="7917297"/>
                    <a:pt x="6042364" y="7919838"/>
                  </a:cubicBezTo>
                  <a:cubicBezTo>
                    <a:pt x="6170380" y="7921108"/>
                    <a:pt x="6298397" y="7922378"/>
                    <a:pt x="6419677" y="7922378"/>
                  </a:cubicBezTo>
                  <a:cubicBezTo>
                    <a:pt x="6642023" y="7924918"/>
                    <a:pt x="6857630" y="7921108"/>
                    <a:pt x="7079977" y="7924918"/>
                  </a:cubicBezTo>
                  <a:cubicBezTo>
                    <a:pt x="7261896" y="7927458"/>
                    <a:pt x="7443814" y="7927458"/>
                    <a:pt x="7625734" y="7929997"/>
                  </a:cubicBezTo>
                  <a:cubicBezTo>
                    <a:pt x="7895244" y="7933808"/>
                    <a:pt x="8164754" y="7936347"/>
                    <a:pt x="8434264" y="7937618"/>
                  </a:cubicBezTo>
                  <a:cubicBezTo>
                    <a:pt x="8535330" y="7937618"/>
                    <a:pt x="8564536" y="7936347"/>
                    <a:pt x="8584857" y="7936347"/>
                  </a:cubicBezTo>
                  <a:close/>
                </a:path>
              </a:pathLst>
            </a:custGeom>
            <a:solidFill>
              <a:srgbClr val="FFF6EA"/>
            </a:solidFill>
          </p:spPr>
        </p:sp>
      </p:grpSp>
      <p:grpSp>
        <p:nvGrpSpPr>
          <p:cNvPr id="6" name="Group 6"/>
          <p:cNvGrpSpPr/>
          <p:nvPr/>
        </p:nvGrpSpPr>
        <p:grpSpPr>
          <a:xfrm>
            <a:off x="5390914" y="494937"/>
            <a:ext cx="12593175" cy="9297125"/>
            <a:chOff x="0" y="0"/>
            <a:chExt cx="21551547" cy="15910795"/>
          </a:xfrm>
        </p:grpSpPr>
        <p:sp>
          <p:nvSpPr>
            <p:cNvPr id="7" name="Freeform 7"/>
            <p:cNvSpPr/>
            <p:nvPr/>
          </p:nvSpPr>
          <p:spPr>
            <a:xfrm>
              <a:off x="10160" y="16510"/>
              <a:ext cx="21528687" cy="15882856"/>
            </a:xfrm>
            <a:custGeom>
              <a:avLst/>
              <a:gdLst/>
              <a:ahLst/>
              <a:cxnLst/>
              <a:rect l="l" t="t" r="r" b="b"/>
              <a:pathLst>
                <a:path w="21528687" h="15882856">
                  <a:moveTo>
                    <a:pt x="21528687" y="15882856"/>
                  </a:moveTo>
                  <a:lnTo>
                    <a:pt x="0" y="15875236"/>
                  </a:lnTo>
                  <a:lnTo>
                    <a:pt x="0" y="5521816"/>
                  </a:lnTo>
                  <a:lnTo>
                    <a:pt x="17780" y="19050"/>
                  </a:lnTo>
                  <a:lnTo>
                    <a:pt x="10734387" y="0"/>
                  </a:lnTo>
                  <a:lnTo>
                    <a:pt x="21509637" y="5080"/>
                  </a:lnTo>
                  <a:close/>
                </a:path>
              </a:pathLst>
            </a:custGeom>
            <a:solidFill>
              <a:srgbClr val="FFF6EA"/>
            </a:solidFill>
          </p:spPr>
        </p:sp>
        <p:sp>
          <p:nvSpPr>
            <p:cNvPr id="8" name="Freeform 8"/>
            <p:cNvSpPr/>
            <p:nvPr/>
          </p:nvSpPr>
          <p:spPr>
            <a:xfrm>
              <a:off x="-3810" y="0"/>
              <a:ext cx="21557897" cy="15909525"/>
            </a:xfrm>
            <a:custGeom>
              <a:avLst/>
              <a:gdLst/>
              <a:ahLst/>
              <a:cxnLst/>
              <a:rect l="l" t="t" r="r" b="b"/>
              <a:pathLst>
                <a:path w="21557897" h="15909525">
                  <a:moveTo>
                    <a:pt x="21523607" y="21590"/>
                  </a:moveTo>
                  <a:cubicBezTo>
                    <a:pt x="21524878" y="34290"/>
                    <a:pt x="21524878" y="44450"/>
                    <a:pt x="21526147" y="54610"/>
                  </a:cubicBezTo>
                  <a:cubicBezTo>
                    <a:pt x="21528687" y="308558"/>
                    <a:pt x="21529957" y="662262"/>
                    <a:pt x="21532497" y="1003334"/>
                  </a:cubicBezTo>
                  <a:cubicBezTo>
                    <a:pt x="21532497" y="1495993"/>
                    <a:pt x="21545197" y="11210224"/>
                    <a:pt x="21551547" y="11702883"/>
                  </a:cubicBezTo>
                  <a:cubicBezTo>
                    <a:pt x="21557897" y="12448188"/>
                    <a:pt x="21554087" y="13206126"/>
                    <a:pt x="21554087" y="13951429"/>
                  </a:cubicBezTo>
                  <a:cubicBezTo>
                    <a:pt x="21554087" y="14608310"/>
                    <a:pt x="21555357" y="15214659"/>
                    <a:pt x="21556628" y="15848566"/>
                  </a:cubicBezTo>
                  <a:cubicBezTo>
                    <a:pt x="21556628" y="15870155"/>
                    <a:pt x="21556628" y="15884125"/>
                    <a:pt x="21556628" y="15908255"/>
                  </a:cubicBezTo>
                  <a:cubicBezTo>
                    <a:pt x="21533767" y="15908255"/>
                    <a:pt x="21513447" y="15909525"/>
                    <a:pt x="21428766" y="15908255"/>
                  </a:cubicBezTo>
                  <a:cubicBezTo>
                    <a:pt x="20323308" y="15903175"/>
                    <a:pt x="19200844" y="15909525"/>
                    <a:pt x="18095388" y="15904446"/>
                  </a:cubicBezTo>
                  <a:cubicBezTo>
                    <a:pt x="17432115" y="15900636"/>
                    <a:pt x="16785849" y="15903175"/>
                    <a:pt x="16122575" y="15900636"/>
                  </a:cubicBezTo>
                  <a:cubicBezTo>
                    <a:pt x="15816448" y="15899366"/>
                    <a:pt x="15510322" y="15898096"/>
                    <a:pt x="15204195" y="15896825"/>
                  </a:cubicBezTo>
                  <a:cubicBezTo>
                    <a:pt x="15017118" y="15896825"/>
                    <a:pt x="14847048" y="15898096"/>
                    <a:pt x="14659970" y="15898096"/>
                  </a:cubicBezTo>
                  <a:cubicBezTo>
                    <a:pt x="14183774" y="15896825"/>
                    <a:pt x="12874233" y="15898096"/>
                    <a:pt x="12398037" y="15896825"/>
                  </a:cubicBezTo>
                  <a:cubicBezTo>
                    <a:pt x="12057897" y="15895555"/>
                    <a:pt x="5255089" y="15904446"/>
                    <a:pt x="4914949" y="15903175"/>
                  </a:cubicBezTo>
                  <a:cubicBezTo>
                    <a:pt x="4829913" y="15903175"/>
                    <a:pt x="4727872" y="15904446"/>
                    <a:pt x="4642837" y="15904446"/>
                  </a:cubicBezTo>
                  <a:cubicBezTo>
                    <a:pt x="4438752" y="15904446"/>
                    <a:pt x="4251675" y="15905716"/>
                    <a:pt x="4047591" y="15905716"/>
                  </a:cubicBezTo>
                  <a:cubicBezTo>
                    <a:pt x="3537380" y="15905716"/>
                    <a:pt x="3044177" y="15904446"/>
                    <a:pt x="2533966" y="15903175"/>
                  </a:cubicBezTo>
                  <a:cubicBezTo>
                    <a:pt x="2227840" y="15901905"/>
                    <a:pt x="1921714" y="15900636"/>
                    <a:pt x="1632594" y="15899366"/>
                  </a:cubicBezTo>
                  <a:cubicBezTo>
                    <a:pt x="1088370" y="15898096"/>
                    <a:pt x="544145" y="15896825"/>
                    <a:pt x="48260" y="15896825"/>
                  </a:cubicBezTo>
                  <a:cubicBezTo>
                    <a:pt x="38100" y="15896825"/>
                    <a:pt x="29210" y="15896825"/>
                    <a:pt x="19050" y="15895555"/>
                  </a:cubicBezTo>
                  <a:cubicBezTo>
                    <a:pt x="10160" y="15894286"/>
                    <a:pt x="5080" y="15887936"/>
                    <a:pt x="7620" y="15879046"/>
                  </a:cubicBezTo>
                  <a:cubicBezTo>
                    <a:pt x="16510" y="15846275"/>
                    <a:pt x="12700" y="15530468"/>
                    <a:pt x="11430" y="15202027"/>
                  </a:cubicBezTo>
                  <a:cubicBezTo>
                    <a:pt x="10160" y="14532516"/>
                    <a:pt x="6350" y="13875637"/>
                    <a:pt x="7620" y="13206126"/>
                  </a:cubicBezTo>
                  <a:cubicBezTo>
                    <a:pt x="5080" y="12372394"/>
                    <a:pt x="0" y="2051813"/>
                    <a:pt x="7620" y="1205450"/>
                  </a:cubicBezTo>
                  <a:cubicBezTo>
                    <a:pt x="8890" y="1041230"/>
                    <a:pt x="7620" y="864378"/>
                    <a:pt x="8890" y="700159"/>
                  </a:cubicBezTo>
                  <a:cubicBezTo>
                    <a:pt x="10160" y="434881"/>
                    <a:pt x="12700" y="144338"/>
                    <a:pt x="13970" y="44450"/>
                  </a:cubicBezTo>
                  <a:cubicBezTo>
                    <a:pt x="13970" y="41910"/>
                    <a:pt x="15240" y="39370"/>
                    <a:pt x="16510" y="38100"/>
                  </a:cubicBezTo>
                  <a:cubicBezTo>
                    <a:pt x="38100" y="35560"/>
                    <a:pt x="118970" y="30480"/>
                    <a:pt x="391082" y="29210"/>
                  </a:cubicBezTo>
                  <a:cubicBezTo>
                    <a:pt x="850272" y="25400"/>
                    <a:pt x="1309461" y="22860"/>
                    <a:pt x="1785658" y="20320"/>
                  </a:cubicBezTo>
                  <a:cubicBezTo>
                    <a:pt x="2108791" y="17780"/>
                    <a:pt x="2431924" y="16510"/>
                    <a:pt x="2738051" y="13970"/>
                  </a:cubicBezTo>
                  <a:cubicBezTo>
                    <a:pt x="3044177" y="11430"/>
                    <a:pt x="3367310" y="8890"/>
                    <a:pt x="3673437" y="8890"/>
                  </a:cubicBezTo>
                  <a:cubicBezTo>
                    <a:pt x="4013577" y="7620"/>
                    <a:pt x="4353718" y="10160"/>
                    <a:pt x="4693858" y="8890"/>
                  </a:cubicBezTo>
                  <a:cubicBezTo>
                    <a:pt x="5119033" y="8890"/>
                    <a:pt x="12823213" y="6350"/>
                    <a:pt x="13248388" y="5080"/>
                  </a:cubicBezTo>
                  <a:cubicBezTo>
                    <a:pt x="13656556" y="3810"/>
                    <a:pt x="14064725" y="2540"/>
                    <a:pt x="14489901" y="2540"/>
                  </a:cubicBezTo>
                  <a:cubicBezTo>
                    <a:pt x="15187189" y="1270"/>
                    <a:pt x="15867470" y="0"/>
                    <a:pt x="16564757" y="0"/>
                  </a:cubicBezTo>
                  <a:cubicBezTo>
                    <a:pt x="16853878" y="0"/>
                    <a:pt x="17160003" y="2540"/>
                    <a:pt x="17449122" y="2540"/>
                  </a:cubicBezTo>
                  <a:cubicBezTo>
                    <a:pt x="18248451" y="3810"/>
                    <a:pt x="19064788" y="5080"/>
                    <a:pt x="19864119" y="7620"/>
                  </a:cubicBezTo>
                  <a:cubicBezTo>
                    <a:pt x="20289294" y="8890"/>
                    <a:pt x="20714470" y="12700"/>
                    <a:pt x="21139645" y="16510"/>
                  </a:cubicBezTo>
                  <a:cubicBezTo>
                    <a:pt x="21241687" y="16510"/>
                    <a:pt x="21343731" y="16510"/>
                    <a:pt x="21428766" y="16510"/>
                  </a:cubicBezTo>
                  <a:cubicBezTo>
                    <a:pt x="21504557" y="17780"/>
                    <a:pt x="21513447" y="20320"/>
                    <a:pt x="21523607" y="21590"/>
                  </a:cubicBezTo>
                  <a:close/>
                  <a:moveTo>
                    <a:pt x="21533767" y="15891746"/>
                  </a:moveTo>
                  <a:cubicBezTo>
                    <a:pt x="21535037" y="15875236"/>
                    <a:pt x="21536307" y="15862536"/>
                    <a:pt x="21536307" y="15849836"/>
                  </a:cubicBezTo>
                  <a:cubicBezTo>
                    <a:pt x="21535037" y="15151498"/>
                    <a:pt x="21533767" y="14481987"/>
                    <a:pt x="21533767" y="13761946"/>
                  </a:cubicBezTo>
                  <a:cubicBezTo>
                    <a:pt x="21533767" y="13433507"/>
                    <a:pt x="21536307" y="13105068"/>
                    <a:pt x="21535037" y="12776627"/>
                  </a:cubicBezTo>
                  <a:cubicBezTo>
                    <a:pt x="21535037" y="12473452"/>
                    <a:pt x="21533767" y="12157645"/>
                    <a:pt x="21532497" y="11854471"/>
                  </a:cubicBezTo>
                  <a:cubicBezTo>
                    <a:pt x="21527417" y="11387075"/>
                    <a:pt x="21515987" y="1710742"/>
                    <a:pt x="21515987" y="1243347"/>
                  </a:cubicBezTo>
                  <a:cubicBezTo>
                    <a:pt x="21513447" y="851746"/>
                    <a:pt x="21510907" y="447513"/>
                    <a:pt x="21508367" y="63500"/>
                  </a:cubicBezTo>
                  <a:cubicBezTo>
                    <a:pt x="21507097" y="44450"/>
                    <a:pt x="21505828" y="43180"/>
                    <a:pt x="21377744" y="41910"/>
                  </a:cubicBezTo>
                  <a:cubicBezTo>
                    <a:pt x="21326722" y="41910"/>
                    <a:pt x="21292709" y="41910"/>
                    <a:pt x="21241687" y="40640"/>
                  </a:cubicBezTo>
                  <a:cubicBezTo>
                    <a:pt x="20816513" y="36830"/>
                    <a:pt x="20374329" y="31750"/>
                    <a:pt x="19949154" y="30480"/>
                  </a:cubicBezTo>
                  <a:cubicBezTo>
                    <a:pt x="18911726" y="26670"/>
                    <a:pt x="17857291" y="25400"/>
                    <a:pt x="16819863" y="22860"/>
                  </a:cubicBezTo>
                  <a:cubicBezTo>
                    <a:pt x="16666801" y="22860"/>
                    <a:pt x="16496730" y="22860"/>
                    <a:pt x="16343667" y="22860"/>
                  </a:cubicBezTo>
                  <a:cubicBezTo>
                    <a:pt x="16088562" y="22860"/>
                    <a:pt x="15833456" y="22860"/>
                    <a:pt x="15595358" y="22860"/>
                  </a:cubicBezTo>
                  <a:cubicBezTo>
                    <a:pt x="15051133" y="22860"/>
                    <a:pt x="14506908" y="22860"/>
                    <a:pt x="13979690" y="24130"/>
                  </a:cubicBezTo>
                  <a:cubicBezTo>
                    <a:pt x="13520500" y="25400"/>
                    <a:pt x="5782307" y="29210"/>
                    <a:pt x="5323118" y="29210"/>
                  </a:cubicBezTo>
                  <a:cubicBezTo>
                    <a:pt x="4574809" y="29210"/>
                    <a:pt x="3826500" y="26670"/>
                    <a:pt x="3078192" y="33020"/>
                  </a:cubicBezTo>
                  <a:cubicBezTo>
                    <a:pt x="2687030" y="36830"/>
                    <a:pt x="2312875" y="36830"/>
                    <a:pt x="1938721" y="38100"/>
                  </a:cubicBezTo>
                  <a:cubicBezTo>
                    <a:pt x="1292454" y="41910"/>
                    <a:pt x="646187" y="45720"/>
                    <a:pt x="49530" y="50800"/>
                  </a:cubicBezTo>
                  <a:cubicBezTo>
                    <a:pt x="36830" y="50800"/>
                    <a:pt x="34290" y="53340"/>
                    <a:pt x="33020" y="106441"/>
                  </a:cubicBezTo>
                  <a:cubicBezTo>
                    <a:pt x="31750" y="333823"/>
                    <a:pt x="31750" y="561204"/>
                    <a:pt x="30480" y="788585"/>
                  </a:cubicBezTo>
                  <a:cubicBezTo>
                    <a:pt x="29210" y="1167554"/>
                    <a:pt x="26670" y="1533890"/>
                    <a:pt x="25400" y="1912859"/>
                  </a:cubicBezTo>
                  <a:cubicBezTo>
                    <a:pt x="20320" y="2317092"/>
                    <a:pt x="26670" y="12195542"/>
                    <a:pt x="29210" y="12599775"/>
                  </a:cubicBezTo>
                  <a:cubicBezTo>
                    <a:pt x="29210" y="13029273"/>
                    <a:pt x="29210" y="13471404"/>
                    <a:pt x="30480" y="13900902"/>
                  </a:cubicBezTo>
                  <a:cubicBezTo>
                    <a:pt x="30480" y="14216709"/>
                    <a:pt x="33020" y="14532516"/>
                    <a:pt x="33020" y="14848323"/>
                  </a:cubicBezTo>
                  <a:cubicBezTo>
                    <a:pt x="33020" y="15189394"/>
                    <a:pt x="33020" y="15530468"/>
                    <a:pt x="31750" y="15849836"/>
                  </a:cubicBezTo>
                  <a:cubicBezTo>
                    <a:pt x="31750" y="15853646"/>
                    <a:pt x="31750" y="15856186"/>
                    <a:pt x="31750" y="15859996"/>
                  </a:cubicBezTo>
                  <a:cubicBezTo>
                    <a:pt x="31750" y="15870155"/>
                    <a:pt x="35560" y="15873966"/>
                    <a:pt x="44450" y="15873966"/>
                  </a:cubicBezTo>
                  <a:cubicBezTo>
                    <a:pt x="152984" y="15873966"/>
                    <a:pt x="391082" y="15875236"/>
                    <a:pt x="612173" y="15875236"/>
                  </a:cubicBezTo>
                  <a:cubicBezTo>
                    <a:pt x="935307" y="15875236"/>
                    <a:pt x="1275447" y="15872696"/>
                    <a:pt x="1598580" y="15875236"/>
                  </a:cubicBezTo>
                  <a:cubicBezTo>
                    <a:pt x="2125798" y="15879046"/>
                    <a:pt x="2653016" y="15881586"/>
                    <a:pt x="3180233" y="15880316"/>
                  </a:cubicBezTo>
                  <a:cubicBezTo>
                    <a:pt x="3520374" y="15879046"/>
                    <a:pt x="3843507" y="15881586"/>
                    <a:pt x="4183648" y="15881586"/>
                  </a:cubicBezTo>
                  <a:cubicBezTo>
                    <a:pt x="4676851" y="15881586"/>
                    <a:pt x="5170054" y="15880316"/>
                    <a:pt x="5663258" y="15881586"/>
                  </a:cubicBezTo>
                  <a:cubicBezTo>
                    <a:pt x="6394560" y="15882855"/>
                    <a:pt x="14421873" y="15872696"/>
                    <a:pt x="15170182" y="15875236"/>
                  </a:cubicBezTo>
                  <a:cubicBezTo>
                    <a:pt x="15493316" y="15876505"/>
                    <a:pt x="15816448" y="15877775"/>
                    <a:pt x="16122575" y="15877775"/>
                  </a:cubicBezTo>
                  <a:cubicBezTo>
                    <a:pt x="16683807" y="15880316"/>
                    <a:pt x="17228032" y="15876505"/>
                    <a:pt x="17789262" y="15880316"/>
                  </a:cubicBezTo>
                  <a:cubicBezTo>
                    <a:pt x="18248451" y="15882855"/>
                    <a:pt x="18707640" y="15882855"/>
                    <a:pt x="19166831" y="15885396"/>
                  </a:cubicBezTo>
                  <a:cubicBezTo>
                    <a:pt x="19847112" y="15889205"/>
                    <a:pt x="20527393" y="15891746"/>
                    <a:pt x="21207674" y="15893016"/>
                  </a:cubicBezTo>
                  <a:cubicBezTo>
                    <a:pt x="21462779" y="15893016"/>
                    <a:pt x="21513447" y="15891746"/>
                    <a:pt x="21533767" y="15891746"/>
                  </a:cubicBezTo>
                  <a:close/>
                </a:path>
              </a:pathLst>
            </a:custGeom>
            <a:solidFill>
              <a:srgbClr val="FFF6EA"/>
            </a:solidFill>
          </p:spPr>
        </p:sp>
      </p:grpSp>
      <p:grpSp>
        <p:nvGrpSpPr>
          <p:cNvPr id="9" name="Group 9"/>
          <p:cNvGrpSpPr/>
          <p:nvPr/>
        </p:nvGrpSpPr>
        <p:grpSpPr>
          <a:xfrm>
            <a:off x="419320" y="3018829"/>
            <a:ext cx="4189141" cy="988267"/>
            <a:chOff x="0" y="0"/>
            <a:chExt cx="5585521" cy="1317689"/>
          </a:xfrm>
        </p:grpSpPr>
        <p:grpSp>
          <p:nvGrpSpPr>
            <p:cNvPr id="10" name="Group 10"/>
            <p:cNvGrpSpPr/>
            <p:nvPr/>
          </p:nvGrpSpPr>
          <p:grpSpPr>
            <a:xfrm>
              <a:off x="0" y="0"/>
              <a:ext cx="5585521" cy="1317689"/>
              <a:chOff x="0" y="0"/>
              <a:chExt cx="1103313" cy="260284"/>
            </a:xfrm>
          </p:grpSpPr>
          <p:sp>
            <p:nvSpPr>
              <p:cNvPr id="11" name="Freeform 1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12" name="TextBox 1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3"/>
            <p:cNvSpPr txBox="1"/>
            <p:nvPr/>
          </p:nvSpPr>
          <p:spPr>
            <a:xfrm>
              <a:off x="713028" y="21864"/>
              <a:ext cx="3749061" cy="1117177"/>
            </a:xfrm>
            <a:prstGeom prst="rect">
              <a:avLst/>
            </a:prstGeom>
          </p:spPr>
          <p:txBody>
            <a:bodyPr lIns="0" tIns="0" rIns="0" bIns="0" rtlCol="0" anchor="t">
              <a:spAutoFit/>
            </a:bodyPr>
            <a:lstStyle/>
            <a:p>
              <a:pPr algn="ctr">
                <a:lnSpc>
                  <a:spcPts val="7000"/>
                </a:lnSpc>
                <a:spcBef>
                  <a:spcPct val="0"/>
                </a:spcBef>
              </a:pPr>
              <a:r>
                <a:rPr lang="en-US" sz="5000" dirty="0" err="1">
                  <a:solidFill>
                    <a:srgbClr val="42190C"/>
                  </a:solidFill>
                  <a:latin typeface="UTM Avo Bold"/>
                </a:rPr>
                <a:t>yên</a:t>
              </a:r>
              <a:r>
                <a:rPr lang="en-US" sz="5000" dirty="0">
                  <a:solidFill>
                    <a:srgbClr val="42190C"/>
                  </a:solidFill>
                  <a:latin typeface="UTM Avo Bold"/>
                </a:rPr>
                <a:t> </a:t>
              </a:r>
              <a:r>
                <a:rPr lang="en-US" sz="5000" dirty="0" err="1">
                  <a:solidFill>
                    <a:srgbClr val="42190C"/>
                  </a:solidFill>
                  <a:latin typeface="UTM Avo Bold"/>
                </a:rPr>
                <a:t>vui</a:t>
              </a:r>
              <a:endParaRPr lang="en-US" sz="5000" dirty="0">
                <a:solidFill>
                  <a:srgbClr val="42190C"/>
                </a:solidFill>
                <a:latin typeface="UTM Avo Bold"/>
              </a:endParaRPr>
            </a:p>
          </p:txBody>
        </p:sp>
      </p:grpSp>
      <p:grpSp>
        <p:nvGrpSpPr>
          <p:cNvPr id="14" name="Group 14"/>
          <p:cNvGrpSpPr/>
          <p:nvPr/>
        </p:nvGrpSpPr>
        <p:grpSpPr>
          <a:xfrm>
            <a:off x="419320" y="4103346"/>
            <a:ext cx="4189141" cy="988267"/>
            <a:chOff x="0" y="0"/>
            <a:chExt cx="5585521" cy="1317689"/>
          </a:xfrm>
        </p:grpSpPr>
        <p:grpSp>
          <p:nvGrpSpPr>
            <p:cNvPr id="15" name="Group 15"/>
            <p:cNvGrpSpPr/>
            <p:nvPr/>
          </p:nvGrpSpPr>
          <p:grpSpPr>
            <a:xfrm>
              <a:off x="0" y="0"/>
              <a:ext cx="5585521" cy="1317689"/>
              <a:chOff x="0" y="0"/>
              <a:chExt cx="1103313" cy="260284"/>
            </a:xfrm>
          </p:grpSpPr>
          <p:sp>
            <p:nvSpPr>
              <p:cNvPr id="16" name="Freeform 16"/>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17" name="TextBox 17"/>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356514" y="30045"/>
              <a:ext cx="4872493" cy="1117177"/>
            </a:xfrm>
            <a:prstGeom prst="rect">
              <a:avLst/>
            </a:prstGeom>
          </p:spPr>
          <p:txBody>
            <a:bodyPr lIns="0" tIns="0" rIns="0" bIns="0" rtlCol="0" anchor="t">
              <a:spAutoFit/>
            </a:bodyPr>
            <a:lstStyle/>
            <a:p>
              <a:pPr algn="ctr">
                <a:lnSpc>
                  <a:spcPts val="7000"/>
                </a:lnSpc>
                <a:spcBef>
                  <a:spcPct val="0"/>
                </a:spcBef>
              </a:pPr>
              <a:r>
                <a:rPr lang="en-US" sz="5000" dirty="0" err="1">
                  <a:solidFill>
                    <a:srgbClr val="42190C"/>
                  </a:solidFill>
                  <a:latin typeface="UTM Avo Bold"/>
                </a:rPr>
                <a:t>quây</a:t>
              </a:r>
              <a:r>
                <a:rPr lang="en-US" sz="5000" dirty="0">
                  <a:solidFill>
                    <a:srgbClr val="42190C"/>
                  </a:solidFill>
                  <a:latin typeface="UTM Avo Bold"/>
                </a:rPr>
                <a:t> </a:t>
              </a:r>
              <a:r>
                <a:rPr lang="en-US" sz="5000" dirty="0" err="1">
                  <a:solidFill>
                    <a:srgbClr val="42190C"/>
                  </a:solidFill>
                  <a:latin typeface="UTM Avo Bold"/>
                </a:rPr>
                <a:t>quần</a:t>
              </a:r>
              <a:endParaRPr lang="en-US" sz="5000" dirty="0">
                <a:solidFill>
                  <a:srgbClr val="42190C"/>
                </a:solidFill>
                <a:latin typeface="UTM Avo Bold"/>
              </a:endParaRPr>
            </a:p>
          </p:txBody>
        </p:sp>
      </p:grpSp>
      <p:grpSp>
        <p:nvGrpSpPr>
          <p:cNvPr id="19" name="Group 19"/>
          <p:cNvGrpSpPr/>
          <p:nvPr/>
        </p:nvGrpSpPr>
        <p:grpSpPr>
          <a:xfrm>
            <a:off x="419320" y="5177337"/>
            <a:ext cx="4189141" cy="988267"/>
            <a:chOff x="0" y="0"/>
            <a:chExt cx="5585521" cy="1317689"/>
          </a:xfrm>
        </p:grpSpPr>
        <p:grpSp>
          <p:nvGrpSpPr>
            <p:cNvPr id="20" name="Group 20"/>
            <p:cNvGrpSpPr/>
            <p:nvPr/>
          </p:nvGrpSpPr>
          <p:grpSpPr>
            <a:xfrm>
              <a:off x="0" y="0"/>
              <a:ext cx="5585521" cy="1317689"/>
              <a:chOff x="0" y="0"/>
              <a:chExt cx="1103313" cy="260284"/>
            </a:xfrm>
          </p:grpSpPr>
          <p:sp>
            <p:nvSpPr>
              <p:cNvPr id="21" name="Freeform 21"/>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22" name="TextBox 22"/>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918230" y="-82550"/>
              <a:ext cx="3749061" cy="1117177"/>
            </a:xfrm>
            <a:prstGeom prst="rect">
              <a:avLst/>
            </a:prstGeom>
          </p:spPr>
          <p:txBody>
            <a:bodyPr lIns="0" tIns="0" rIns="0" bIns="0" rtlCol="0" anchor="t">
              <a:spAutoFit/>
            </a:bodyPr>
            <a:lstStyle/>
            <a:p>
              <a:pPr algn="ctr">
                <a:lnSpc>
                  <a:spcPts val="7000"/>
                </a:lnSpc>
                <a:spcBef>
                  <a:spcPct val="0"/>
                </a:spcBef>
              </a:pPr>
              <a:r>
                <a:rPr lang="en-US" sz="5000">
                  <a:solidFill>
                    <a:srgbClr val="42190C"/>
                  </a:solidFill>
                  <a:latin typeface="UTM Avo Bold"/>
                </a:rPr>
                <a:t>sung túc</a:t>
              </a:r>
            </a:p>
          </p:txBody>
        </p:sp>
      </p:grpSp>
      <p:grpSp>
        <p:nvGrpSpPr>
          <p:cNvPr id="24" name="Group 24"/>
          <p:cNvGrpSpPr/>
          <p:nvPr/>
        </p:nvGrpSpPr>
        <p:grpSpPr>
          <a:xfrm>
            <a:off x="419320" y="6279904"/>
            <a:ext cx="4189141" cy="988267"/>
            <a:chOff x="0" y="0"/>
            <a:chExt cx="5585521" cy="1317689"/>
          </a:xfrm>
        </p:grpSpPr>
        <p:grpSp>
          <p:nvGrpSpPr>
            <p:cNvPr id="25" name="Group 25"/>
            <p:cNvGrpSpPr/>
            <p:nvPr/>
          </p:nvGrpSpPr>
          <p:grpSpPr>
            <a:xfrm>
              <a:off x="0" y="0"/>
              <a:ext cx="5585521" cy="1317689"/>
              <a:chOff x="0" y="0"/>
              <a:chExt cx="1103313" cy="260284"/>
            </a:xfrm>
          </p:grpSpPr>
          <p:sp>
            <p:nvSpPr>
              <p:cNvPr id="26" name="Freeform 26"/>
              <p:cNvSpPr/>
              <p:nvPr/>
            </p:nvSpPr>
            <p:spPr>
              <a:xfrm>
                <a:off x="0" y="0"/>
                <a:ext cx="1103313" cy="260284"/>
              </a:xfrm>
              <a:custGeom>
                <a:avLst/>
                <a:gdLst/>
                <a:ahLst/>
                <a:cxnLst/>
                <a:rect l="l" t="t" r="r" b="b"/>
                <a:pathLst>
                  <a:path w="1103313" h="260284">
                    <a:moveTo>
                      <a:pt x="94253" y="0"/>
                    </a:moveTo>
                    <a:lnTo>
                      <a:pt x="1009060" y="0"/>
                    </a:lnTo>
                    <a:cubicBezTo>
                      <a:pt x="1061114" y="0"/>
                      <a:pt x="1103313" y="42198"/>
                      <a:pt x="1103313" y="94253"/>
                    </a:cubicBezTo>
                    <a:lnTo>
                      <a:pt x="1103313" y="166032"/>
                    </a:lnTo>
                    <a:cubicBezTo>
                      <a:pt x="1103313" y="218086"/>
                      <a:pt x="1061114" y="260284"/>
                      <a:pt x="1009060" y="260284"/>
                    </a:cubicBezTo>
                    <a:lnTo>
                      <a:pt x="94253" y="260284"/>
                    </a:lnTo>
                    <a:cubicBezTo>
                      <a:pt x="42198" y="260284"/>
                      <a:pt x="0" y="218086"/>
                      <a:pt x="0" y="166032"/>
                    </a:cubicBezTo>
                    <a:lnTo>
                      <a:pt x="0" y="94253"/>
                    </a:lnTo>
                    <a:cubicBezTo>
                      <a:pt x="0" y="42198"/>
                      <a:pt x="42198" y="0"/>
                      <a:pt x="94253" y="0"/>
                    </a:cubicBezTo>
                    <a:close/>
                  </a:path>
                </a:pathLst>
              </a:custGeom>
              <a:solidFill>
                <a:srgbClr val="E8D3B5"/>
              </a:solidFill>
            </p:spPr>
          </p:sp>
          <p:sp>
            <p:nvSpPr>
              <p:cNvPr id="27" name="TextBox 27"/>
              <p:cNvSpPr txBox="1"/>
              <p:nvPr/>
            </p:nvSpPr>
            <p:spPr>
              <a:xfrm>
                <a:off x="0" y="-38100"/>
                <a:ext cx="1103313" cy="298384"/>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8"/>
            <p:cNvSpPr txBox="1"/>
            <p:nvPr/>
          </p:nvSpPr>
          <p:spPr>
            <a:xfrm>
              <a:off x="678439" y="14531"/>
              <a:ext cx="4228644" cy="1117177"/>
            </a:xfrm>
            <a:prstGeom prst="rect">
              <a:avLst/>
            </a:prstGeom>
          </p:spPr>
          <p:txBody>
            <a:bodyPr lIns="0" tIns="0" rIns="0" bIns="0" rtlCol="0" anchor="t">
              <a:spAutoFit/>
            </a:bodyPr>
            <a:lstStyle/>
            <a:p>
              <a:pPr algn="ctr">
                <a:lnSpc>
                  <a:spcPts val="7000"/>
                </a:lnSpc>
                <a:spcBef>
                  <a:spcPct val="0"/>
                </a:spcBef>
              </a:pPr>
              <a:r>
                <a:rPr lang="en-US" sz="5000" dirty="0" err="1">
                  <a:solidFill>
                    <a:srgbClr val="42190C"/>
                  </a:solidFill>
                  <a:latin typeface="UTM Avo Bold"/>
                </a:rPr>
                <a:t>đông</a:t>
              </a:r>
              <a:r>
                <a:rPr lang="en-US" sz="5000" dirty="0">
                  <a:solidFill>
                    <a:srgbClr val="42190C"/>
                  </a:solidFill>
                  <a:latin typeface="UTM Avo Bold"/>
                </a:rPr>
                <a:t> </a:t>
              </a:r>
              <a:r>
                <a:rPr lang="en-US" sz="5000" dirty="0" err="1">
                  <a:solidFill>
                    <a:srgbClr val="42190C"/>
                  </a:solidFill>
                  <a:latin typeface="UTM Avo Bold"/>
                </a:rPr>
                <a:t>đúc</a:t>
              </a:r>
              <a:endParaRPr lang="en-US" sz="5000" dirty="0">
                <a:solidFill>
                  <a:srgbClr val="42190C"/>
                </a:solidFill>
                <a:latin typeface="UTM Avo Bold"/>
              </a:endParaRPr>
            </a:p>
          </p:txBody>
        </p:sp>
      </p:grpSp>
      <p:sp>
        <p:nvSpPr>
          <p:cNvPr id="29" name="TextBox 29"/>
          <p:cNvSpPr txBox="1"/>
          <p:nvPr/>
        </p:nvSpPr>
        <p:spPr>
          <a:xfrm>
            <a:off x="5775459" y="839560"/>
            <a:ext cx="11916035" cy="7657096"/>
          </a:xfrm>
          <a:prstGeom prst="rect">
            <a:avLst/>
          </a:prstGeom>
        </p:spPr>
        <p:txBody>
          <a:bodyPr lIns="0" tIns="0" rIns="0" bIns="0" rtlCol="0" anchor="t">
            <a:spAutoFit/>
          </a:bodyPr>
          <a:lstStyle/>
          <a:p>
            <a:pPr algn="just">
              <a:lnSpc>
                <a:spcPts val="7500"/>
              </a:lnSpc>
            </a:pPr>
            <a:r>
              <a:rPr lang="en-US" sz="6000" dirty="0">
                <a:solidFill>
                  <a:srgbClr val="42190C"/>
                </a:solidFill>
                <a:latin typeface="UTM Avo"/>
              </a:rPr>
              <a:t>a. </a:t>
            </a:r>
            <a:r>
              <a:rPr lang="en-US" sz="6000" dirty="0" err="1">
                <a:solidFill>
                  <a:srgbClr val="42190C"/>
                </a:solidFill>
                <a:latin typeface="UTM Avo"/>
              </a:rPr>
              <a:t>Tôi</a:t>
            </a:r>
            <a:r>
              <a:rPr lang="en-US" sz="6000" dirty="0">
                <a:solidFill>
                  <a:srgbClr val="42190C"/>
                </a:solidFill>
                <a:latin typeface="UTM Avo"/>
              </a:rPr>
              <a:t> </a:t>
            </a:r>
            <a:r>
              <a:rPr lang="en-US" sz="6000" dirty="0" err="1">
                <a:solidFill>
                  <a:srgbClr val="42190C"/>
                </a:solidFill>
                <a:latin typeface="UTM Avo"/>
              </a:rPr>
              <a:t>sinh</a:t>
            </a:r>
            <a:r>
              <a:rPr lang="en-US" sz="6000" dirty="0">
                <a:solidFill>
                  <a:srgbClr val="42190C"/>
                </a:solidFill>
                <a:latin typeface="UTM Avo"/>
              </a:rPr>
              <a:t> ra </a:t>
            </a:r>
            <a:r>
              <a:rPr lang="en-US" sz="6000" dirty="0" err="1">
                <a:solidFill>
                  <a:srgbClr val="42190C"/>
                </a:solidFill>
                <a:latin typeface="UTM Avo"/>
              </a:rPr>
              <a:t>và</a:t>
            </a:r>
            <a:r>
              <a:rPr lang="en-US" sz="6000" dirty="0">
                <a:solidFill>
                  <a:srgbClr val="42190C"/>
                </a:solidFill>
                <a:latin typeface="UTM Avo"/>
              </a:rPr>
              <a:t> </a:t>
            </a:r>
            <a:r>
              <a:rPr lang="en-US" sz="6000" dirty="0" err="1">
                <a:solidFill>
                  <a:srgbClr val="42190C"/>
                </a:solidFill>
                <a:latin typeface="UTM Avo"/>
              </a:rPr>
              <a:t>lớn</a:t>
            </a:r>
            <a:r>
              <a:rPr lang="en-US" sz="6000" dirty="0">
                <a:solidFill>
                  <a:srgbClr val="42190C"/>
                </a:solidFill>
                <a:latin typeface="UTM Avo"/>
              </a:rPr>
              <a:t> </a:t>
            </a:r>
            <a:r>
              <a:rPr lang="en-US" sz="6000" dirty="0" err="1">
                <a:solidFill>
                  <a:srgbClr val="42190C"/>
                </a:solidFill>
                <a:latin typeface="UTM Avo"/>
              </a:rPr>
              <a:t>lên</a:t>
            </a:r>
            <a:r>
              <a:rPr lang="en-US" sz="6000" dirty="0">
                <a:solidFill>
                  <a:srgbClr val="42190C"/>
                </a:solidFill>
                <a:latin typeface="UTM Avo"/>
              </a:rPr>
              <a:t> </a:t>
            </a:r>
            <a:r>
              <a:rPr lang="en-US" sz="6000" dirty="0" err="1">
                <a:solidFill>
                  <a:srgbClr val="42190C"/>
                </a:solidFill>
                <a:latin typeface="UTM Avo"/>
              </a:rPr>
              <a:t>trong</a:t>
            </a:r>
            <a:r>
              <a:rPr lang="en-US" sz="6000" dirty="0">
                <a:solidFill>
                  <a:srgbClr val="42190C"/>
                </a:solidFill>
                <a:latin typeface="UTM Avo"/>
              </a:rPr>
              <a:t> </a:t>
            </a:r>
            <a:r>
              <a:rPr lang="en-US" sz="6000" dirty="0" err="1">
                <a:solidFill>
                  <a:srgbClr val="42190C"/>
                </a:solidFill>
                <a:latin typeface="UTM Avo"/>
              </a:rPr>
              <a:t>một</a:t>
            </a:r>
            <a:r>
              <a:rPr lang="en-US" sz="6000" dirty="0">
                <a:solidFill>
                  <a:srgbClr val="42190C"/>
                </a:solidFill>
                <a:latin typeface="UTM Avo"/>
              </a:rPr>
              <a:t> </a:t>
            </a:r>
            <a:r>
              <a:rPr lang="en-US" sz="6000" dirty="0" err="1">
                <a:solidFill>
                  <a:srgbClr val="42190C"/>
                </a:solidFill>
                <a:latin typeface="UTM Avo"/>
              </a:rPr>
              <a:t>gia</a:t>
            </a:r>
            <a:r>
              <a:rPr lang="en-US" sz="6000" dirty="0">
                <a:solidFill>
                  <a:srgbClr val="42190C"/>
                </a:solidFill>
                <a:latin typeface="UTM Avo"/>
              </a:rPr>
              <a:t> </a:t>
            </a:r>
            <a:r>
              <a:rPr lang="en-US" sz="6000" dirty="0" err="1">
                <a:solidFill>
                  <a:srgbClr val="42190C"/>
                </a:solidFill>
                <a:latin typeface="UTM Avo"/>
              </a:rPr>
              <a:t>đình</a:t>
            </a:r>
            <a:r>
              <a:rPr lang="en-US" sz="6000" dirty="0">
                <a:solidFill>
                  <a:srgbClr val="42190C"/>
                </a:solidFill>
                <a:latin typeface="UTM Avo"/>
              </a:rPr>
              <a:t> </a:t>
            </a:r>
            <a:r>
              <a:rPr lang="en-US" sz="6000" dirty="0" err="1">
                <a:solidFill>
                  <a:srgbClr val="42190C"/>
                </a:solidFill>
                <a:latin typeface="UTM Avo"/>
              </a:rPr>
              <a:t>kiến</a:t>
            </a:r>
            <a:r>
              <a:rPr lang="en-US" sz="6000" dirty="0">
                <a:solidFill>
                  <a:srgbClr val="42190C"/>
                </a:solidFill>
                <a:latin typeface="UTM Avo"/>
              </a:rPr>
              <a:t> </a:t>
            </a:r>
            <a:r>
              <a:rPr lang="en-US" sz="6000" dirty="0" err="1">
                <a:solidFill>
                  <a:srgbClr val="42190C"/>
                </a:solidFill>
                <a:latin typeface="UTM Avo"/>
              </a:rPr>
              <a:t>đỏ</a:t>
            </a:r>
            <a:r>
              <a:rPr lang="en-US" sz="6000" dirty="0">
                <a:solidFill>
                  <a:srgbClr val="42190C"/>
                </a:solidFill>
                <a:latin typeface="UTM Avo"/>
              </a:rPr>
              <a:t>                       . </a:t>
            </a:r>
          </a:p>
          <a:p>
            <a:pPr>
              <a:lnSpc>
                <a:spcPts val="7500"/>
              </a:lnSpc>
            </a:pPr>
            <a:r>
              <a:rPr lang="en-US" sz="6000" dirty="0">
                <a:solidFill>
                  <a:srgbClr val="42190C"/>
                </a:solidFill>
                <a:latin typeface="UTM Avo"/>
              </a:rPr>
              <a:t>Gia </a:t>
            </a:r>
            <a:r>
              <a:rPr lang="en-US" sz="6000" dirty="0" err="1">
                <a:solidFill>
                  <a:srgbClr val="42190C"/>
                </a:solidFill>
                <a:latin typeface="UTM Avo"/>
              </a:rPr>
              <a:t>đình</a:t>
            </a:r>
            <a:r>
              <a:rPr lang="en-US" sz="6000" dirty="0">
                <a:solidFill>
                  <a:srgbClr val="42190C"/>
                </a:solidFill>
                <a:latin typeface="UTM Avo"/>
              </a:rPr>
              <a:t> </a:t>
            </a:r>
            <a:r>
              <a:rPr lang="en-US" sz="6000" dirty="0" err="1">
                <a:solidFill>
                  <a:srgbClr val="42190C"/>
                </a:solidFill>
                <a:latin typeface="UTM Avo"/>
              </a:rPr>
              <a:t>tôi</a:t>
            </a:r>
            <a:r>
              <a:rPr lang="en-US" sz="6000" dirty="0">
                <a:solidFill>
                  <a:srgbClr val="42190C"/>
                </a:solidFill>
                <a:latin typeface="UTM Avo"/>
              </a:rPr>
              <a:t> </a:t>
            </a:r>
            <a:r>
              <a:rPr lang="en-US" sz="6000" dirty="0" err="1">
                <a:solidFill>
                  <a:srgbClr val="42190C"/>
                </a:solidFill>
                <a:latin typeface="UTM Avo"/>
              </a:rPr>
              <a:t>có</a:t>
            </a:r>
            <a:r>
              <a:rPr lang="en-US" sz="6000" dirty="0">
                <a:solidFill>
                  <a:srgbClr val="42190C"/>
                </a:solidFill>
                <a:latin typeface="UTM Avo"/>
              </a:rPr>
              <a:t> </a:t>
            </a:r>
            <a:r>
              <a:rPr lang="en-US" sz="6000" dirty="0" err="1">
                <a:solidFill>
                  <a:srgbClr val="42190C"/>
                </a:solidFill>
                <a:latin typeface="UTM Avo"/>
              </a:rPr>
              <a:t>hàng</a:t>
            </a:r>
            <a:r>
              <a:rPr lang="en-US" sz="6000" dirty="0">
                <a:solidFill>
                  <a:srgbClr val="42190C"/>
                </a:solidFill>
                <a:latin typeface="UTM Avo"/>
              </a:rPr>
              <a:t> </a:t>
            </a:r>
            <a:r>
              <a:rPr lang="en-US" sz="6000" dirty="0" err="1">
                <a:solidFill>
                  <a:srgbClr val="42190C"/>
                </a:solidFill>
                <a:latin typeface="UTM Avo"/>
              </a:rPr>
              <a:t>nghìn</a:t>
            </a:r>
            <a:r>
              <a:rPr lang="en-US" sz="6000" dirty="0">
                <a:solidFill>
                  <a:srgbClr val="42190C"/>
                </a:solidFill>
                <a:latin typeface="UTM Avo"/>
              </a:rPr>
              <a:t> </a:t>
            </a:r>
            <a:r>
              <a:rPr lang="en-US" sz="6000" dirty="0" err="1">
                <a:solidFill>
                  <a:srgbClr val="42190C"/>
                </a:solidFill>
                <a:latin typeface="UTM Avo"/>
              </a:rPr>
              <a:t>miệng</a:t>
            </a:r>
            <a:r>
              <a:rPr lang="en-US" sz="6000" dirty="0">
                <a:solidFill>
                  <a:srgbClr val="42190C"/>
                </a:solidFill>
                <a:latin typeface="UTM Avo"/>
              </a:rPr>
              <a:t> </a:t>
            </a:r>
            <a:r>
              <a:rPr lang="en-US" sz="6000" dirty="0" err="1">
                <a:solidFill>
                  <a:srgbClr val="42190C"/>
                </a:solidFill>
                <a:latin typeface="UTM Avo"/>
              </a:rPr>
              <a:t>ăn</a:t>
            </a:r>
            <a:r>
              <a:rPr lang="en-US" sz="6000" dirty="0">
                <a:solidFill>
                  <a:srgbClr val="42190C"/>
                </a:solidFill>
                <a:latin typeface="UTM Avo"/>
              </a:rPr>
              <a:t>, </a:t>
            </a:r>
            <a:r>
              <a:rPr lang="en-US" sz="6000" dirty="0" err="1">
                <a:solidFill>
                  <a:srgbClr val="42190C"/>
                </a:solidFill>
                <a:latin typeface="UTM Avo"/>
              </a:rPr>
              <a:t>tuy</a:t>
            </a:r>
            <a:r>
              <a:rPr lang="en-US" sz="6000" dirty="0">
                <a:solidFill>
                  <a:srgbClr val="42190C"/>
                </a:solidFill>
                <a:latin typeface="UTM Avo"/>
              </a:rPr>
              <a:t> </a:t>
            </a:r>
            <a:r>
              <a:rPr lang="en-US" sz="6000" dirty="0" err="1">
                <a:solidFill>
                  <a:srgbClr val="42190C"/>
                </a:solidFill>
                <a:latin typeface="UTM Avo"/>
              </a:rPr>
              <a:t>không</a:t>
            </a:r>
            <a:r>
              <a:rPr lang="en-US" sz="6000" dirty="0">
                <a:solidFill>
                  <a:srgbClr val="42190C"/>
                </a:solidFill>
                <a:latin typeface="UTM Avo"/>
              </a:rPr>
              <a:t> </a:t>
            </a:r>
            <a:r>
              <a:rPr lang="en-US" sz="6000" dirty="0" err="1">
                <a:solidFill>
                  <a:srgbClr val="42190C"/>
                </a:solidFill>
                <a:latin typeface="UTM Avo"/>
              </a:rPr>
              <a:t>thật</a:t>
            </a:r>
            <a:r>
              <a:rPr lang="en-US" sz="6000" dirty="0">
                <a:solidFill>
                  <a:srgbClr val="42190C"/>
                </a:solidFill>
                <a:latin typeface="UTM Avo"/>
              </a:rPr>
              <a:t>                   </a:t>
            </a:r>
            <a:r>
              <a:rPr lang="en-US" sz="5000" dirty="0">
                <a:solidFill>
                  <a:srgbClr val="42190C"/>
                </a:solidFill>
                <a:latin typeface="UTM Avo"/>
              </a:rPr>
              <a:t>    </a:t>
            </a:r>
            <a:r>
              <a:rPr lang="en-US" sz="6000" dirty="0" err="1">
                <a:solidFill>
                  <a:srgbClr val="42190C"/>
                </a:solidFill>
                <a:latin typeface="UTM Avo"/>
              </a:rPr>
              <a:t>nhưng</a:t>
            </a:r>
            <a:r>
              <a:rPr lang="en-US" sz="6000" dirty="0">
                <a:solidFill>
                  <a:srgbClr val="42190C"/>
                </a:solidFill>
                <a:latin typeface="UTM Avo"/>
              </a:rPr>
              <a:t> </a:t>
            </a:r>
            <a:r>
              <a:rPr lang="en-US" sz="6000" dirty="0" err="1">
                <a:solidFill>
                  <a:srgbClr val="42190C"/>
                </a:solidFill>
                <a:latin typeface="UTM Avo"/>
              </a:rPr>
              <a:t>cũng</a:t>
            </a:r>
            <a:r>
              <a:rPr lang="en-US" sz="6000" dirty="0">
                <a:solidFill>
                  <a:srgbClr val="42190C"/>
                </a:solidFill>
                <a:latin typeface="UTM Avo"/>
              </a:rPr>
              <a:t> </a:t>
            </a:r>
            <a:r>
              <a:rPr lang="en-US" sz="6000" dirty="0" err="1">
                <a:solidFill>
                  <a:srgbClr val="42190C"/>
                </a:solidFill>
                <a:latin typeface="UTM Avo"/>
              </a:rPr>
              <a:t>được</a:t>
            </a:r>
            <a:r>
              <a:rPr lang="en-US" sz="6000" dirty="0">
                <a:solidFill>
                  <a:srgbClr val="42190C"/>
                </a:solidFill>
                <a:latin typeface="UTM Avo"/>
              </a:rPr>
              <a:t> no </a:t>
            </a:r>
            <a:r>
              <a:rPr lang="en-US" sz="6000" dirty="0" err="1">
                <a:solidFill>
                  <a:srgbClr val="42190C"/>
                </a:solidFill>
                <a:latin typeface="UTM Avo"/>
              </a:rPr>
              <a:t>đủ</a:t>
            </a:r>
            <a:r>
              <a:rPr lang="en-US" sz="6000" dirty="0">
                <a:solidFill>
                  <a:srgbClr val="42190C"/>
                </a:solidFill>
                <a:latin typeface="UTM Avo"/>
              </a:rPr>
              <a:t> </a:t>
            </a:r>
            <a:r>
              <a:rPr lang="en-US" sz="6000" dirty="0" err="1">
                <a:solidFill>
                  <a:srgbClr val="42190C"/>
                </a:solidFill>
                <a:latin typeface="UTM Avo"/>
              </a:rPr>
              <a:t>quanh</a:t>
            </a:r>
            <a:r>
              <a:rPr lang="en-US" sz="6000" dirty="0">
                <a:solidFill>
                  <a:srgbClr val="42190C"/>
                </a:solidFill>
                <a:latin typeface="UTM Avo"/>
              </a:rPr>
              <a:t> </a:t>
            </a:r>
            <a:r>
              <a:rPr lang="en-US" sz="6000" dirty="0" err="1">
                <a:solidFill>
                  <a:srgbClr val="42190C"/>
                </a:solidFill>
                <a:latin typeface="UTM Avo"/>
              </a:rPr>
              <a:t>năm</a:t>
            </a:r>
            <a:r>
              <a:rPr lang="en-US" sz="6000" dirty="0">
                <a:solidFill>
                  <a:srgbClr val="42190C"/>
                </a:solidFill>
                <a:latin typeface="UTM Avo"/>
              </a:rPr>
              <a:t>. </a:t>
            </a:r>
            <a:r>
              <a:rPr lang="en-US" sz="6000" dirty="0" err="1">
                <a:solidFill>
                  <a:srgbClr val="42190C"/>
                </a:solidFill>
                <a:latin typeface="UTM Avo"/>
              </a:rPr>
              <a:t>Tất</a:t>
            </a:r>
            <a:r>
              <a:rPr lang="en-US" sz="6000" dirty="0">
                <a:solidFill>
                  <a:srgbClr val="42190C"/>
                </a:solidFill>
                <a:latin typeface="UTM Avo"/>
              </a:rPr>
              <a:t> </a:t>
            </a:r>
            <a:r>
              <a:rPr lang="en-US" sz="6000" dirty="0" err="1">
                <a:solidFill>
                  <a:srgbClr val="42190C"/>
                </a:solidFill>
                <a:latin typeface="UTM Avo"/>
              </a:rPr>
              <a:t>cả</a:t>
            </a:r>
            <a:r>
              <a:rPr lang="en-US" sz="6000" dirty="0">
                <a:solidFill>
                  <a:srgbClr val="42190C"/>
                </a:solidFill>
                <a:latin typeface="UTM Avo"/>
              </a:rPr>
              <a:t> </a:t>
            </a:r>
            <a:r>
              <a:rPr lang="en-US" sz="6000" dirty="0" err="1">
                <a:solidFill>
                  <a:srgbClr val="42190C"/>
                </a:solidFill>
                <a:latin typeface="UTM Avo"/>
              </a:rPr>
              <a:t>chị</a:t>
            </a:r>
            <a:r>
              <a:rPr lang="en-US" sz="6000" dirty="0">
                <a:solidFill>
                  <a:srgbClr val="42190C"/>
                </a:solidFill>
                <a:latin typeface="UTM Avo"/>
              </a:rPr>
              <a:t> </a:t>
            </a:r>
            <a:r>
              <a:rPr lang="en-US" sz="6000" dirty="0" err="1">
                <a:solidFill>
                  <a:srgbClr val="42190C"/>
                </a:solidFill>
                <a:latin typeface="UTM Avo"/>
              </a:rPr>
              <a:t>em</a:t>
            </a:r>
            <a:r>
              <a:rPr lang="en-US" sz="6000" dirty="0">
                <a:solidFill>
                  <a:srgbClr val="42190C"/>
                </a:solidFill>
                <a:latin typeface="UTM Avo"/>
              </a:rPr>
              <a:t> </a:t>
            </a:r>
            <a:r>
              <a:rPr lang="en-US" sz="6000" dirty="0" err="1">
                <a:solidFill>
                  <a:srgbClr val="42190C"/>
                </a:solidFill>
                <a:latin typeface="UTM Avo"/>
              </a:rPr>
              <a:t>chúng</a:t>
            </a:r>
            <a:r>
              <a:rPr lang="en-US" sz="6000" dirty="0">
                <a:solidFill>
                  <a:srgbClr val="42190C"/>
                </a:solidFill>
                <a:latin typeface="UTM Avo"/>
              </a:rPr>
              <a:t>  </a:t>
            </a:r>
            <a:r>
              <a:rPr lang="en-US" sz="6000" dirty="0" err="1">
                <a:solidFill>
                  <a:srgbClr val="42190C"/>
                </a:solidFill>
                <a:latin typeface="UTM Avo"/>
              </a:rPr>
              <a:t>tôi</a:t>
            </a:r>
            <a:r>
              <a:rPr lang="en-US" sz="6000" dirty="0">
                <a:solidFill>
                  <a:srgbClr val="42190C"/>
                </a:solidFill>
                <a:latin typeface="UTM Avo"/>
              </a:rPr>
              <a:t>  </a:t>
            </a:r>
            <a:r>
              <a:rPr lang="en-US" sz="6000" dirty="0" err="1">
                <a:solidFill>
                  <a:srgbClr val="42190C"/>
                </a:solidFill>
                <a:latin typeface="UTM Avo"/>
              </a:rPr>
              <a:t>sống</a:t>
            </a:r>
            <a:r>
              <a:rPr lang="en-US" sz="6000" dirty="0">
                <a:solidFill>
                  <a:srgbClr val="42190C"/>
                </a:solidFill>
                <a:latin typeface="UTM Avo"/>
              </a:rPr>
              <a:t>                       </a:t>
            </a:r>
            <a:r>
              <a:rPr lang="en-US" sz="6000" dirty="0" err="1">
                <a:solidFill>
                  <a:srgbClr val="42190C"/>
                </a:solidFill>
                <a:latin typeface="UTM Avo"/>
              </a:rPr>
              <a:t>bên</a:t>
            </a:r>
            <a:r>
              <a:rPr lang="en-US" sz="6000" dirty="0">
                <a:solidFill>
                  <a:srgbClr val="42190C"/>
                </a:solidFill>
                <a:latin typeface="UTM Avo"/>
              </a:rPr>
              <a:t> </a:t>
            </a:r>
            <a:r>
              <a:rPr lang="en-US" sz="6000" dirty="0" err="1">
                <a:solidFill>
                  <a:srgbClr val="42190C"/>
                </a:solidFill>
                <a:latin typeface="UTM Avo"/>
              </a:rPr>
              <a:t>nhau</a:t>
            </a:r>
            <a:r>
              <a:rPr lang="en-US" sz="6000" dirty="0">
                <a:solidFill>
                  <a:srgbClr val="42190C"/>
                </a:solidFill>
                <a:latin typeface="UTM Avo"/>
              </a:rPr>
              <a:t>, </a:t>
            </a:r>
            <a:r>
              <a:rPr lang="en-US" sz="6000" dirty="0" err="1">
                <a:solidFill>
                  <a:srgbClr val="42190C"/>
                </a:solidFill>
                <a:latin typeface="UTM Avo"/>
              </a:rPr>
              <a:t>dưới</a:t>
            </a:r>
            <a:r>
              <a:rPr lang="en-US" sz="6000" dirty="0">
                <a:solidFill>
                  <a:srgbClr val="42190C"/>
                </a:solidFill>
                <a:latin typeface="UTM Avo"/>
              </a:rPr>
              <a:t> </a:t>
            </a:r>
            <a:r>
              <a:rPr lang="en-US" sz="6000" dirty="0" err="1">
                <a:solidFill>
                  <a:srgbClr val="42190C"/>
                </a:solidFill>
                <a:latin typeface="UTM Avo"/>
              </a:rPr>
              <a:t>một</a:t>
            </a:r>
            <a:r>
              <a:rPr lang="en-US" sz="6000" dirty="0">
                <a:solidFill>
                  <a:srgbClr val="42190C"/>
                </a:solidFill>
                <a:latin typeface="UTM Avo"/>
              </a:rPr>
              <a:t> </a:t>
            </a:r>
            <a:r>
              <a:rPr lang="en-US" sz="6000" dirty="0" err="1">
                <a:solidFill>
                  <a:srgbClr val="42190C"/>
                </a:solidFill>
                <a:latin typeface="UTM Avo"/>
              </a:rPr>
              <a:t>mái</a:t>
            </a:r>
            <a:r>
              <a:rPr lang="en-US" sz="6000" dirty="0">
                <a:solidFill>
                  <a:srgbClr val="42190C"/>
                </a:solidFill>
                <a:latin typeface="UTM Avo"/>
              </a:rPr>
              <a:t> </a:t>
            </a:r>
            <a:r>
              <a:rPr lang="en-US" sz="6000" dirty="0" err="1">
                <a:solidFill>
                  <a:srgbClr val="42190C"/>
                </a:solidFill>
                <a:latin typeface="UTM Avo"/>
              </a:rPr>
              <a:t>nhà</a:t>
            </a:r>
            <a:r>
              <a:rPr lang="en-US" sz="6000" dirty="0">
                <a:solidFill>
                  <a:srgbClr val="42190C"/>
                </a:solidFill>
                <a:latin typeface="UTM Avo"/>
              </a:rPr>
              <a:t> </a:t>
            </a:r>
            <a:r>
              <a:rPr lang="en-US" sz="6000" dirty="0" err="1">
                <a:solidFill>
                  <a:srgbClr val="42190C"/>
                </a:solidFill>
                <a:latin typeface="UTM Avo"/>
              </a:rPr>
              <a:t>ấm</a:t>
            </a:r>
            <a:r>
              <a:rPr lang="en-US" sz="6000" dirty="0">
                <a:solidFill>
                  <a:srgbClr val="42190C"/>
                </a:solidFill>
                <a:latin typeface="UTM Avo"/>
              </a:rPr>
              <a:t> </a:t>
            </a:r>
            <a:r>
              <a:rPr lang="en-US" sz="6000" dirty="0" err="1">
                <a:solidFill>
                  <a:srgbClr val="42190C"/>
                </a:solidFill>
                <a:latin typeface="UTM Avo"/>
              </a:rPr>
              <a:t>cúng</a:t>
            </a:r>
            <a:r>
              <a:rPr lang="en-US" sz="6000" dirty="0">
                <a:solidFill>
                  <a:srgbClr val="42190C"/>
                </a:solidFill>
                <a:latin typeface="UTM Avo"/>
              </a:rPr>
              <a:t>,                            </a:t>
            </a:r>
          </a:p>
          <a:p>
            <a:pPr>
              <a:lnSpc>
                <a:spcPts val="7500"/>
              </a:lnSpc>
            </a:pPr>
            <a:r>
              <a:rPr lang="en-US" sz="6000" dirty="0">
                <a:solidFill>
                  <a:srgbClr val="42190C"/>
                </a:solidFill>
                <a:latin typeface="UTM Avo"/>
              </a:rPr>
              <a:t>                 .</a:t>
            </a:r>
          </a:p>
        </p:txBody>
      </p:sp>
      <p:sp>
        <p:nvSpPr>
          <p:cNvPr id="34" name="TextBox 28"/>
          <p:cNvSpPr txBox="1"/>
          <p:nvPr/>
        </p:nvSpPr>
        <p:spPr>
          <a:xfrm>
            <a:off x="9696035" y="1839293"/>
            <a:ext cx="3981448"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đông</a:t>
            </a:r>
            <a:r>
              <a:rPr lang="en-US" sz="6000" dirty="0">
                <a:solidFill>
                  <a:srgbClr val="DD555C"/>
                </a:solidFill>
                <a:latin typeface="UTM Avo Bold"/>
              </a:rPr>
              <a:t> </a:t>
            </a:r>
            <a:r>
              <a:rPr lang="en-US" sz="6000" dirty="0" err="1">
                <a:solidFill>
                  <a:srgbClr val="DD555C"/>
                </a:solidFill>
                <a:latin typeface="UTM Avo Bold"/>
              </a:rPr>
              <a:t>đúc</a:t>
            </a:r>
            <a:endParaRPr lang="en-US" sz="6000" dirty="0">
              <a:solidFill>
                <a:srgbClr val="DD555C"/>
              </a:solidFill>
              <a:latin typeface="UTM Avo Bold"/>
            </a:endParaRPr>
          </a:p>
        </p:txBody>
      </p:sp>
      <p:sp>
        <p:nvSpPr>
          <p:cNvPr id="30" name="Freeform 30"/>
          <p:cNvSpPr/>
          <p:nvPr/>
        </p:nvSpPr>
        <p:spPr>
          <a:xfrm>
            <a:off x="10831531" y="1705524"/>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TextBox 28"/>
          <p:cNvSpPr txBox="1"/>
          <p:nvPr/>
        </p:nvSpPr>
        <p:spPr>
          <a:xfrm>
            <a:off x="10296990" y="3654505"/>
            <a:ext cx="2147050" cy="897682"/>
          </a:xfrm>
          <a:prstGeom prst="rect">
            <a:avLst/>
          </a:prstGeom>
        </p:spPr>
        <p:txBody>
          <a:bodyPr wrap="square" lIns="0" tIns="0" rIns="0" bIns="0" rtlCol="0" anchor="t">
            <a:spAutoFit/>
          </a:bodyPr>
          <a:lstStyle/>
          <a:p>
            <a:pPr algn="ctr">
              <a:lnSpc>
                <a:spcPts val="7000"/>
              </a:lnSpc>
              <a:spcBef>
                <a:spcPct val="0"/>
              </a:spcBef>
            </a:pPr>
            <a:r>
              <a:rPr lang="en-US" sz="6000" dirty="0">
                <a:solidFill>
                  <a:srgbClr val="DD555C"/>
                </a:solidFill>
                <a:latin typeface="UTM Avo Bold"/>
              </a:rPr>
              <a:t>sung</a:t>
            </a:r>
          </a:p>
        </p:txBody>
      </p:sp>
      <p:sp>
        <p:nvSpPr>
          <p:cNvPr id="36" name="TextBox 28"/>
          <p:cNvSpPr txBox="1"/>
          <p:nvPr/>
        </p:nvSpPr>
        <p:spPr>
          <a:xfrm>
            <a:off x="12550523" y="3735129"/>
            <a:ext cx="1676400"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túc</a:t>
            </a:r>
            <a:endParaRPr lang="en-US" sz="6000" dirty="0">
              <a:solidFill>
                <a:srgbClr val="DD555C"/>
              </a:solidFill>
              <a:latin typeface="UTM Avo Bold"/>
            </a:endParaRPr>
          </a:p>
        </p:txBody>
      </p:sp>
      <p:sp>
        <p:nvSpPr>
          <p:cNvPr id="37" name="TextBox 28"/>
          <p:cNvSpPr txBox="1"/>
          <p:nvPr/>
        </p:nvSpPr>
        <p:spPr>
          <a:xfrm>
            <a:off x="12983995" y="5646113"/>
            <a:ext cx="4360616"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quây</a:t>
            </a:r>
            <a:r>
              <a:rPr lang="en-US" sz="6000" dirty="0">
                <a:solidFill>
                  <a:srgbClr val="DD555C"/>
                </a:solidFill>
                <a:latin typeface="UTM Avo Bold"/>
              </a:rPr>
              <a:t> </a:t>
            </a:r>
            <a:r>
              <a:rPr lang="en-US" sz="6000" dirty="0" err="1">
                <a:solidFill>
                  <a:srgbClr val="DD555C"/>
                </a:solidFill>
                <a:latin typeface="UTM Avo Bold"/>
              </a:rPr>
              <a:t>quần</a:t>
            </a:r>
            <a:endParaRPr lang="en-US" sz="6000" dirty="0">
              <a:solidFill>
                <a:srgbClr val="DD555C"/>
              </a:solidFill>
              <a:latin typeface="UTM Avo Bold"/>
            </a:endParaRPr>
          </a:p>
        </p:txBody>
      </p:sp>
      <p:sp>
        <p:nvSpPr>
          <p:cNvPr id="38" name="TextBox 28"/>
          <p:cNvSpPr txBox="1"/>
          <p:nvPr/>
        </p:nvSpPr>
        <p:spPr>
          <a:xfrm>
            <a:off x="5766554" y="7409215"/>
            <a:ext cx="3048000" cy="897682"/>
          </a:xfrm>
          <a:prstGeom prst="rect">
            <a:avLst/>
          </a:prstGeom>
        </p:spPr>
        <p:txBody>
          <a:bodyPr wrap="square" lIns="0" tIns="0" rIns="0" bIns="0" rtlCol="0" anchor="t">
            <a:spAutoFit/>
          </a:bodyPr>
          <a:lstStyle/>
          <a:p>
            <a:pPr algn="ctr">
              <a:lnSpc>
                <a:spcPts val="7000"/>
              </a:lnSpc>
              <a:spcBef>
                <a:spcPct val="0"/>
              </a:spcBef>
            </a:pPr>
            <a:r>
              <a:rPr lang="en-US" sz="6000" dirty="0" err="1">
                <a:solidFill>
                  <a:srgbClr val="DD555C"/>
                </a:solidFill>
                <a:latin typeface="UTM Avo Bold"/>
              </a:rPr>
              <a:t>yên</a:t>
            </a:r>
            <a:r>
              <a:rPr lang="en-US" sz="6000" dirty="0">
                <a:solidFill>
                  <a:srgbClr val="DD555C"/>
                </a:solidFill>
                <a:latin typeface="UTM Avo Bold"/>
              </a:rPr>
              <a:t> </a:t>
            </a:r>
            <a:r>
              <a:rPr lang="en-US" sz="6000" dirty="0" err="1">
                <a:solidFill>
                  <a:srgbClr val="DD555C"/>
                </a:solidFill>
                <a:latin typeface="UTM Avo Bold"/>
              </a:rPr>
              <a:t>vui</a:t>
            </a:r>
            <a:endParaRPr lang="en-US" sz="6000" dirty="0">
              <a:solidFill>
                <a:srgbClr val="DD555C"/>
              </a:solidFill>
              <a:latin typeface="UTM Avo Bold"/>
            </a:endParaRPr>
          </a:p>
        </p:txBody>
      </p:sp>
      <p:sp>
        <p:nvSpPr>
          <p:cNvPr id="39" name="Freeform 30"/>
          <p:cNvSpPr/>
          <p:nvPr/>
        </p:nvSpPr>
        <p:spPr>
          <a:xfrm>
            <a:off x="12126917" y="3722013"/>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Freeform 30"/>
          <p:cNvSpPr/>
          <p:nvPr/>
        </p:nvSpPr>
        <p:spPr>
          <a:xfrm>
            <a:off x="13622819" y="5667568"/>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1" name="Freeform 30"/>
          <p:cNvSpPr/>
          <p:nvPr/>
        </p:nvSpPr>
        <p:spPr>
          <a:xfrm>
            <a:off x="6830555" y="7415152"/>
            <a:ext cx="919998" cy="910798"/>
          </a:xfrm>
          <a:custGeom>
            <a:avLst/>
            <a:gdLst/>
            <a:ahLst/>
            <a:cxnLst/>
            <a:rect l="l" t="t" r="r" b="b"/>
            <a:pathLst>
              <a:path w="919998" h="910798">
                <a:moveTo>
                  <a:pt x="0" y="0"/>
                </a:moveTo>
                <a:lnTo>
                  <a:pt x="919998" y="0"/>
                </a:lnTo>
                <a:lnTo>
                  <a:pt x="919998" y="910798"/>
                </a:lnTo>
                <a:lnTo>
                  <a:pt x="0" y="9107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0"/>
                                        </p:tgtEl>
                                        <p:attrNameLst>
                                          <p:attrName>ppt_w</p:attrName>
                                        </p:attrNameLst>
                                      </p:cBhvr>
                                      <p:tavLst>
                                        <p:tav tm="0">
                                          <p:val>
                                            <p:strVal val="ppt_w"/>
                                          </p:val>
                                        </p:tav>
                                        <p:tav tm="100000">
                                          <p:val>
                                            <p:fltVal val="0"/>
                                          </p:val>
                                        </p:tav>
                                      </p:tavLst>
                                    </p:anim>
                                    <p:anim calcmode="lin" valueType="num">
                                      <p:cBhvr>
                                        <p:cTn id="7" dur="500"/>
                                        <p:tgtEl>
                                          <p:spTgt spid="30"/>
                                        </p:tgtEl>
                                        <p:attrNameLst>
                                          <p:attrName>ppt_h</p:attrName>
                                        </p:attrNameLst>
                                      </p:cBhvr>
                                      <p:tavLst>
                                        <p:tav tm="0">
                                          <p:val>
                                            <p:strVal val="ppt_h"/>
                                          </p:val>
                                        </p:tav>
                                        <p:tav tm="100000">
                                          <p:val>
                                            <p:fltVal val="0"/>
                                          </p:val>
                                        </p:tav>
                                      </p:tavLst>
                                    </p:anim>
                                    <p:animEffect transition="out" filter="fade">
                                      <p:cBhvr>
                                        <p:cTn id="8" dur="500"/>
                                        <p:tgtEl>
                                          <p:spTgt spid="30"/>
                                        </p:tgtEl>
                                      </p:cBhvr>
                                    </p:animEffect>
                                    <p:set>
                                      <p:cBhvr>
                                        <p:cTn id="9" dur="1" fill="hold">
                                          <p:stCondLst>
                                            <p:cond delay="499"/>
                                          </p:stCondLst>
                                        </p:cTn>
                                        <p:tgtEl>
                                          <p:spTgt spid="30"/>
                                        </p:tgtEl>
                                        <p:attrNameLst>
                                          <p:attrName>style.visibility</p:attrName>
                                        </p:attrNameLst>
                                      </p:cBhvr>
                                      <p:to>
                                        <p:strVal val="hidden"/>
                                      </p:to>
                                    </p:set>
                                  </p:childTnLst>
                                </p:cTn>
                              </p:par>
                              <p:par>
                                <p:cTn id="10" presetID="47"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9"/>
                                        </p:tgtEl>
                                        <p:attrNameLst>
                                          <p:attrName>ppt_w</p:attrName>
                                        </p:attrNameLst>
                                      </p:cBhvr>
                                      <p:tavLst>
                                        <p:tav tm="0">
                                          <p:val>
                                            <p:strVal val="ppt_w"/>
                                          </p:val>
                                        </p:tav>
                                        <p:tav tm="100000">
                                          <p:val>
                                            <p:fltVal val="0"/>
                                          </p:val>
                                        </p:tav>
                                      </p:tavLst>
                                    </p:anim>
                                    <p:anim calcmode="lin" valueType="num">
                                      <p:cBhvr>
                                        <p:cTn id="19" dur="500"/>
                                        <p:tgtEl>
                                          <p:spTgt spid="39"/>
                                        </p:tgtEl>
                                        <p:attrNameLst>
                                          <p:attrName>ppt_h</p:attrName>
                                        </p:attrNameLst>
                                      </p:cBhvr>
                                      <p:tavLst>
                                        <p:tav tm="0">
                                          <p:val>
                                            <p:strVal val="ppt_h"/>
                                          </p:val>
                                        </p:tav>
                                        <p:tav tm="100000">
                                          <p:val>
                                            <p:fltVal val="0"/>
                                          </p:val>
                                        </p:tav>
                                      </p:tavLst>
                                    </p:anim>
                                    <p:animEffect transition="out" filter="fade">
                                      <p:cBhvr>
                                        <p:cTn id="20" dur="500"/>
                                        <p:tgtEl>
                                          <p:spTgt spid="39"/>
                                        </p:tgtEl>
                                      </p:cBhvr>
                                    </p:animEffect>
                                    <p:set>
                                      <p:cBhvr>
                                        <p:cTn id="21" dur="1" fill="hold">
                                          <p:stCondLst>
                                            <p:cond delay="499"/>
                                          </p:stCondLst>
                                        </p:cTn>
                                        <p:tgtEl>
                                          <p:spTgt spid="39"/>
                                        </p:tgtEl>
                                        <p:attrNameLst>
                                          <p:attrName>style.visibility</p:attrName>
                                        </p:attrNameLst>
                                      </p:cBhvr>
                                      <p:to>
                                        <p:strVal val="hidden"/>
                                      </p:to>
                                    </p:set>
                                  </p:childTnLst>
                                </p:cTn>
                              </p:par>
                              <p:par>
                                <p:cTn id="22" presetID="47"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par>
                          <p:cTn id="27" fill="hold">
                            <p:stCondLst>
                              <p:cond delay="1000"/>
                            </p:stCondLst>
                            <p:childTnLst>
                              <p:par>
                                <p:cTn id="28" presetID="47"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40"/>
                                        </p:tgtEl>
                                        <p:attrNameLst>
                                          <p:attrName>ppt_w</p:attrName>
                                        </p:attrNameLst>
                                      </p:cBhvr>
                                      <p:tavLst>
                                        <p:tav tm="0">
                                          <p:val>
                                            <p:strVal val="ppt_w"/>
                                          </p:val>
                                        </p:tav>
                                        <p:tav tm="100000">
                                          <p:val>
                                            <p:fltVal val="0"/>
                                          </p:val>
                                        </p:tav>
                                      </p:tavLst>
                                    </p:anim>
                                    <p:anim calcmode="lin" valueType="num">
                                      <p:cBhvr>
                                        <p:cTn id="37" dur="500"/>
                                        <p:tgtEl>
                                          <p:spTgt spid="40"/>
                                        </p:tgtEl>
                                        <p:attrNameLst>
                                          <p:attrName>ppt_h</p:attrName>
                                        </p:attrNameLst>
                                      </p:cBhvr>
                                      <p:tavLst>
                                        <p:tav tm="0">
                                          <p:val>
                                            <p:strVal val="ppt_h"/>
                                          </p:val>
                                        </p:tav>
                                        <p:tav tm="100000">
                                          <p:val>
                                            <p:fltVal val="0"/>
                                          </p:val>
                                        </p:tav>
                                      </p:tavLst>
                                    </p:anim>
                                    <p:animEffect transition="out" filter="fade">
                                      <p:cBhvr>
                                        <p:cTn id="38" dur="500"/>
                                        <p:tgtEl>
                                          <p:spTgt spid="40"/>
                                        </p:tgtEl>
                                      </p:cBhvr>
                                    </p:animEffect>
                                    <p:set>
                                      <p:cBhvr>
                                        <p:cTn id="39" dur="1" fill="hold">
                                          <p:stCondLst>
                                            <p:cond delay="499"/>
                                          </p:stCondLst>
                                        </p:cTn>
                                        <p:tgtEl>
                                          <p:spTgt spid="40"/>
                                        </p:tgtEl>
                                        <p:attrNameLst>
                                          <p:attrName>style.visibility</p:attrName>
                                        </p:attrNameLst>
                                      </p:cBhvr>
                                      <p:to>
                                        <p:strVal val="hidden"/>
                                      </p:to>
                                    </p:set>
                                  </p:childTnLst>
                                </p:cTn>
                              </p:par>
                              <p:par>
                                <p:cTn id="40" presetID="47"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anim calcmode="lin" valueType="num">
                                      <p:cBhvr>
                                        <p:cTn id="43" dur="1000" fill="hold"/>
                                        <p:tgtEl>
                                          <p:spTgt spid="37"/>
                                        </p:tgtEl>
                                        <p:attrNameLst>
                                          <p:attrName>ppt_x</p:attrName>
                                        </p:attrNameLst>
                                      </p:cBhvr>
                                      <p:tavLst>
                                        <p:tav tm="0">
                                          <p:val>
                                            <p:strVal val="#ppt_x"/>
                                          </p:val>
                                        </p:tav>
                                        <p:tav tm="100000">
                                          <p:val>
                                            <p:strVal val="#ppt_x"/>
                                          </p:val>
                                        </p:tav>
                                      </p:tavLst>
                                    </p:anim>
                                    <p:anim calcmode="lin" valueType="num">
                                      <p:cBhvr>
                                        <p:cTn id="4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41"/>
                                        </p:tgtEl>
                                        <p:attrNameLst>
                                          <p:attrName>ppt_w</p:attrName>
                                        </p:attrNameLst>
                                      </p:cBhvr>
                                      <p:tavLst>
                                        <p:tav tm="0">
                                          <p:val>
                                            <p:strVal val="ppt_w"/>
                                          </p:val>
                                        </p:tav>
                                        <p:tav tm="100000">
                                          <p:val>
                                            <p:fltVal val="0"/>
                                          </p:val>
                                        </p:tav>
                                      </p:tavLst>
                                    </p:anim>
                                    <p:anim calcmode="lin" valueType="num">
                                      <p:cBhvr>
                                        <p:cTn id="49" dur="500"/>
                                        <p:tgtEl>
                                          <p:spTgt spid="41"/>
                                        </p:tgtEl>
                                        <p:attrNameLst>
                                          <p:attrName>ppt_h</p:attrName>
                                        </p:attrNameLst>
                                      </p:cBhvr>
                                      <p:tavLst>
                                        <p:tav tm="0">
                                          <p:val>
                                            <p:strVal val="ppt_h"/>
                                          </p:val>
                                        </p:tav>
                                        <p:tav tm="100000">
                                          <p:val>
                                            <p:fltVal val="0"/>
                                          </p:val>
                                        </p:tav>
                                      </p:tavLst>
                                    </p:anim>
                                    <p:animEffect transition="out" filter="fade">
                                      <p:cBhvr>
                                        <p:cTn id="50" dur="500"/>
                                        <p:tgtEl>
                                          <p:spTgt spid="41"/>
                                        </p:tgtEl>
                                      </p:cBhvr>
                                    </p:animEffect>
                                    <p:set>
                                      <p:cBhvr>
                                        <p:cTn id="51" dur="1" fill="hold">
                                          <p:stCondLst>
                                            <p:cond delay="499"/>
                                          </p:stCondLst>
                                        </p:cTn>
                                        <p:tgtEl>
                                          <p:spTgt spid="41"/>
                                        </p:tgtEl>
                                        <p:attrNameLst>
                                          <p:attrName>style.visibility</p:attrName>
                                        </p:attrNameLst>
                                      </p:cBhvr>
                                      <p:to>
                                        <p:strVal val="hidden"/>
                                      </p:to>
                                    </p:set>
                                  </p:childTnLst>
                                </p:cTn>
                              </p:par>
                              <p:par>
                                <p:cTn id="52" presetID="47"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1000"/>
                                        <p:tgtEl>
                                          <p:spTgt spid="38"/>
                                        </p:tgtEl>
                                      </p:cBhvr>
                                    </p:animEffect>
                                    <p:anim calcmode="lin" valueType="num">
                                      <p:cBhvr>
                                        <p:cTn id="55" dur="1000" fill="hold"/>
                                        <p:tgtEl>
                                          <p:spTgt spid="38"/>
                                        </p:tgtEl>
                                        <p:attrNameLst>
                                          <p:attrName>ppt_x</p:attrName>
                                        </p:attrNameLst>
                                      </p:cBhvr>
                                      <p:tavLst>
                                        <p:tav tm="0">
                                          <p:val>
                                            <p:strVal val="#ppt_x"/>
                                          </p:val>
                                        </p:tav>
                                        <p:tav tm="100000">
                                          <p:val>
                                            <p:strVal val="#ppt_x"/>
                                          </p:val>
                                        </p:tav>
                                      </p:tavLst>
                                    </p:anim>
                                    <p:anim calcmode="lin" valueType="num">
                                      <p:cBhvr>
                                        <p:cTn id="56"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572</Words>
  <Application>Microsoft Office PowerPoint</Application>
  <PresentationFormat>Custom</PresentationFormat>
  <Paragraphs>60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Arial</vt:lpstr>
      <vt:lpstr>UTM Avo</vt:lpstr>
      <vt:lpstr>UTM Avo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T17_LTveDanhtuDongtuTinhtu</dc:title>
  <cp:lastModifiedBy>lan anh</cp:lastModifiedBy>
  <cp:revision>29</cp:revision>
  <dcterms:created xsi:type="dcterms:W3CDTF">2006-08-16T00:00:00Z</dcterms:created>
  <dcterms:modified xsi:type="dcterms:W3CDTF">2023-12-22T10:31:22Z</dcterms:modified>
  <dc:identifier>DAF0n6Abbz0</dc:identifier>
</cp:coreProperties>
</file>