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2" r:id="rId4"/>
    <p:sldId id="259" r:id="rId5"/>
    <p:sldId id="260" r:id="rId6"/>
    <p:sldId id="261" r:id="rId7"/>
    <p:sldId id="264" r:id="rId8"/>
    <p:sldId id="265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229"/>
    <a:srgbClr val="AFD463"/>
    <a:srgbClr val="0C948F"/>
    <a:srgbClr val="FFBD00"/>
    <a:srgbClr val="FF6A86"/>
    <a:srgbClr val="FEDC1B"/>
    <a:srgbClr val="49618F"/>
    <a:srgbClr val="265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2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A7322D8-397F-F72B-AFB8-B2C9BE4AA6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5" y="3429000"/>
            <a:ext cx="1256263" cy="8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3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1D07E4-482C-822D-C2DD-E9F172D9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E605D8-FF64-6450-A711-75625466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DC3619-9049-AA37-9D01-0B970390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859597-5BF1-FD79-CA95-F99E9E69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374E-6AE6-83FF-D414-0F114025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2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EF2BA0-CD2A-605E-1169-F82548AC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CECD66-D034-9557-3094-7AF5C4DFE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F95B2D-E596-1989-44DD-D5586C29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21D6B-1BCE-14F0-02CC-D8A1F93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5C9FD-8911-A7A7-FEE8-25796698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295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65275-DD43-4BF3-8036-A614866E6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26ED70-5ACA-4720-A7C8-A830DB950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0F2F94-E610-446D-9317-3D964695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FB889-6E36-48F2-9413-7767A17A740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535EDD-751E-49BE-BF66-0910322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914726-B73D-43D9-B48E-492D6DC8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36EC2-E052-4BBF-AD23-382731C825C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91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33802"/>
      </p:ext>
    </p:extLst>
  </p:cSld>
  <p:clrMapOvr>
    <a:masterClrMapping/>
  </p:clrMapOvr>
  <p:transition advTm="2000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40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6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97E702-60BE-ECC2-F72B-628406BD0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468557" y="3126226"/>
            <a:ext cx="1879446" cy="3749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D32CA71-4B23-32B4-B46F-2245D5F9C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9363833" y="3275611"/>
            <a:ext cx="1865756" cy="3749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1283F2-90C1-0BD5-DDDD-0221EB63F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E80E1AE-886C-393C-1639-6EE73C64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3" y="912107"/>
            <a:ext cx="1521035" cy="10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6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EE4280-6882-7D2F-ECC3-98809F69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0B4E14-22D3-8CDB-B195-0451F02D8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931D62-3DDF-DA6C-ACF1-7A8CC456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382DF9-36AC-E2ED-8760-9A451545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DA335-DED6-8F35-1FD0-504B1C32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613A66-9740-44B3-31E1-62A82089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06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FCCAF-030E-BB7F-CA14-A072307F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9EA928-8200-ACAC-C54D-D6E8DD108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CE8AA2-2083-1352-20D6-1D7370A57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8A9FAB-E54B-BB88-4A1E-20DD1F1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03C982E-1861-01AF-FACB-D9CF24EF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0D319B3-F5A2-5CA8-2F65-19A2D75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38E8F7-F285-2E0F-7B2B-A1747D81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CC2464-98AF-F2CD-2C6B-B37631B8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33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4AD4A-B172-916E-FD58-9116181F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761699-18D9-75E7-8A4E-67CB710C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0CE4B9-503F-4368-B5C1-E70473AA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8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053E2-0A64-6F75-4A5B-39CDE3AC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27E059-81BD-5062-E74D-CE3DA497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D403F5-0DA5-7976-C0DC-BD618D9F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2AE23A-4770-F133-9C6E-0E9BE51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7B0570-CDC3-3A2E-D331-BAAE5BFB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AEB23F-2A77-F84B-B3F2-5E4815C4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3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4CFEA-1CA6-82B3-162F-108564C4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86847C1-6FCC-C5A7-27F8-5FA5122F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47ADDB-EE78-6C95-0DC9-1957005D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42707E-3DCF-8B8D-E7A4-349CB67C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A6077C-9C1C-8D45-54B9-41787D7E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5D4C3A-384D-7CD6-5F6C-A35BF43D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0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B87ABB-31F3-9DFD-AD56-F03C9EB52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498" y="592699"/>
            <a:ext cx="8405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Hoạt</a:t>
            </a:r>
            <a:r>
              <a:rPr lang="en-GB" sz="4000" dirty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động</a:t>
            </a:r>
            <a:r>
              <a:rPr lang="en-GB" sz="4000" dirty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giáo</a:t>
            </a:r>
            <a:r>
              <a:rPr lang="en-GB" sz="4000" dirty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dục</a:t>
            </a:r>
            <a:r>
              <a:rPr lang="en-GB" sz="4000" dirty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theo</a:t>
            </a:r>
            <a:r>
              <a:rPr lang="en-GB" sz="4000" dirty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chủ</a:t>
            </a:r>
            <a:r>
              <a:rPr lang="en-GB" sz="4000" dirty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đề</a:t>
            </a:r>
            <a:endParaRPr lang="en-GB" sz="4000" dirty="0">
              <a:solidFill>
                <a:srgbClr val="0C948F"/>
              </a:solidFill>
              <a:latin typeface="SVN-Rocker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815" y="1504771"/>
            <a:ext cx="8602202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/>
          <p:cNvSpPr txBox="1"/>
          <p:nvPr/>
        </p:nvSpPr>
        <p:spPr>
          <a:xfrm>
            <a:off x="2932228" y="2315584"/>
            <a:ext cx="7083310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algn="dist"/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TÌM HIỂU VỀ NGƯỜI THÂN QUA ĐỒ DÙNG ƯA THÍCH CỦA HỌ</a:t>
            </a:r>
            <a:endParaRPr lang="zh-CN" altLang="en-US" sz="3600" b="1" dirty="0">
              <a:solidFill>
                <a:srgbClr val="0C948F"/>
              </a:solidFill>
              <a:effectLst/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58" name="zigzag-lines-in-side-view-position_31924"/>
          <p:cNvSpPr>
            <a:spLocks noChangeAspect="1"/>
          </p:cNvSpPr>
          <p:nvPr/>
        </p:nvSpPr>
        <p:spPr bwMode="auto">
          <a:xfrm rot="5400000">
            <a:off x="6289266" y="1880054"/>
            <a:ext cx="83367" cy="3355088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</p:sp>
    </p:spTree>
    <p:extLst>
      <p:ext uri="{BB962C8B-B14F-4D97-AF65-F5344CB8AC3E}">
        <p14:creationId xmlns:p14="http://schemas.microsoft.com/office/powerpoint/2010/main" val="31478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F45F7D4-0CC9-81E5-40FD-5425A248F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63" y="-228600"/>
            <a:ext cx="7829549" cy="7543800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128712" y="211931"/>
            <a:ext cx="3814763" cy="155733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14">
            <a:extLst>
              <a:ext uri="{FF2B5EF4-FFF2-40B4-BE49-F238E27FC236}">
                <a16:creationId xmlns:a16="http://schemas.microsoft.com/office/drawing/2014/main" id="{01E18765-3F50-4648-D2B8-9199CABB6C2D}"/>
              </a:ext>
            </a:extLst>
          </p:cNvPr>
          <p:cNvSpPr/>
          <p:nvPr/>
        </p:nvSpPr>
        <p:spPr>
          <a:xfrm>
            <a:off x="5471658" y="2456546"/>
            <a:ext cx="6115958" cy="3416320"/>
          </a:xfrm>
          <a:prstGeom prst="rect">
            <a:avLst/>
          </a:prstGeom>
          <a:ln w="19050">
            <a:noFill/>
            <a:prstDash val="lgDashDot"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Nghĩ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đến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thân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trong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gia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đình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Nhớ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lại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xem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ấy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thường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làm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gì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thích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sử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dụng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món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đồ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gì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nhất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Kể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lại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cho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bạn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nghe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về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món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đồ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ấy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hình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dáng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nó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như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thể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nào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và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thân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em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sử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dụng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nó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ra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sao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8" name="文本框 55"/>
          <p:cNvSpPr txBox="1"/>
          <p:nvPr/>
        </p:nvSpPr>
        <p:spPr>
          <a:xfrm>
            <a:off x="7281648" y="1850176"/>
            <a:ext cx="2467539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algn="dist"/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NHIỆM VỤ</a:t>
            </a:r>
            <a:endParaRPr lang="zh-CN" altLang="en-US" sz="3600" b="1" dirty="0">
              <a:solidFill>
                <a:srgbClr val="0C948F"/>
              </a:solidFill>
              <a:effectLst/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9" name="zigzag-lines-in-side-view-position_31924"/>
          <p:cNvSpPr>
            <a:spLocks noChangeAspect="1"/>
          </p:cNvSpPr>
          <p:nvPr/>
        </p:nvSpPr>
        <p:spPr bwMode="auto">
          <a:xfrm rot="5400000">
            <a:off x="8505225" y="1449694"/>
            <a:ext cx="48823" cy="1964881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2B677000-658C-7D63-BCA8-DB8EB3EA8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6" y="1468073"/>
            <a:ext cx="4244036" cy="538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3272A4A-BB5F-1E7C-0B38-650182776381}"/>
              </a:ext>
            </a:extLst>
          </p:cNvPr>
          <p:cNvSpPr/>
          <p:nvPr/>
        </p:nvSpPr>
        <p:spPr>
          <a:xfrm>
            <a:off x="750010" y="1000125"/>
            <a:ext cx="6458754" cy="4714875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4AE5F7-C3BA-2389-7851-46FECADEB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64" y="2119189"/>
            <a:ext cx="4983236" cy="4983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664" y="1187198"/>
            <a:ext cx="4133446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2975" y="172264"/>
            <a:ext cx="10629900" cy="6574175"/>
            <a:chOff x="980439" y="684134"/>
            <a:chExt cx="9942629" cy="605545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BCEC2AA-9439-40F4-56B7-58636288E51A}"/>
                </a:ext>
              </a:extLst>
            </p:cNvPr>
            <p:cNvGrpSpPr/>
            <p:nvPr/>
          </p:nvGrpSpPr>
          <p:grpSpPr>
            <a:xfrm>
              <a:off x="980439" y="684134"/>
              <a:ext cx="9942629" cy="5723926"/>
              <a:chOff x="880427" y="1863667"/>
              <a:chExt cx="9942629" cy="4096645"/>
            </a:xfrm>
          </p:grpSpPr>
          <p:sp>
            <p:nvSpPr>
              <p:cNvPr id="5" name="梯形 4">
                <a:extLst>
                  <a:ext uri="{FF2B5EF4-FFF2-40B4-BE49-F238E27FC236}">
                    <a16:creationId xmlns:a16="http://schemas.microsoft.com/office/drawing/2014/main" id="{B695C427-6B0B-3D47-62DB-0E390CB882A3}"/>
                  </a:ext>
                </a:extLst>
              </p:cNvPr>
              <p:cNvSpPr/>
              <p:nvPr/>
            </p:nvSpPr>
            <p:spPr>
              <a:xfrm>
                <a:off x="880427" y="2100943"/>
                <a:ext cx="9942629" cy="3859369"/>
              </a:xfrm>
              <a:prstGeom prst="trapezoid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3" name="平行四边形 2">
                <a:extLst>
                  <a:ext uri="{FF2B5EF4-FFF2-40B4-BE49-F238E27FC236}">
                    <a16:creationId xmlns:a16="http://schemas.microsoft.com/office/drawing/2014/main" id="{385DBC91-585F-E039-9298-5B9D09194733}"/>
                  </a:ext>
                </a:extLst>
              </p:cNvPr>
              <p:cNvSpPr/>
              <p:nvPr/>
            </p:nvSpPr>
            <p:spPr>
              <a:xfrm>
                <a:off x="4499429" y="1863667"/>
                <a:ext cx="3601584" cy="588113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 b="1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rPr>
                  <a:t>KẾT LUẬN</a:t>
                </a:r>
                <a:endParaRPr lang="zh-CN" altLang="en-US" sz="4000" b="1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7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2339092" y="1476607"/>
              <a:ext cx="7225323" cy="5262979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Đồ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vật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có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thể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nói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lên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sở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: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ấy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yêu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gì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?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Đồ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vật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có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thể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nói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lên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thói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quen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: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ấy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hay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làm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việc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gì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?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Đồ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vật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còn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có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thể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nhắc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nhớ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về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kỉ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niệm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nữa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: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Có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điều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gì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đáng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nhớ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liên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quan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đến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đồ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vật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ấy</a:t>
              </a:r>
              <a:r>
                <a:rPr lang="en-GB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?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4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F45F7D4-0CC9-81E5-40FD-5425A248F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9" y="-228600"/>
            <a:ext cx="8943974" cy="7543800"/>
          </a:xfrm>
          <a:prstGeom prst="rect">
            <a:avLst/>
          </a:prstGeom>
        </p:spPr>
      </p:pic>
      <p:sp>
        <p:nvSpPr>
          <p:cNvPr id="6" name="矩形 14">
            <a:extLst>
              <a:ext uri="{FF2B5EF4-FFF2-40B4-BE49-F238E27FC236}">
                <a16:creationId xmlns:a16="http://schemas.microsoft.com/office/drawing/2014/main" id="{01E18765-3F50-4648-D2B8-9199CABB6C2D}"/>
              </a:ext>
            </a:extLst>
          </p:cNvPr>
          <p:cNvSpPr/>
          <p:nvPr/>
        </p:nvSpPr>
        <p:spPr>
          <a:xfrm>
            <a:off x="4914447" y="2456546"/>
            <a:ext cx="6115958" cy="1754326"/>
          </a:xfrm>
          <a:prstGeom prst="rect">
            <a:avLst/>
          </a:prstGeom>
          <a:ln w="19050">
            <a:noFill/>
            <a:prstDash val="lgDashDot"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Em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hãy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nói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lại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với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bạn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bên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cạnh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biết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đồ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vật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em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vừa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kể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nói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lên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điều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gì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thân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8" name="文本框 55"/>
          <p:cNvSpPr txBox="1"/>
          <p:nvPr/>
        </p:nvSpPr>
        <p:spPr>
          <a:xfrm>
            <a:off x="6738656" y="1785803"/>
            <a:ext cx="2467539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algn="dist"/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NHIỆM VỤ</a:t>
            </a:r>
            <a:endParaRPr lang="zh-CN" altLang="en-US" sz="3600" b="1" dirty="0">
              <a:solidFill>
                <a:srgbClr val="0C948F"/>
              </a:solidFill>
              <a:effectLst/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9" name="zigzag-lines-in-side-view-position_31924"/>
          <p:cNvSpPr>
            <a:spLocks noChangeAspect="1"/>
          </p:cNvSpPr>
          <p:nvPr/>
        </p:nvSpPr>
        <p:spPr bwMode="auto">
          <a:xfrm rot="5400000">
            <a:off x="7948013" y="1400871"/>
            <a:ext cx="48823" cy="1964881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2B677000-658C-7D63-BCA8-DB8EB3EA8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80" y="1515908"/>
            <a:ext cx="4244036" cy="5389927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4734796" y="4210871"/>
            <a:ext cx="2683813" cy="988219"/>
          </a:xfrm>
          <a:prstGeom prst="cloud">
            <a:avLst/>
          </a:prstGeom>
          <a:solidFill>
            <a:srgbClr val="AFD4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Sở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346592" y="3765585"/>
            <a:ext cx="2683813" cy="988219"/>
          </a:xfrm>
          <a:prstGeom prst="cloud">
            <a:avLst/>
          </a:prstGeom>
          <a:solidFill>
            <a:srgbClr val="AFD4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004685" y="4992698"/>
            <a:ext cx="3153728" cy="988219"/>
          </a:xfrm>
          <a:prstGeom prst="cloud">
            <a:avLst/>
          </a:prstGeom>
          <a:solidFill>
            <a:srgbClr val="AFD4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93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/>
          <p:cNvSpPr txBox="1"/>
          <p:nvPr/>
        </p:nvSpPr>
        <p:spPr>
          <a:xfrm>
            <a:off x="2353525" y="2315585"/>
            <a:ext cx="7954847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algn="dist"/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Lựa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chọn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việc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phù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hợp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thể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hiện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sự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quan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tâm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chăm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sóc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thân</a:t>
            </a:r>
            <a:r>
              <a:rPr lang="en-GB" altLang="zh-CN" sz="3600" b="1" dirty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lang="zh-CN" altLang="en-US" sz="3600" b="1" dirty="0">
              <a:solidFill>
                <a:srgbClr val="0C948F"/>
              </a:solidFill>
              <a:effectLst/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58" name="zigzag-lines-in-side-view-position_31924"/>
          <p:cNvSpPr>
            <a:spLocks noChangeAspect="1"/>
          </p:cNvSpPr>
          <p:nvPr/>
        </p:nvSpPr>
        <p:spPr bwMode="auto">
          <a:xfrm rot="5400000">
            <a:off x="6289266" y="1880054"/>
            <a:ext cx="83367" cy="3355088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</p:sp>
    </p:spTree>
    <p:extLst>
      <p:ext uri="{BB962C8B-B14F-4D97-AF65-F5344CB8AC3E}">
        <p14:creationId xmlns:p14="http://schemas.microsoft.com/office/powerpoint/2010/main" val="392982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796F271-F0EE-1994-D1AC-B4DA5B0E9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58" y="-914402"/>
            <a:ext cx="9172580" cy="91725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2C1470F-D87A-6180-F73D-1210F6BFA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3" y="3671888"/>
            <a:ext cx="2960365" cy="3700457"/>
          </a:xfrm>
          <a:prstGeom prst="rect">
            <a:avLst/>
          </a:prstGeom>
        </p:spPr>
      </p:pic>
      <p:sp>
        <p:nvSpPr>
          <p:cNvPr id="5" name="矩形 14">
            <a:extLst>
              <a:ext uri="{FF2B5EF4-FFF2-40B4-BE49-F238E27FC236}">
                <a16:creationId xmlns:a16="http://schemas.microsoft.com/office/drawing/2014/main" id="{01E18765-3F50-4648-D2B8-9199CABB6C2D}"/>
              </a:ext>
            </a:extLst>
          </p:cNvPr>
          <p:cNvSpPr/>
          <p:nvPr/>
        </p:nvSpPr>
        <p:spPr>
          <a:xfrm>
            <a:off x="4902534" y="1313545"/>
            <a:ext cx="5526087" cy="5078313"/>
          </a:xfrm>
          <a:prstGeom prst="rect">
            <a:avLst/>
          </a:prstGeom>
          <a:ln w="19050">
            <a:noFill/>
            <a:prstDash val="lgDashDot"/>
          </a:ln>
        </p:spPr>
        <p:txBody>
          <a:bodyPr wrap="square">
            <a:spAutoFit/>
          </a:bodyPr>
          <a:lstStyle/>
          <a:p>
            <a:pPr indent="357188" algn="just">
              <a:lnSpc>
                <a:spcPct val="150000"/>
              </a:lnSpc>
              <a:buFontTx/>
              <a:buChar char="-"/>
            </a:pP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Em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hãy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viết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vào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bông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hoa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những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việc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em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sẽ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làm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để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+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Chăm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sóc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bảo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quản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đồ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dung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yêu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thích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thân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+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Thể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hiện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sự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quan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tâm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đến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sở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thích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thói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quen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mong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muốn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thân</a:t>
            </a:r>
            <a:endParaRPr lang="en-GB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-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Sau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khi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viết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xong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chia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sẻ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cùng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bạn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bên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cạnh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và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đem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hoa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dán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lên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cây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yêu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thương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lớp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54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783983" y="168174"/>
            <a:ext cx="6436436" cy="6502451"/>
            <a:chOff x="233288" y="248385"/>
            <a:chExt cx="6436436" cy="650245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b="50330"/>
            <a:stretch/>
          </p:blipFill>
          <p:spPr>
            <a:xfrm>
              <a:off x="1785515" y="6078580"/>
              <a:ext cx="2786113" cy="672256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233288" y="248385"/>
              <a:ext cx="6436436" cy="6461585"/>
              <a:chOff x="3040656" y="265857"/>
              <a:chExt cx="6436436" cy="646158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040656" y="265857"/>
                <a:ext cx="6436436" cy="6443415"/>
                <a:chOff x="3040656" y="265857"/>
                <a:chExt cx="6436436" cy="6443415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538" b="89952" l="9988" r="93644">
                              <a14:foregroundMark x1="29237" y1="31174" x2="29237" y2="31174"/>
                              <a14:foregroundMark x1="32143" y1="32264" x2="32143" y2="32264"/>
                              <a14:foregroundMark x1="33414" y1="32143" x2="33414" y2="32143"/>
                              <a14:foregroundMark x1="29358" y1="33596" x2="29358" y2="33596"/>
                              <a14:foregroundMark x1="30327" y1="35169" x2="30327" y2="35169"/>
                              <a14:foregroundMark x1="23305" y1="43523" x2="23305" y2="43523"/>
                              <a14:foregroundMark x1="20702" y1="45642" x2="20702" y2="45642"/>
                              <a14:foregroundMark x1="23789" y1="41465" x2="23789" y2="41465"/>
                              <a14:foregroundMark x1="27119" y1="42554" x2="27119" y2="42554"/>
                              <a14:foregroundMark x1="34201" y1="42918" x2="34201" y2="42918"/>
                              <a14:foregroundMark x1="27300" y1="48487" x2="27300" y2="48487"/>
                              <a14:foregroundMark x1="50121" y1="22942" x2="50121" y2="22942"/>
                              <a14:foregroundMark x1="69552" y1="21550" x2="69552" y2="21550"/>
                              <a14:foregroundMark x1="71005" y1="18462" x2="71005" y2="18462"/>
                              <a14:foregroundMark x1="87530" y1="31477" x2="87530" y2="31477"/>
                              <a14:foregroundMark x1="86743" y1="29419" x2="86743" y2="29419"/>
                              <a14:foregroundMark x1="85291" y1="30387" x2="85291" y2="30387"/>
                              <a14:foregroundMark x1="79479" y1="48487" x2="79479" y2="48487"/>
                              <a14:foregroundMark x1="77240" y1="58656" x2="77240" y2="58656"/>
                              <a14:foregroundMark x1="71973" y1="58293" x2="71973" y2="58293"/>
                              <a14:foregroundMark x1="74334" y1="49637" x2="74334" y2="49637"/>
                              <a14:foregroundMark x1="71973" y1="49334" x2="71973" y2="49334"/>
                              <a14:foregroundMark x1="74213" y1="44492" x2="74213" y2="44492"/>
                              <a14:foregroundMark x1="46429" y1="31780" x2="47215" y2="33232"/>
                              <a14:foregroundMark x1="54903" y1="32627" x2="54903" y2="32627"/>
                              <a14:foregroundMark x1="53027" y1="32446" x2="53027" y2="32446"/>
                              <a14:foregroundMark x1="54116" y1="34080" x2="54116" y2="34080"/>
                              <a14:foregroundMark x1="48971" y1="41465" x2="48971" y2="41465"/>
                              <a14:foregroundMark x1="30993" y1="20218" x2="30993" y2="20218"/>
                              <a14:foregroundMark x1="60230" y1="17494" x2="60230" y2="17494"/>
                              <a14:foregroundMark x1="47397" y1="14952" x2="47397" y2="14952"/>
                              <a14:foregroundMark x1="59080" y1="18765" x2="59080" y2="18765"/>
                              <a14:foregroundMark x1="72579" y1="28935" x2="72579" y2="28935"/>
                              <a14:foregroundMark x1="70339" y1="29903" x2="70339" y2="29903"/>
                              <a14:foregroundMark x1="53814" y1="27966" x2="53814" y2="27966"/>
                              <a14:foregroundMark x1="53935" y1="26029" x2="53935" y2="26029"/>
                              <a14:foregroundMark x1="49758" y1="27785" x2="49758" y2="27785"/>
                              <a14:foregroundMark x1="32264" y1="25061" x2="32264" y2="25061"/>
                              <a14:foregroundMark x1="34685" y1="19431" x2="34685" y2="19431"/>
                              <a14:foregroundMark x1="36804" y1="18947" x2="36804" y2="18947"/>
                              <a14:foregroundMark x1="48366" y1="27119" x2="48366" y2="27119"/>
                              <a14:foregroundMark x1="60896" y1="32143" x2="60896" y2="3214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15" t="11567" r="9893" b="12771"/>
                <a:stretch/>
              </p:blipFill>
              <p:spPr>
                <a:xfrm>
                  <a:off x="3040656" y="265857"/>
                  <a:ext cx="6224530" cy="6443415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23769" b="38462" l="19462" r="33769">
                              <a14:foregroundMark x1="27462" y1="31462" x2="27462" y2="31462"/>
                              <a14:foregroundMark x1="24692" y1="30231" x2="28077" y2="32769"/>
                              <a14:foregroundMark x1="25385" y1="31154" x2="28615" y2="2984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67" t="23454" r="66279" b="59679"/>
                <a:stretch/>
              </p:blipFill>
              <p:spPr>
                <a:xfrm>
                  <a:off x="4351662" y="265858"/>
                  <a:ext cx="863911" cy="1067184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23615" b="38769" l="34538" r="48769">
                              <a14:foregroundMark x1="27462" y1="31462" x2="27462" y2="31462"/>
                              <a14:foregroundMark x1="24692" y1="30231" x2="28077" y2="32769"/>
                              <a14:foregroundMark x1="25385" y1="31154" x2="28615" y2="29846"/>
                              <a14:foregroundMark x1="42231" y1="30385" x2="42615" y2="33385"/>
                              <a14:foregroundMark x1="39308" y1="30077" x2="43615" y2="34769"/>
                              <a14:foregroundMark x1="40846" y1="36462" x2="41923" y2="26385"/>
                              <a14:foregroundMark x1="43308" y1="28154" x2="45923" y2="33154"/>
                              <a14:foregroundMark x1="45385" y1="33692" x2="37538" y2="33692"/>
                              <a14:foregroundMark x1="40308" y1="28308" x2="37692" y2="3284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67" t="23454" r="66279" b="59679"/>
                <a:stretch/>
              </p:blipFill>
              <p:spPr>
                <a:xfrm>
                  <a:off x="5944513" y="1136191"/>
                  <a:ext cx="863911" cy="106718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42231" b="57462" l="50462" r="6423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268" t="41767" r="35274" b="40562"/>
                <a:stretch/>
              </p:blipFill>
              <p:spPr>
                <a:xfrm>
                  <a:off x="6744620" y="799450"/>
                  <a:ext cx="991519" cy="1211855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7692" b="77769" l="79538" r="96077">
                              <a14:foregroundMark x1="87077" y1="63769" x2="89923" y2="72615"/>
                              <a14:foregroundMark x1="86769" y1="73769" x2="88692" y2="63769"/>
                              <a14:foregroundMark x1="84000" y1="69231" x2="91231" y2="67923"/>
                              <a14:foregroundMark x1="84462" y1="67000" x2="84462" y2="67000"/>
                              <a14:foregroundMark x1="89769" y1="65231" x2="89769" y2="652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153" t="59548" r="3213" b="23585"/>
                <a:stretch/>
              </p:blipFill>
              <p:spPr>
                <a:xfrm>
                  <a:off x="3073706" y="2423711"/>
                  <a:ext cx="1277956" cy="1156771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000" b="77231" l="20077" r="34231">
                              <a14:foregroundMark x1="27308" y1="68308" x2="27308" y2="68308"/>
                              <a14:foregroundMark x1="26462" y1="66154" x2="30000" y2="72923"/>
                              <a14:foregroundMark x1="27000" y1="73769" x2="28077" y2="63308"/>
                              <a14:foregroundMark x1="23154" y1="70538" x2="28769" y2="67769"/>
                              <a14:foregroundMark x1="27462" y1="64615" x2="27462" y2="64615"/>
                              <a14:foregroundMark x1="30538" y1="65846" x2="30538" y2="65846"/>
                              <a14:foregroundMark x1="31154" y1="68077" x2="31154" y2="68077"/>
                              <a14:foregroundMark x1="29385" y1="70538" x2="29385" y2="70538"/>
                              <a14:foregroundMark x1="25231" y1="71000" x2="25231" y2="71000"/>
                              <a14:foregroundMark x1="23923" y1="68308" x2="23923" y2="68308"/>
                              <a14:foregroundMark x1="24923" y1="66154" x2="24923" y2="6615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67" t="59758" r="60656" b="22732"/>
                <a:stretch/>
              </p:blipFill>
              <p:spPr>
                <a:xfrm>
                  <a:off x="6400800" y="2285170"/>
                  <a:ext cx="1322024" cy="1200839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42231" b="57462" l="50462" r="6423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268" t="41767" r="35274" b="40562"/>
                <a:stretch/>
              </p:blipFill>
              <p:spPr>
                <a:xfrm>
                  <a:off x="4592883" y="3374278"/>
                  <a:ext cx="991519" cy="1211855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000" b="77231" l="20077" r="34231">
                              <a14:foregroundMark x1="27308" y1="68308" x2="27308" y2="68308"/>
                              <a14:foregroundMark x1="26462" y1="66154" x2="30000" y2="72923"/>
                              <a14:foregroundMark x1="27000" y1="73769" x2="28077" y2="63308"/>
                              <a14:foregroundMark x1="23154" y1="70538" x2="28769" y2="67769"/>
                              <a14:foregroundMark x1="27462" y1="64615" x2="27462" y2="64615"/>
                              <a14:foregroundMark x1="30538" y1="65846" x2="30538" y2="65846"/>
                              <a14:foregroundMark x1="31154" y1="68077" x2="31154" y2="68077"/>
                              <a14:foregroundMark x1="29385" y1="70538" x2="29385" y2="70538"/>
                              <a14:foregroundMark x1="25231" y1="71000" x2="25231" y2="71000"/>
                              <a14:foregroundMark x1="23923" y1="68308" x2="23923" y2="68308"/>
                              <a14:foregroundMark x1="24923" y1="66154" x2="24923" y2="6615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67" t="59758" r="60656" b="22732"/>
                <a:stretch/>
              </p:blipFill>
              <p:spPr>
                <a:xfrm>
                  <a:off x="3571188" y="1262157"/>
                  <a:ext cx="1322024" cy="1200839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7692" b="77769" l="79538" r="96077">
                              <a14:foregroundMark x1="87077" y1="63769" x2="89923" y2="72615"/>
                              <a14:foregroundMark x1="86769" y1="73769" x2="88692" y2="63769"/>
                              <a14:foregroundMark x1="84000" y1="69231" x2="91231" y2="67923"/>
                              <a14:foregroundMark x1="84462" y1="67000" x2="84462" y2="67000"/>
                              <a14:foregroundMark x1="89769" y1="65231" x2="89769" y2="652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153" t="59548" r="3213" b="23585"/>
                <a:stretch/>
              </p:blipFill>
              <p:spPr>
                <a:xfrm>
                  <a:off x="5513943" y="453976"/>
                  <a:ext cx="1277956" cy="1156771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23769" b="38462" l="19462" r="33769">
                              <a14:foregroundMark x1="27462" y1="31462" x2="27462" y2="31462"/>
                              <a14:foregroundMark x1="24692" y1="30231" x2="28077" y2="32769"/>
                              <a14:foregroundMark x1="25385" y1="31154" x2="28615" y2="2984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67" t="23454" r="66279" b="59679"/>
                <a:stretch/>
              </p:blipFill>
              <p:spPr>
                <a:xfrm>
                  <a:off x="4899177" y="1669783"/>
                  <a:ext cx="863911" cy="1067184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000" b="77231" l="20077" r="34231">
                              <a14:foregroundMark x1="27308" y1="68308" x2="27308" y2="68308"/>
                              <a14:foregroundMark x1="26462" y1="66154" x2="30000" y2="72923"/>
                              <a14:foregroundMark x1="27000" y1="73769" x2="28077" y2="63308"/>
                              <a14:foregroundMark x1="23154" y1="70538" x2="28769" y2="67769"/>
                              <a14:foregroundMark x1="27462" y1="64615" x2="27462" y2="64615"/>
                              <a14:foregroundMark x1="30538" y1="65846" x2="30538" y2="65846"/>
                              <a14:foregroundMark x1="31154" y1="68077" x2="31154" y2="68077"/>
                              <a14:foregroundMark x1="29385" y1="70538" x2="29385" y2="70538"/>
                              <a14:foregroundMark x1="25231" y1="71000" x2="25231" y2="71000"/>
                              <a14:foregroundMark x1="23923" y1="68308" x2="23923" y2="68308"/>
                              <a14:foregroundMark x1="24923" y1="66154" x2="24923" y2="6615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67" t="59758" r="60656" b="22732"/>
                <a:stretch/>
              </p:blipFill>
              <p:spPr>
                <a:xfrm>
                  <a:off x="8155068" y="1622597"/>
                  <a:ext cx="1322024" cy="1200839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7692" b="77769" l="79538" r="96077">
                              <a14:foregroundMark x1="87077" y1="63769" x2="89923" y2="72615"/>
                              <a14:foregroundMark x1="86769" y1="73769" x2="88692" y2="63769"/>
                              <a14:foregroundMark x1="84000" y1="69231" x2="91231" y2="67923"/>
                              <a14:foregroundMark x1="84462" y1="67000" x2="84462" y2="67000"/>
                              <a14:foregroundMark x1="89769" y1="65231" x2="89769" y2="652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153" t="59548" r="3213" b="23585"/>
                <a:stretch/>
              </p:blipFill>
              <p:spPr>
                <a:xfrm>
                  <a:off x="6969553" y="3426246"/>
                  <a:ext cx="1277956" cy="1156771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4783617" y="6265777"/>
                <a:ext cx="25016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GB" sz="2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4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yêu</a:t>
                </a:r>
                <a:r>
                  <a:rPr lang="en-GB" sz="2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4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endParaRPr lang="en-GB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97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5466" y="172265"/>
            <a:ext cx="11954933" cy="6228536"/>
            <a:chOff x="225139" y="684134"/>
            <a:chExt cx="11181993" cy="6017835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BCEC2AA-9439-40F4-56B7-58636288E51A}"/>
                </a:ext>
              </a:extLst>
            </p:cNvPr>
            <p:cNvGrpSpPr/>
            <p:nvPr/>
          </p:nvGrpSpPr>
          <p:grpSpPr>
            <a:xfrm>
              <a:off x="225139" y="684134"/>
              <a:ext cx="11181993" cy="6017835"/>
              <a:chOff x="125127" y="1863667"/>
              <a:chExt cx="11181993" cy="4306997"/>
            </a:xfrm>
          </p:grpSpPr>
          <p:sp>
            <p:nvSpPr>
              <p:cNvPr id="5" name="梯形 4">
                <a:extLst>
                  <a:ext uri="{FF2B5EF4-FFF2-40B4-BE49-F238E27FC236}">
                    <a16:creationId xmlns:a16="http://schemas.microsoft.com/office/drawing/2014/main" id="{B695C427-6B0B-3D47-62DB-0E390CB882A3}"/>
                  </a:ext>
                </a:extLst>
              </p:cNvPr>
              <p:cNvSpPr/>
              <p:nvPr/>
            </p:nvSpPr>
            <p:spPr>
              <a:xfrm>
                <a:off x="125127" y="2100943"/>
                <a:ext cx="11181993" cy="4069721"/>
              </a:xfrm>
              <a:prstGeom prst="trapezoid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3" name="平行四边形 2">
                <a:extLst>
                  <a:ext uri="{FF2B5EF4-FFF2-40B4-BE49-F238E27FC236}">
                    <a16:creationId xmlns:a16="http://schemas.microsoft.com/office/drawing/2014/main" id="{385DBC91-585F-E039-9298-5B9D09194733}"/>
                  </a:ext>
                </a:extLst>
              </p:cNvPr>
              <p:cNvSpPr/>
              <p:nvPr/>
            </p:nvSpPr>
            <p:spPr>
              <a:xfrm>
                <a:off x="4499429" y="1863667"/>
                <a:ext cx="3601584" cy="588113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 b="1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rPr>
                  <a:t>KẾT LUẬN</a:t>
                </a:r>
                <a:endParaRPr lang="zh-CN" altLang="en-US" sz="4000" b="1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7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1455800" y="1675200"/>
              <a:ext cx="8720670" cy="2863269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 algn="ctr">
                <a:tabLst>
                  <a:tab pos="7891463" algn="l"/>
                </a:tabLst>
              </a:pP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Có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thể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quan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tâm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chăm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sóc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bằng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những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cách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:</a:t>
              </a:r>
            </a:p>
            <a:p>
              <a:pPr algn="just"/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+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Hỏi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han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chia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sẻ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quan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tâm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đến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sở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thói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quen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mong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muốn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</a:p>
            <a:p>
              <a:pPr algn="just"/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+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Cùng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làm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những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việc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yêu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</a:p>
            <a:p>
              <a:pPr algn="just"/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+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Tặng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cho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những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món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quà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liên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quan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đến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sở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họ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</a:p>
            <a:p>
              <a:pPr algn="just"/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+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Chăm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sóc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bảo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quản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đồ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dùng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yêu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</a:p>
          </p:txBody>
        </p:sp>
        <p:sp>
          <p:nvSpPr>
            <p:cNvPr id="8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4481401" y="4783917"/>
              <a:ext cx="3837665" cy="1754454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 algn="just">
                <a:tabLst>
                  <a:tab pos="7891463" algn="l"/>
                </a:tabLst>
              </a:pPr>
              <a:r>
                <a:rPr lang="en-GB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“</a:t>
              </a:r>
              <a:r>
                <a:rPr lang="en-GB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Hỏi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han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để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chia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sẻ</a:t>
              </a:r>
              <a:endParaRPr lang="en-GB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endParaRPr>
            </a:p>
            <a:p>
              <a:pPr algn="just">
                <a:tabLst>
                  <a:tab pos="7891463" algn="l"/>
                </a:tabLst>
              </a:pP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Cùng</a:t>
              </a:r>
              <a:r>
                <a:rPr lang="en-GB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làm</a:t>
              </a:r>
              <a:r>
                <a:rPr lang="en-GB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để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thêm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vui</a:t>
              </a:r>
              <a:endParaRPr lang="en-GB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endParaRPr>
            </a:p>
            <a:p>
              <a:pPr algn="just">
                <a:tabLst>
                  <a:tab pos="7891463" algn="l"/>
                </a:tabLst>
              </a:pP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Tặng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món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quà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hợp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ý</a:t>
              </a:r>
            </a:p>
            <a:p>
              <a:pPr algn="just">
                <a:tabLst>
                  <a:tab pos="7891463" algn="l"/>
                </a:tabLst>
              </a:pP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Đồ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vật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luôn</a:t>
              </a:r>
              <a:r>
                <a:rPr lang="en-GB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giữ</a:t>
              </a:r>
              <a:r>
                <a:rPr lang="en-GB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gìn</a:t>
              </a:r>
              <a:r>
                <a:rPr lang="en-GB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3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796F271-F0EE-1994-D1AC-B4DA5B0E9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56" y="-993422"/>
            <a:ext cx="9527822" cy="9584266"/>
          </a:xfrm>
          <a:prstGeom prst="rect">
            <a:avLst/>
          </a:prstGeom>
        </p:spPr>
      </p:pic>
      <p:sp>
        <p:nvSpPr>
          <p:cNvPr id="5" name="矩形 14">
            <a:extLst>
              <a:ext uri="{FF2B5EF4-FFF2-40B4-BE49-F238E27FC236}">
                <a16:creationId xmlns:a16="http://schemas.microsoft.com/office/drawing/2014/main" id="{01E18765-3F50-4648-D2B8-9199CABB6C2D}"/>
              </a:ext>
            </a:extLst>
          </p:cNvPr>
          <p:cNvSpPr/>
          <p:nvPr/>
        </p:nvSpPr>
        <p:spPr>
          <a:xfrm>
            <a:off x="4789644" y="1347411"/>
            <a:ext cx="6092844" cy="5262979"/>
          </a:xfrm>
          <a:prstGeom prst="rect">
            <a:avLst/>
          </a:prstGeom>
          <a:ln w="19050">
            <a:noFill/>
            <a:prstDash val="lgDash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Thực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hiện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những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việc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làm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thể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hiện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sự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quan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tâm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chăm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sóc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thân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Thực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hiện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trong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những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việc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đã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đề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ra.</a:t>
            </a:r>
            <a:endParaRPr lang="en-GB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思源黑体 CN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Ghi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vào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vở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thu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hoạch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hoặc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nhật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kí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(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Mình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đã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làm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gì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cho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ai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và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đó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có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cảm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xúc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như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thế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nào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khi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nhận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được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sự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chăm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sóc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mình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26" y="238338"/>
            <a:ext cx="3511600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0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F057227-334C-F3C6-35A6-B07E3CA78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24" y="-308963"/>
            <a:ext cx="7475926" cy="74759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AF53F2-E479-894D-9691-2A14D1862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01" y="1367437"/>
            <a:ext cx="5490563" cy="5490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740" y="1615283"/>
            <a:ext cx="3987130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A5A992-0EA9-473A-9998-20FAB2B0EEF8}"/>
              </a:ext>
            </a:extLst>
          </p:cNvPr>
          <p:cNvGrpSpPr/>
          <p:nvPr/>
        </p:nvGrpSpPr>
        <p:grpSpPr>
          <a:xfrm>
            <a:off x="1522412" y="525462"/>
            <a:ext cx="9347200" cy="5122525"/>
            <a:chOff x="1522412" y="525462"/>
            <a:chExt cx="9347200" cy="5122525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AAB53902-8C37-4EAC-912E-A704D1119972}"/>
                </a:ext>
              </a:extLst>
            </p:cNvPr>
            <p:cNvGrpSpPr/>
            <p:nvPr/>
          </p:nvGrpSpPr>
          <p:grpSpPr>
            <a:xfrm>
              <a:off x="1522412" y="525462"/>
              <a:ext cx="9347200" cy="5122525"/>
              <a:chOff x="1422400" y="1750105"/>
              <a:chExt cx="9347200" cy="3666219"/>
            </a:xfrm>
          </p:grpSpPr>
          <p:sp>
            <p:nvSpPr>
              <p:cNvPr id="5" name="梯形 4">
                <a:extLst>
                  <a:ext uri="{FF2B5EF4-FFF2-40B4-BE49-F238E27FC236}">
                    <a16:creationId xmlns:a16="http://schemas.microsoft.com/office/drawing/2014/main" id="{A164A0E6-C5A0-4434-B3A9-6D2EB928360B}"/>
                  </a:ext>
                </a:extLst>
              </p:cNvPr>
              <p:cNvSpPr/>
              <p:nvPr/>
            </p:nvSpPr>
            <p:spPr>
              <a:xfrm>
                <a:off x="1422400" y="2100943"/>
                <a:ext cx="9347200" cy="3315381"/>
              </a:xfrm>
              <a:prstGeom prst="trapezoid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平行四边形 2">
                <a:extLst>
                  <a:ext uri="{FF2B5EF4-FFF2-40B4-BE49-F238E27FC236}">
                    <a16:creationId xmlns:a16="http://schemas.microsoft.com/office/drawing/2014/main" id="{4D1F6D13-EB56-4694-86CE-574B58DDC291}"/>
                  </a:ext>
                </a:extLst>
              </p:cNvPr>
              <p:cNvSpPr/>
              <p:nvPr/>
            </p:nvSpPr>
            <p:spPr>
              <a:xfrm>
                <a:off x="4499429" y="1750105"/>
                <a:ext cx="3601584" cy="70167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rPr>
                  <a:t>YÊU CẦU CẦN ĐẠT</a:t>
                </a:r>
                <a:endParaRPr lang="zh-CN" altLang="en-US" sz="2400" b="1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14">
              <a:extLst>
                <a:ext uri="{FF2B5EF4-FFF2-40B4-BE49-F238E27FC236}">
                  <a16:creationId xmlns:a16="http://schemas.microsoft.com/office/drawing/2014/main" id="{7F19F377-4249-4D8C-9021-426F3A4332A5}"/>
                </a:ext>
              </a:extLst>
            </p:cNvPr>
            <p:cNvSpPr/>
            <p:nvPr/>
          </p:nvSpPr>
          <p:spPr>
            <a:xfrm>
              <a:off x="2583350" y="1396609"/>
              <a:ext cx="7225323" cy="4247317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Biết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được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sở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thói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quen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kỉ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niệm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qua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đó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lựa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chọn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việc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làm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phù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hợp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để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thể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hiện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sự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quan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tâm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chăm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sóc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85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F057227-334C-F3C6-35A6-B07E3CA78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24" y="-308963"/>
            <a:ext cx="7475926" cy="74759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AF53F2-E479-894D-9691-2A14D1862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01" y="1367437"/>
            <a:ext cx="5490563" cy="54905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946581" y="1613117"/>
            <a:ext cx="3986212" cy="3631764"/>
            <a:chOff x="5946581" y="1905505"/>
            <a:chExt cx="3986212" cy="3631764"/>
          </a:xfrm>
        </p:grpSpPr>
        <p:sp>
          <p:nvSpPr>
            <p:cNvPr id="2" name="TextBox 1"/>
            <p:cNvSpPr txBox="1"/>
            <p:nvPr/>
          </p:nvSpPr>
          <p:spPr>
            <a:xfrm>
              <a:off x="5946581" y="1905506"/>
              <a:ext cx="398621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>
                  <a:ln w="127000">
                    <a:solidFill>
                      <a:schemeClr val="tx1"/>
                    </a:solidFill>
                  </a:ln>
                  <a:pattFill prst="pct5">
                    <a:fgClr>
                      <a:srgbClr val="FFBD00"/>
                    </a:fgClr>
                    <a:bgClr>
                      <a:srgbClr val="0C948F"/>
                    </a:bgClr>
                  </a:pattFill>
                  <a:latin typeface="#9Slide06 SVNBlow Brush" pitchFamily="2" charset="0"/>
                </a:rPr>
                <a:t>DẶN DÒ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46581" y="1905505"/>
              <a:ext cx="398621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>
                  <a:ln>
                    <a:solidFill>
                      <a:schemeClr val="bg1"/>
                    </a:solidFill>
                  </a:ln>
                  <a:pattFill prst="pct5">
                    <a:fgClr>
                      <a:srgbClr val="FFBD00"/>
                    </a:fgClr>
                    <a:bgClr>
                      <a:srgbClr val="0C948F"/>
                    </a:bgClr>
                  </a:pattFill>
                  <a:latin typeface="#9Slide06 SVNBlow Brush" pitchFamily="2" charset="0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92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123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8749" y="815718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-quét-nh_-mv-4k-♪-bé-candy-ngọc-hà-official-☀-ca-nhạc-thiếu-nhi-hay-nhất-cho-bé-ymate.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624" y="157165"/>
            <a:ext cx="11287125" cy="63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9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五边形 2">
            <a:extLst>
              <a:ext uri="{FF2B5EF4-FFF2-40B4-BE49-F238E27FC236}">
                <a16:creationId xmlns:a16="http://schemas.microsoft.com/office/drawing/2014/main" id="{DE69A26F-CEEB-5039-9055-E7BD82880CE9}"/>
              </a:ext>
            </a:extLst>
          </p:cNvPr>
          <p:cNvSpPr/>
          <p:nvPr/>
        </p:nvSpPr>
        <p:spPr>
          <a:xfrm>
            <a:off x="1335087" y="450550"/>
            <a:ext cx="10163263" cy="14019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Đố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các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em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,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trong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bài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hát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người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bà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làm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việc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gì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?</a:t>
            </a:r>
            <a:endParaRPr lang="zh-CN" altLang="en-US" sz="4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F040230-C665-E799-82C2-99C3927ACBDF}"/>
              </a:ext>
            </a:extLst>
          </p:cNvPr>
          <p:cNvGrpSpPr/>
          <p:nvPr/>
        </p:nvGrpSpPr>
        <p:grpSpPr>
          <a:xfrm>
            <a:off x="1335087" y="2652589"/>
            <a:ext cx="6458754" cy="3047897"/>
            <a:chOff x="1335087" y="2119189"/>
            <a:chExt cx="6458754" cy="304789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3324138" y="2931233"/>
              <a:ext cx="2933788" cy="901465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Bà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bện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chổi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03272A4A-BB5F-1E7C-0B38-650182776381}"/>
                </a:ext>
              </a:extLst>
            </p:cNvPr>
            <p:cNvSpPr/>
            <p:nvPr/>
          </p:nvSpPr>
          <p:spPr>
            <a:xfrm>
              <a:off x="1335087" y="2119189"/>
              <a:ext cx="6458754" cy="3047897"/>
            </a:xfrm>
            <a:custGeom>
              <a:avLst/>
              <a:gdLst>
                <a:gd name="connsiteX0" fmla="*/ 1316239 w 6494075"/>
                <a:gd name="connsiteY0" fmla="*/ 0 h 3854620"/>
                <a:gd name="connsiteX1" fmla="*/ 2097392 w 6494075"/>
                <a:gd name="connsiteY1" fmla="*/ 280426 h 3854620"/>
                <a:gd name="connsiteX2" fmla="*/ 2106638 w 6494075"/>
                <a:gd name="connsiteY2" fmla="*/ 288830 h 3854620"/>
                <a:gd name="connsiteX3" fmla="*/ 2137136 w 6494075"/>
                <a:gd name="connsiteY3" fmla="*/ 274138 h 3854620"/>
                <a:gd name="connsiteX4" fmla="*/ 2569278 w 6494075"/>
                <a:gd name="connsiteY4" fmla="*/ 186893 h 3854620"/>
                <a:gd name="connsiteX5" fmla="*/ 3098468 w 6494075"/>
                <a:gd name="connsiteY5" fmla="*/ 320889 h 3854620"/>
                <a:gd name="connsiteX6" fmla="*/ 3130946 w 6494075"/>
                <a:gd name="connsiteY6" fmla="*/ 340619 h 3854620"/>
                <a:gd name="connsiteX7" fmla="*/ 3211109 w 6494075"/>
                <a:gd name="connsiteY7" fmla="*/ 280675 h 3854620"/>
                <a:gd name="connsiteX8" fmla="*/ 4042044 w 6494075"/>
                <a:gd name="connsiteY8" fmla="*/ 26859 h 3854620"/>
                <a:gd name="connsiteX9" fmla="*/ 4872979 w 6494075"/>
                <a:gd name="connsiteY9" fmla="*/ 280675 h 3854620"/>
                <a:gd name="connsiteX10" fmla="*/ 4921910 w 6494075"/>
                <a:gd name="connsiteY10" fmla="*/ 317265 h 3854620"/>
                <a:gd name="connsiteX11" fmla="*/ 4967151 w 6494075"/>
                <a:gd name="connsiteY11" fmla="*/ 295471 h 3854620"/>
                <a:gd name="connsiteX12" fmla="*/ 5394972 w 6494075"/>
                <a:gd name="connsiteY12" fmla="*/ 209098 h 3854620"/>
                <a:gd name="connsiteX13" fmla="*/ 6494075 w 6494075"/>
                <a:gd name="connsiteY13" fmla="*/ 1308201 h 3854620"/>
                <a:gd name="connsiteX14" fmla="*/ 6407702 w 6494075"/>
                <a:gd name="connsiteY14" fmla="*/ 1736021 h 3854620"/>
                <a:gd name="connsiteX15" fmla="*/ 6380270 w 6494075"/>
                <a:gd name="connsiteY15" fmla="*/ 1786561 h 3854620"/>
                <a:gd name="connsiteX16" fmla="*/ 6415612 w 6494075"/>
                <a:gd name="connsiteY16" fmla="*/ 1883122 h 3854620"/>
                <a:gd name="connsiteX17" fmla="*/ 6480317 w 6494075"/>
                <a:gd name="connsiteY17" fmla="*/ 2311107 h 3854620"/>
                <a:gd name="connsiteX18" fmla="*/ 5041079 w 6494075"/>
                <a:gd name="connsiteY18" fmla="*/ 3750345 h 3854620"/>
                <a:gd name="connsiteX19" fmla="*/ 4464771 w 6494075"/>
                <a:gd name="connsiteY19" fmla="*/ 3630320 h 3854620"/>
                <a:gd name="connsiteX20" fmla="*/ 4339319 w 6494075"/>
                <a:gd name="connsiteY20" fmla="*/ 3565126 h 3854620"/>
                <a:gd name="connsiteX21" fmla="*/ 4336189 w 6494075"/>
                <a:gd name="connsiteY21" fmla="*/ 3567709 h 3854620"/>
                <a:gd name="connsiteX22" fmla="*/ 3813850 w 6494075"/>
                <a:gd name="connsiteY22" fmla="*/ 3727261 h 3854620"/>
                <a:gd name="connsiteX23" fmla="*/ 3291512 w 6494075"/>
                <a:gd name="connsiteY23" fmla="*/ 3567709 h 3854620"/>
                <a:gd name="connsiteX24" fmla="*/ 3177860 w 6494075"/>
                <a:gd name="connsiteY24" fmla="*/ 3473938 h 3854620"/>
                <a:gd name="connsiteX25" fmla="*/ 3088483 w 6494075"/>
                <a:gd name="connsiteY25" fmla="*/ 3555168 h 3854620"/>
                <a:gd name="connsiteX26" fmla="*/ 2254333 w 6494075"/>
                <a:gd name="connsiteY26" fmla="*/ 3854620 h 3854620"/>
                <a:gd name="connsiteX27" fmla="*/ 1420183 w 6494075"/>
                <a:gd name="connsiteY27" fmla="*/ 3555168 h 3854620"/>
                <a:gd name="connsiteX28" fmla="*/ 1375814 w 6494075"/>
                <a:gd name="connsiteY28" fmla="*/ 3514843 h 3854620"/>
                <a:gd name="connsiteX29" fmla="*/ 1339072 w 6494075"/>
                <a:gd name="connsiteY29" fmla="*/ 3537164 h 3854620"/>
                <a:gd name="connsiteX30" fmla="*/ 906825 w 6494075"/>
                <a:gd name="connsiteY30" fmla="*/ 3646613 h 3854620"/>
                <a:gd name="connsiteX31" fmla="*/ 0 w 6494075"/>
                <a:gd name="connsiteY31" fmla="*/ 2739788 h 3854620"/>
                <a:gd name="connsiteX32" fmla="*/ 265603 w 6494075"/>
                <a:gd name="connsiteY32" fmla="*/ 2098566 h 3854620"/>
                <a:gd name="connsiteX33" fmla="*/ 370888 w 6494075"/>
                <a:gd name="connsiteY33" fmla="*/ 2011698 h 3854620"/>
                <a:gd name="connsiteX34" fmla="*/ 368618 w 6494075"/>
                <a:gd name="connsiteY34" fmla="*/ 2009201 h 3854620"/>
                <a:gd name="connsiteX35" fmla="*/ 88191 w 6494075"/>
                <a:gd name="connsiteY35" fmla="*/ 1228048 h 3854620"/>
                <a:gd name="connsiteX36" fmla="*/ 1316239 w 6494075"/>
                <a:gd name="connsiteY36" fmla="*/ 0 h 385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494075" h="3854620">
                  <a:moveTo>
                    <a:pt x="1316239" y="0"/>
                  </a:moveTo>
                  <a:cubicBezTo>
                    <a:pt x="1612966" y="0"/>
                    <a:pt x="1885113" y="105238"/>
                    <a:pt x="2097392" y="280426"/>
                  </a:cubicBezTo>
                  <a:lnTo>
                    <a:pt x="2106638" y="288830"/>
                  </a:lnTo>
                  <a:lnTo>
                    <a:pt x="2137136" y="274138"/>
                  </a:lnTo>
                  <a:cubicBezTo>
                    <a:pt x="2269959" y="217959"/>
                    <a:pt x="2415991" y="186893"/>
                    <a:pt x="2569278" y="186893"/>
                  </a:cubicBezTo>
                  <a:cubicBezTo>
                    <a:pt x="2760888" y="186893"/>
                    <a:pt x="2941160" y="235434"/>
                    <a:pt x="3098468" y="320889"/>
                  </a:cubicBezTo>
                  <a:lnTo>
                    <a:pt x="3130946" y="340619"/>
                  </a:lnTo>
                  <a:lnTo>
                    <a:pt x="3211109" y="280675"/>
                  </a:lnTo>
                  <a:cubicBezTo>
                    <a:pt x="3448305" y="120429"/>
                    <a:pt x="3734247" y="26859"/>
                    <a:pt x="4042044" y="26859"/>
                  </a:cubicBezTo>
                  <a:cubicBezTo>
                    <a:pt x="4349841" y="26859"/>
                    <a:pt x="4635784" y="120429"/>
                    <a:pt x="4872979" y="280675"/>
                  </a:cubicBezTo>
                  <a:lnTo>
                    <a:pt x="4921910" y="317265"/>
                  </a:lnTo>
                  <a:lnTo>
                    <a:pt x="4967151" y="295471"/>
                  </a:lnTo>
                  <a:cubicBezTo>
                    <a:pt x="5098646" y="239853"/>
                    <a:pt x="5243217" y="209098"/>
                    <a:pt x="5394972" y="209098"/>
                  </a:cubicBezTo>
                  <a:cubicBezTo>
                    <a:pt x="6001990" y="209098"/>
                    <a:pt x="6494075" y="701183"/>
                    <a:pt x="6494075" y="1308201"/>
                  </a:cubicBezTo>
                  <a:cubicBezTo>
                    <a:pt x="6494075" y="1459955"/>
                    <a:pt x="6463320" y="1604527"/>
                    <a:pt x="6407702" y="1736021"/>
                  </a:cubicBezTo>
                  <a:lnTo>
                    <a:pt x="6380270" y="1786561"/>
                  </a:lnTo>
                  <a:lnTo>
                    <a:pt x="6415612" y="1883122"/>
                  </a:lnTo>
                  <a:cubicBezTo>
                    <a:pt x="6457663" y="2018322"/>
                    <a:pt x="6480317" y="2162069"/>
                    <a:pt x="6480317" y="2311107"/>
                  </a:cubicBezTo>
                  <a:cubicBezTo>
                    <a:pt x="6480317" y="3105976"/>
                    <a:pt x="5835948" y="3750345"/>
                    <a:pt x="5041079" y="3750345"/>
                  </a:cubicBezTo>
                  <a:cubicBezTo>
                    <a:pt x="4836152" y="3750345"/>
                    <a:pt x="4641228" y="3707516"/>
                    <a:pt x="4464771" y="3630320"/>
                  </a:cubicBezTo>
                  <a:lnTo>
                    <a:pt x="4339319" y="3565126"/>
                  </a:lnTo>
                  <a:lnTo>
                    <a:pt x="4336189" y="3567709"/>
                  </a:lnTo>
                  <a:cubicBezTo>
                    <a:pt x="4187084" y="3668442"/>
                    <a:pt x="4007336" y="3727261"/>
                    <a:pt x="3813850" y="3727261"/>
                  </a:cubicBezTo>
                  <a:cubicBezTo>
                    <a:pt x="3620364" y="3727261"/>
                    <a:pt x="3440616" y="3668442"/>
                    <a:pt x="3291512" y="3567709"/>
                  </a:cubicBezTo>
                  <a:lnTo>
                    <a:pt x="3177860" y="3473938"/>
                  </a:lnTo>
                  <a:lnTo>
                    <a:pt x="3088483" y="3555168"/>
                  </a:lnTo>
                  <a:cubicBezTo>
                    <a:pt x="2861802" y="3742242"/>
                    <a:pt x="2571191" y="3854620"/>
                    <a:pt x="2254333" y="3854620"/>
                  </a:cubicBezTo>
                  <a:cubicBezTo>
                    <a:pt x="1937475" y="3854620"/>
                    <a:pt x="1646865" y="3742242"/>
                    <a:pt x="1420183" y="3555168"/>
                  </a:cubicBezTo>
                  <a:lnTo>
                    <a:pt x="1375814" y="3514843"/>
                  </a:lnTo>
                  <a:lnTo>
                    <a:pt x="1339072" y="3537164"/>
                  </a:lnTo>
                  <a:cubicBezTo>
                    <a:pt x="1210581" y="3606965"/>
                    <a:pt x="1063333" y="3646613"/>
                    <a:pt x="906825" y="3646613"/>
                  </a:cubicBezTo>
                  <a:cubicBezTo>
                    <a:pt x="405999" y="3646613"/>
                    <a:pt x="0" y="3240614"/>
                    <a:pt x="0" y="2739788"/>
                  </a:cubicBezTo>
                  <a:cubicBezTo>
                    <a:pt x="0" y="2489375"/>
                    <a:pt x="101500" y="2262669"/>
                    <a:pt x="265603" y="2098566"/>
                  </a:cubicBezTo>
                  <a:lnTo>
                    <a:pt x="370888" y="2011698"/>
                  </a:lnTo>
                  <a:lnTo>
                    <a:pt x="368618" y="2009201"/>
                  </a:lnTo>
                  <a:cubicBezTo>
                    <a:pt x="193430" y="1796921"/>
                    <a:pt x="88191" y="1524774"/>
                    <a:pt x="88191" y="1228048"/>
                  </a:cubicBezTo>
                  <a:cubicBezTo>
                    <a:pt x="88191" y="549816"/>
                    <a:pt x="638007" y="0"/>
                    <a:pt x="1316239" y="0"/>
                  </a:cubicBezTo>
                  <a:close/>
                </a:path>
              </a:pathLst>
            </a:custGeom>
            <a:noFill/>
            <a:ln w="1905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34AE5F7-C3BA-2389-7851-46FECADEB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64" y="2119189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五边形 2">
            <a:extLst>
              <a:ext uri="{FF2B5EF4-FFF2-40B4-BE49-F238E27FC236}">
                <a16:creationId xmlns:a16="http://schemas.microsoft.com/office/drawing/2014/main" id="{DE69A26F-CEEB-5039-9055-E7BD82880CE9}"/>
              </a:ext>
            </a:extLst>
          </p:cNvPr>
          <p:cNvSpPr/>
          <p:nvPr/>
        </p:nvSpPr>
        <p:spPr>
          <a:xfrm>
            <a:off x="1335087" y="450550"/>
            <a:ext cx="10163263" cy="14019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Bà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bện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những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loại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chổi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nào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?</a:t>
            </a:r>
            <a:endParaRPr lang="zh-CN" altLang="en-US" sz="4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F040230-C665-E799-82C2-99C3927ACBDF}"/>
              </a:ext>
            </a:extLst>
          </p:cNvPr>
          <p:cNvGrpSpPr/>
          <p:nvPr/>
        </p:nvGrpSpPr>
        <p:grpSpPr>
          <a:xfrm>
            <a:off x="1335087" y="2652589"/>
            <a:ext cx="6580187" cy="3047897"/>
            <a:chOff x="1335087" y="2119189"/>
            <a:chExt cx="6580187" cy="304789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1838237" y="3061744"/>
              <a:ext cx="6077037" cy="1015663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Bà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bện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chổi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to,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chổi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nhỏ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03272A4A-BB5F-1E7C-0B38-650182776381}"/>
                </a:ext>
              </a:extLst>
            </p:cNvPr>
            <p:cNvSpPr/>
            <p:nvPr/>
          </p:nvSpPr>
          <p:spPr>
            <a:xfrm>
              <a:off x="1335087" y="2119189"/>
              <a:ext cx="6458754" cy="3047897"/>
            </a:xfrm>
            <a:custGeom>
              <a:avLst/>
              <a:gdLst>
                <a:gd name="connsiteX0" fmla="*/ 1316239 w 6494075"/>
                <a:gd name="connsiteY0" fmla="*/ 0 h 3854620"/>
                <a:gd name="connsiteX1" fmla="*/ 2097392 w 6494075"/>
                <a:gd name="connsiteY1" fmla="*/ 280426 h 3854620"/>
                <a:gd name="connsiteX2" fmla="*/ 2106638 w 6494075"/>
                <a:gd name="connsiteY2" fmla="*/ 288830 h 3854620"/>
                <a:gd name="connsiteX3" fmla="*/ 2137136 w 6494075"/>
                <a:gd name="connsiteY3" fmla="*/ 274138 h 3854620"/>
                <a:gd name="connsiteX4" fmla="*/ 2569278 w 6494075"/>
                <a:gd name="connsiteY4" fmla="*/ 186893 h 3854620"/>
                <a:gd name="connsiteX5" fmla="*/ 3098468 w 6494075"/>
                <a:gd name="connsiteY5" fmla="*/ 320889 h 3854620"/>
                <a:gd name="connsiteX6" fmla="*/ 3130946 w 6494075"/>
                <a:gd name="connsiteY6" fmla="*/ 340619 h 3854620"/>
                <a:gd name="connsiteX7" fmla="*/ 3211109 w 6494075"/>
                <a:gd name="connsiteY7" fmla="*/ 280675 h 3854620"/>
                <a:gd name="connsiteX8" fmla="*/ 4042044 w 6494075"/>
                <a:gd name="connsiteY8" fmla="*/ 26859 h 3854620"/>
                <a:gd name="connsiteX9" fmla="*/ 4872979 w 6494075"/>
                <a:gd name="connsiteY9" fmla="*/ 280675 h 3854620"/>
                <a:gd name="connsiteX10" fmla="*/ 4921910 w 6494075"/>
                <a:gd name="connsiteY10" fmla="*/ 317265 h 3854620"/>
                <a:gd name="connsiteX11" fmla="*/ 4967151 w 6494075"/>
                <a:gd name="connsiteY11" fmla="*/ 295471 h 3854620"/>
                <a:gd name="connsiteX12" fmla="*/ 5394972 w 6494075"/>
                <a:gd name="connsiteY12" fmla="*/ 209098 h 3854620"/>
                <a:gd name="connsiteX13" fmla="*/ 6494075 w 6494075"/>
                <a:gd name="connsiteY13" fmla="*/ 1308201 h 3854620"/>
                <a:gd name="connsiteX14" fmla="*/ 6407702 w 6494075"/>
                <a:gd name="connsiteY14" fmla="*/ 1736021 h 3854620"/>
                <a:gd name="connsiteX15" fmla="*/ 6380270 w 6494075"/>
                <a:gd name="connsiteY15" fmla="*/ 1786561 h 3854620"/>
                <a:gd name="connsiteX16" fmla="*/ 6415612 w 6494075"/>
                <a:gd name="connsiteY16" fmla="*/ 1883122 h 3854620"/>
                <a:gd name="connsiteX17" fmla="*/ 6480317 w 6494075"/>
                <a:gd name="connsiteY17" fmla="*/ 2311107 h 3854620"/>
                <a:gd name="connsiteX18" fmla="*/ 5041079 w 6494075"/>
                <a:gd name="connsiteY18" fmla="*/ 3750345 h 3854620"/>
                <a:gd name="connsiteX19" fmla="*/ 4464771 w 6494075"/>
                <a:gd name="connsiteY19" fmla="*/ 3630320 h 3854620"/>
                <a:gd name="connsiteX20" fmla="*/ 4339319 w 6494075"/>
                <a:gd name="connsiteY20" fmla="*/ 3565126 h 3854620"/>
                <a:gd name="connsiteX21" fmla="*/ 4336189 w 6494075"/>
                <a:gd name="connsiteY21" fmla="*/ 3567709 h 3854620"/>
                <a:gd name="connsiteX22" fmla="*/ 3813850 w 6494075"/>
                <a:gd name="connsiteY22" fmla="*/ 3727261 h 3854620"/>
                <a:gd name="connsiteX23" fmla="*/ 3291512 w 6494075"/>
                <a:gd name="connsiteY23" fmla="*/ 3567709 h 3854620"/>
                <a:gd name="connsiteX24" fmla="*/ 3177860 w 6494075"/>
                <a:gd name="connsiteY24" fmla="*/ 3473938 h 3854620"/>
                <a:gd name="connsiteX25" fmla="*/ 3088483 w 6494075"/>
                <a:gd name="connsiteY25" fmla="*/ 3555168 h 3854620"/>
                <a:gd name="connsiteX26" fmla="*/ 2254333 w 6494075"/>
                <a:gd name="connsiteY26" fmla="*/ 3854620 h 3854620"/>
                <a:gd name="connsiteX27" fmla="*/ 1420183 w 6494075"/>
                <a:gd name="connsiteY27" fmla="*/ 3555168 h 3854620"/>
                <a:gd name="connsiteX28" fmla="*/ 1375814 w 6494075"/>
                <a:gd name="connsiteY28" fmla="*/ 3514843 h 3854620"/>
                <a:gd name="connsiteX29" fmla="*/ 1339072 w 6494075"/>
                <a:gd name="connsiteY29" fmla="*/ 3537164 h 3854620"/>
                <a:gd name="connsiteX30" fmla="*/ 906825 w 6494075"/>
                <a:gd name="connsiteY30" fmla="*/ 3646613 h 3854620"/>
                <a:gd name="connsiteX31" fmla="*/ 0 w 6494075"/>
                <a:gd name="connsiteY31" fmla="*/ 2739788 h 3854620"/>
                <a:gd name="connsiteX32" fmla="*/ 265603 w 6494075"/>
                <a:gd name="connsiteY32" fmla="*/ 2098566 h 3854620"/>
                <a:gd name="connsiteX33" fmla="*/ 370888 w 6494075"/>
                <a:gd name="connsiteY33" fmla="*/ 2011698 h 3854620"/>
                <a:gd name="connsiteX34" fmla="*/ 368618 w 6494075"/>
                <a:gd name="connsiteY34" fmla="*/ 2009201 h 3854620"/>
                <a:gd name="connsiteX35" fmla="*/ 88191 w 6494075"/>
                <a:gd name="connsiteY35" fmla="*/ 1228048 h 3854620"/>
                <a:gd name="connsiteX36" fmla="*/ 1316239 w 6494075"/>
                <a:gd name="connsiteY36" fmla="*/ 0 h 385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494075" h="3854620">
                  <a:moveTo>
                    <a:pt x="1316239" y="0"/>
                  </a:moveTo>
                  <a:cubicBezTo>
                    <a:pt x="1612966" y="0"/>
                    <a:pt x="1885113" y="105238"/>
                    <a:pt x="2097392" y="280426"/>
                  </a:cubicBezTo>
                  <a:lnTo>
                    <a:pt x="2106638" y="288830"/>
                  </a:lnTo>
                  <a:lnTo>
                    <a:pt x="2137136" y="274138"/>
                  </a:lnTo>
                  <a:cubicBezTo>
                    <a:pt x="2269959" y="217959"/>
                    <a:pt x="2415991" y="186893"/>
                    <a:pt x="2569278" y="186893"/>
                  </a:cubicBezTo>
                  <a:cubicBezTo>
                    <a:pt x="2760888" y="186893"/>
                    <a:pt x="2941160" y="235434"/>
                    <a:pt x="3098468" y="320889"/>
                  </a:cubicBezTo>
                  <a:lnTo>
                    <a:pt x="3130946" y="340619"/>
                  </a:lnTo>
                  <a:lnTo>
                    <a:pt x="3211109" y="280675"/>
                  </a:lnTo>
                  <a:cubicBezTo>
                    <a:pt x="3448305" y="120429"/>
                    <a:pt x="3734247" y="26859"/>
                    <a:pt x="4042044" y="26859"/>
                  </a:cubicBezTo>
                  <a:cubicBezTo>
                    <a:pt x="4349841" y="26859"/>
                    <a:pt x="4635784" y="120429"/>
                    <a:pt x="4872979" y="280675"/>
                  </a:cubicBezTo>
                  <a:lnTo>
                    <a:pt x="4921910" y="317265"/>
                  </a:lnTo>
                  <a:lnTo>
                    <a:pt x="4967151" y="295471"/>
                  </a:lnTo>
                  <a:cubicBezTo>
                    <a:pt x="5098646" y="239853"/>
                    <a:pt x="5243217" y="209098"/>
                    <a:pt x="5394972" y="209098"/>
                  </a:cubicBezTo>
                  <a:cubicBezTo>
                    <a:pt x="6001990" y="209098"/>
                    <a:pt x="6494075" y="701183"/>
                    <a:pt x="6494075" y="1308201"/>
                  </a:cubicBezTo>
                  <a:cubicBezTo>
                    <a:pt x="6494075" y="1459955"/>
                    <a:pt x="6463320" y="1604527"/>
                    <a:pt x="6407702" y="1736021"/>
                  </a:cubicBezTo>
                  <a:lnTo>
                    <a:pt x="6380270" y="1786561"/>
                  </a:lnTo>
                  <a:lnTo>
                    <a:pt x="6415612" y="1883122"/>
                  </a:lnTo>
                  <a:cubicBezTo>
                    <a:pt x="6457663" y="2018322"/>
                    <a:pt x="6480317" y="2162069"/>
                    <a:pt x="6480317" y="2311107"/>
                  </a:cubicBezTo>
                  <a:cubicBezTo>
                    <a:pt x="6480317" y="3105976"/>
                    <a:pt x="5835948" y="3750345"/>
                    <a:pt x="5041079" y="3750345"/>
                  </a:cubicBezTo>
                  <a:cubicBezTo>
                    <a:pt x="4836152" y="3750345"/>
                    <a:pt x="4641228" y="3707516"/>
                    <a:pt x="4464771" y="3630320"/>
                  </a:cubicBezTo>
                  <a:lnTo>
                    <a:pt x="4339319" y="3565126"/>
                  </a:lnTo>
                  <a:lnTo>
                    <a:pt x="4336189" y="3567709"/>
                  </a:lnTo>
                  <a:cubicBezTo>
                    <a:pt x="4187084" y="3668442"/>
                    <a:pt x="4007336" y="3727261"/>
                    <a:pt x="3813850" y="3727261"/>
                  </a:cubicBezTo>
                  <a:cubicBezTo>
                    <a:pt x="3620364" y="3727261"/>
                    <a:pt x="3440616" y="3668442"/>
                    <a:pt x="3291512" y="3567709"/>
                  </a:cubicBezTo>
                  <a:lnTo>
                    <a:pt x="3177860" y="3473938"/>
                  </a:lnTo>
                  <a:lnTo>
                    <a:pt x="3088483" y="3555168"/>
                  </a:lnTo>
                  <a:cubicBezTo>
                    <a:pt x="2861802" y="3742242"/>
                    <a:pt x="2571191" y="3854620"/>
                    <a:pt x="2254333" y="3854620"/>
                  </a:cubicBezTo>
                  <a:cubicBezTo>
                    <a:pt x="1937475" y="3854620"/>
                    <a:pt x="1646865" y="3742242"/>
                    <a:pt x="1420183" y="3555168"/>
                  </a:cubicBezTo>
                  <a:lnTo>
                    <a:pt x="1375814" y="3514843"/>
                  </a:lnTo>
                  <a:lnTo>
                    <a:pt x="1339072" y="3537164"/>
                  </a:lnTo>
                  <a:cubicBezTo>
                    <a:pt x="1210581" y="3606965"/>
                    <a:pt x="1063333" y="3646613"/>
                    <a:pt x="906825" y="3646613"/>
                  </a:cubicBezTo>
                  <a:cubicBezTo>
                    <a:pt x="405999" y="3646613"/>
                    <a:pt x="0" y="3240614"/>
                    <a:pt x="0" y="2739788"/>
                  </a:cubicBezTo>
                  <a:cubicBezTo>
                    <a:pt x="0" y="2489375"/>
                    <a:pt x="101500" y="2262669"/>
                    <a:pt x="265603" y="2098566"/>
                  </a:cubicBezTo>
                  <a:lnTo>
                    <a:pt x="370888" y="2011698"/>
                  </a:lnTo>
                  <a:lnTo>
                    <a:pt x="368618" y="2009201"/>
                  </a:lnTo>
                  <a:cubicBezTo>
                    <a:pt x="193430" y="1796921"/>
                    <a:pt x="88191" y="1524774"/>
                    <a:pt x="88191" y="1228048"/>
                  </a:cubicBezTo>
                  <a:cubicBezTo>
                    <a:pt x="88191" y="549816"/>
                    <a:pt x="638007" y="0"/>
                    <a:pt x="1316239" y="0"/>
                  </a:cubicBezTo>
                  <a:close/>
                </a:path>
              </a:pathLst>
            </a:custGeom>
            <a:noFill/>
            <a:ln w="1905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34AE5F7-C3BA-2389-7851-46FECADEB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64" y="2119189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1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五边形 2">
            <a:extLst>
              <a:ext uri="{FF2B5EF4-FFF2-40B4-BE49-F238E27FC236}">
                <a16:creationId xmlns:a16="http://schemas.microsoft.com/office/drawing/2014/main" id="{DE69A26F-CEEB-5039-9055-E7BD82880CE9}"/>
              </a:ext>
            </a:extLst>
          </p:cNvPr>
          <p:cNvSpPr/>
          <p:nvPr/>
        </p:nvSpPr>
        <p:spPr>
          <a:xfrm>
            <a:off x="1335087" y="450550"/>
            <a:ext cx="10163263" cy="14019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Chổi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to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dùng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để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làm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gì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?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Chổi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nhỏ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dùng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để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làm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gì</a:t>
            </a:r>
            <a:r>
              <a:rPr lang="en-GB" altLang="zh-CN" sz="4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?</a:t>
            </a:r>
            <a:endParaRPr lang="zh-CN" altLang="en-US" sz="4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F040230-C665-E799-82C2-99C3927ACBDF}"/>
              </a:ext>
            </a:extLst>
          </p:cNvPr>
          <p:cNvGrpSpPr/>
          <p:nvPr/>
        </p:nvGrpSpPr>
        <p:grpSpPr>
          <a:xfrm>
            <a:off x="1335087" y="2652589"/>
            <a:ext cx="6458754" cy="3047897"/>
            <a:chOff x="1335087" y="2119189"/>
            <a:chExt cx="6458754" cy="304789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1525945" y="2573628"/>
              <a:ext cx="6077037" cy="1938992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Chổi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to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để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quét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sân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to,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chổi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nhỏ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cho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bé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quét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nhà</a:t>
              </a:r>
              <a:r>
                <a:rPr lang="en-GB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03272A4A-BB5F-1E7C-0B38-650182776381}"/>
                </a:ext>
              </a:extLst>
            </p:cNvPr>
            <p:cNvSpPr/>
            <p:nvPr/>
          </p:nvSpPr>
          <p:spPr>
            <a:xfrm>
              <a:off x="1335087" y="2119189"/>
              <a:ext cx="6458754" cy="3047897"/>
            </a:xfrm>
            <a:custGeom>
              <a:avLst/>
              <a:gdLst>
                <a:gd name="connsiteX0" fmla="*/ 1316239 w 6494075"/>
                <a:gd name="connsiteY0" fmla="*/ 0 h 3854620"/>
                <a:gd name="connsiteX1" fmla="*/ 2097392 w 6494075"/>
                <a:gd name="connsiteY1" fmla="*/ 280426 h 3854620"/>
                <a:gd name="connsiteX2" fmla="*/ 2106638 w 6494075"/>
                <a:gd name="connsiteY2" fmla="*/ 288830 h 3854620"/>
                <a:gd name="connsiteX3" fmla="*/ 2137136 w 6494075"/>
                <a:gd name="connsiteY3" fmla="*/ 274138 h 3854620"/>
                <a:gd name="connsiteX4" fmla="*/ 2569278 w 6494075"/>
                <a:gd name="connsiteY4" fmla="*/ 186893 h 3854620"/>
                <a:gd name="connsiteX5" fmla="*/ 3098468 w 6494075"/>
                <a:gd name="connsiteY5" fmla="*/ 320889 h 3854620"/>
                <a:gd name="connsiteX6" fmla="*/ 3130946 w 6494075"/>
                <a:gd name="connsiteY6" fmla="*/ 340619 h 3854620"/>
                <a:gd name="connsiteX7" fmla="*/ 3211109 w 6494075"/>
                <a:gd name="connsiteY7" fmla="*/ 280675 h 3854620"/>
                <a:gd name="connsiteX8" fmla="*/ 4042044 w 6494075"/>
                <a:gd name="connsiteY8" fmla="*/ 26859 h 3854620"/>
                <a:gd name="connsiteX9" fmla="*/ 4872979 w 6494075"/>
                <a:gd name="connsiteY9" fmla="*/ 280675 h 3854620"/>
                <a:gd name="connsiteX10" fmla="*/ 4921910 w 6494075"/>
                <a:gd name="connsiteY10" fmla="*/ 317265 h 3854620"/>
                <a:gd name="connsiteX11" fmla="*/ 4967151 w 6494075"/>
                <a:gd name="connsiteY11" fmla="*/ 295471 h 3854620"/>
                <a:gd name="connsiteX12" fmla="*/ 5394972 w 6494075"/>
                <a:gd name="connsiteY12" fmla="*/ 209098 h 3854620"/>
                <a:gd name="connsiteX13" fmla="*/ 6494075 w 6494075"/>
                <a:gd name="connsiteY13" fmla="*/ 1308201 h 3854620"/>
                <a:gd name="connsiteX14" fmla="*/ 6407702 w 6494075"/>
                <a:gd name="connsiteY14" fmla="*/ 1736021 h 3854620"/>
                <a:gd name="connsiteX15" fmla="*/ 6380270 w 6494075"/>
                <a:gd name="connsiteY15" fmla="*/ 1786561 h 3854620"/>
                <a:gd name="connsiteX16" fmla="*/ 6415612 w 6494075"/>
                <a:gd name="connsiteY16" fmla="*/ 1883122 h 3854620"/>
                <a:gd name="connsiteX17" fmla="*/ 6480317 w 6494075"/>
                <a:gd name="connsiteY17" fmla="*/ 2311107 h 3854620"/>
                <a:gd name="connsiteX18" fmla="*/ 5041079 w 6494075"/>
                <a:gd name="connsiteY18" fmla="*/ 3750345 h 3854620"/>
                <a:gd name="connsiteX19" fmla="*/ 4464771 w 6494075"/>
                <a:gd name="connsiteY19" fmla="*/ 3630320 h 3854620"/>
                <a:gd name="connsiteX20" fmla="*/ 4339319 w 6494075"/>
                <a:gd name="connsiteY20" fmla="*/ 3565126 h 3854620"/>
                <a:gd name="connsiteX21" fmla="*/ 4336189 w 6494075"/>
                <a:gd name="connsiteY21" fmla="*/ 3567709 h 3854620"/>
                <a:gd name="connsiteX22" fmla="*/ 3813850 w 6494075"/>
                <a:gd name="connsiteY22" fmla="*/ 3727261 h 3854620"/>
                <a:gd name="connsiteX23" fmla="*/ 3291512 w 6494075"/>
                <a:gd name="connsiteY23" fmla="*/ 3567709 h 3854620"/>
                <a:gd name="connsiteX24" fmla="*/ 3177860 w 6494075"/>
                <a:gd name="connsiteY24" fmla="*/ 3473938 h 3854620"/>
                <a:gd name="connsiteX25" fmla="*/ 3088483 w 6494075"/>
                <a:gd name="connsiteY25" fmla="*/ 3555168 h 3854620"/>
                <a:gd name="connsiteX26" fmla="*/ 2254333 w 6494075"/>
                <a:gd name="connsiteY26" fmla="*/ 3854620 h 3854620"/>
                <a:gd name="connsiteX27" fmla="*/ 1420183 w 6494075"/>
                <a:gd name="connsiteY27" fmla="*/ 3555168 h 3854620"/>
                <a:gd name="connsiteX28" fmla="*/ 1375814 w 6494075"/>
                <a:gd name="connsiteY28" fmla="*/ 3514843 h 3854620"/>
                <a:gd name="connsiteX29" fmla="*/ 1339072 w 6494075"/>
                <a:gd name="connsiteY29" fmla="*/ 3537164 h 3854620"/>
                <a:gd name="connsiteX30" fmla="*/ 906825 w 6494075"/>
                <a:gd name="connsiteY30" fmla="*/ 3646613 h 3854620"/>
                <a:gd name="connsiteX31" fmla="*/ 0 w 6494075"/>
                <a:gd name="connsiteY31" fmla="*/ 2739788 h 3854620"/>
                <a:gd name="connsiteX32" fmla="*/ 265603 w 6494075"/>
                <a:gd name="connsiteY32" fmla="*/ 2098566 h 3854620"/>
                <a:gd name="connsiteX33" fmla="*/ 370888 w 6494075"/>
                <a:gd name="connsiteY33" fmla="*/ 2011698 h 3854620"/>
                <a:gd name="connsiteX34" fmla="*/ 368618 w 6494075"/>
                <a:gd name="connsiteY34" fmla="*/ 2009201 h 3854620"/>
                <a:gd name="connsiteX35" fmla="*/ 88191 w 6494075"/>
                <a:gd name="connsiteY35" fmla="*/ 1228048 h 3854620"/>
                <a:gd name="connsiteX36" fmla="*/ 1316239 w 6494075"/>
                <a:gd name="connsiteY36" fmla="*/ 0 h 385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494075" h="3854620">
                  <a:moveTo>
                    <a:pt x="1316239" y="0"/>
                  </a:moveTo>
                  <a:cubicBezTo>
                    <a:pt x="1612966" y="0"/>
                    <a:pt x="1885113" y="105238"/>
                    <a:pt x="2097392" y="280426"/>
                  </a:cubicBezTo>
                  <a:lnTo>
                    <a:pt x="2106638" y="288830"/>
                  </a:lnTo>
                  <a:lnTo>
                    <a:pt x="2137136" y="274138"/>
                  </a:lnTo>
                  <a:cubicBezTo>
                    <a:pt x="2269959" y="217959"/>
                    <a:pt x="2415991" y="186893"/>
                    <a:pt x="2569278" y="186893"/>
                  </a:cubicBezTo>
                  <a:cubicBezTo>
                    <a:pt x="2760888" y="186893"/>
                    <a:pt x="2941160" y="235434"/>
                    <a:pt x="3098468" y="320889"/>
                  </a:cubicBezTo>
                  <a:lnTo>
                    <a:pt x="3130946" y="340619"/>
                  </a:lnTo>
                  <a:lnTo>
                    <a:pt x="3211109" y="280675"/>
                  </a:lnTo>
                  <a:cubicBezTo>
                    <a:pt x="3448305" y="120429"/>
                    <a:pt x="3734247" y="26859"/>
                    <a:pt x="4042044" y="26859"/>
                  </a:cubicBezTo>
                  <a:cubicBezTo>
                    <a:pt x="4349841" y="26859"/>
                    <a:pt x="4635784" y="120429"/>
                    <a:pt x="4872979" y="280675"/>
                  </a:cubicBezTo>
                  <a:lnTo>
                    <a:pt x="4921910" y="317265"/>
                  </a:lnTo>
                  <a:lnTo>
                    <a:pt x="4967151" y="295471"/>
                  </a:lnTo>
                  <a:cubicBezTo>
                    <a:pt x="5098646" y="239853"/>
                    <a:pt x="5243217" y="209098"/>
                    <a:pt x="5394972" y="209098"/>
                  </a:cubicBezTo>
                  <a:cubicBezTo>
                    <a:pt x="6001990" y="209098"/>
                    <a:pt x="6494075" y="701183"/>
                    <a:pt x="6494075" y="1308201"/>
                  </a:cubicBezTo>
                  <a:cubicBezTo>
                    <a:pt x="6494075" y="1459955"/>
                    <a:pt x="6463320" y="1604527"/>
                    <a:pt x="6407702" y="1736021"/>
                  </a:cubicBezTo>
                  <a:lnTo>
                    <a:pt x="6380270" y="1786561"/>
                  </a:lnTo>
                  <a:lnTo>
                    <a:pt x="6415612" y="1883122"/>
                  </a:lnTo>
                  <a:cubicBezTo>
                    <a:pt x="6457663" y="2018322"/>
                    <a:pt x="6480317" y="2162069"/>
                    <a:pt x="6480317" y="2311107"/>
                  </a:cubicBezTo>
                  <a:cubicBezTo>
                    <a:pt x="6480317" y="3105976"/>
                    <a:pt x="5835948" y="3750345"/>
                    <a:pt x="5041079" y="3750345"/>
                  </a:cubicBezTo>
                  <a:cubicBezTo>
                    <a:pt x="4836152" y="3750345"/>
                    <a:pt x="4641228" y="3707516"/>
                    <a:pt x="4464771" y="3630320"/>
                  </a:cubicBezTo>
                  <a:lnTo>
                    <a:pt x="4339319" y="3565126"/>
                  </a:lnTo>
                  <a:lnTo>
                    <a:pt x="4336189" y="3567709"/>
                  </a:lnTo>
                  <a:cubicBezTo>
                    <a:pt x="4187084" y="3668442"/>
                    <a:pt x="4007336" y="3727261"/>
                    <a:pt x="3813850" y="3727261"/>
                  </a:cubicBezTo>
                  <a:cubicBezTo>
                    <a:pt x="3620364" y="3727261"/>
                    <a:pt x="3440616" y="3668442"/>
                    <a:pt x="3291512" y="3567709"/>
                  </a:cubicBezTo>
                  <a:lnTo>
                    <a:pt x="3177860" y="3473938"/>
                  </a:lnTo>
                  <a:lnTo>
                    <a:pt x="3088483" y="3555168"/>
                  </a:lnTo>
                  <a:cubicBezTo>
                    <a:pt x="2861802" y="3742242"/>
                    <a:pt x="2571191" y="3854620"/>
                    <a:pt x="2254333" y="3854620"/>
                  </a:cubicBezTo>
                  <a:cubicBezTo>
                    <a:pt x="1937475" y="3854620"/>
                    <a:pt x="1646865" y="3742242"/>
                    <a:pt x="1420183" y="3555168"/>
                  </a:cubicBezTo>
                  <a:lnTo>
                    <a:pt x="1375814" y="3514843"/>
                  </a:lnTo>
                  <a:lnTo>
                    <a:pt x="1339072" y="3537164"/>
                  </a:lnTo>
                  <a:cubicBezTo>
                    <a:pt x="1210581" y="3606965"/>
                    <a:pt x="1063333" y="3646613"/>
                    <a:pt x="906825" y="3646613"/>
                  </a:cubicBezTo>
                  <a:cubicBezTo>
                    <a:pt x="405999" y="3646613"/>
                    <a:pt x="0" y="3240614"/>
                    <a:pt x="0" y="2739788"/>
                  </a:cubicBezTo>
                  <a:cubicBezTo>
                    <a:pt x="0" y="2489375"/>
                    <a:pt x="101500" y="2262669"/>
                    <a:pt x="265603" y="2098566"/>
                  </a:cubicBezTo>
                  <a:lnTo>
                    <a:pt x="370888" y="2011698"/>
                  </a:lnTo>
                  <a:lnTo>
                    <a:pt x="368618" y="2009201"/>
                  </a:lnTo>
                  <a:cubicBezTo>
                    <a:pt x="193430" y="1796921"/>
                    <a:pt x="88191" y="1524774"/>
                    <a:pt x="88191" y="1228048"/>
                  </a:cubicBezTo>
                  <a:cubicBezTo>
                    <a:pt x="88191" y="549816"/>
                    <a:pt x="638007" y="0"/>
                    <a:pt x="1316239" y="0"/>
                  </a:cubicBezTo>
                  <a:close/>
                </a:path>
              </a:pathLst>
            </a:custGeom>
            <a:noFill/>
            <a:ln w="1905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34AE5F7-C3BA-2389-7851-46FECADEB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64" y="2119189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D65F453-6C4B-FDA5-06B0-C664771FC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940"/>
            <a:ext cx="1256264" cy="1256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6264" y="700613"/>
            <a:ext cx="8405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Hoạt</a:t>
            </a:r>
            <a:r>
              <a:rPr lang="en-GB" sz="4000" dirty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động</a:t>
            </a:r>
            <a:r>
              <a:rPr lang="en-GB" sz="4000" dirty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giáo</a:t>
            </a:r>
            <a:r>
              <a:rPr lang="en-GB" sz="4000" dirty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dục</a:t>
            </a:r>
            <a:r>
              <a:rPr lang="en-GB" sz="4000" dirty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theo</a:t>
            </a:r>
            <a:r>
              <a:rPr lang="en-GB" sz="4000" dirty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chủ</a:t>
            </a:r>
            <a:r>
              <a:rPr lang="en-GB" sz="4000" dirty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>
                <a:solidFill>
                  <a:srgbClr val="0C948F"/>
                </a:solidFill>
                <a:latin typeface="SVN-Rocker" panose="02040603050506020204" pitchFamily="18" charset="0"/>
              </a:rPr>
              <a:t>đề</a:t>
            </a:r>
            <a:endParaRPr lang="en-GB" sz="4000" dirty="0">
              <a:solidFill>
                <a:srgbClr val="0C948F"/>
              </a:solidFill>
              <a:latin typeface="SVN-Rocker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067" y="1601024"/>
            <a:ext cx="8602202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2412" y="525462"/>
            <a:ext cx="9347200" cy="5122525"/>
            <a:chOff x="1522412" y="525462"/>
            <a:chExt cx="9347200" cy="5122525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BCEC2AA-9439-40F4-56B7-58636288E51A}"/>
                </a:ext>
              </a:extLst>
            </p:cNvPr>
            <p:cNvGrpSpPr/>
            <p:nvPr/>
          </p:nvGrpSpPr>
          <p:grpSpPr>
            <a:xfrm>
              <a:off x="1522412" y="525462"/>
              <a:ext cx="9347200" cy="5122525"/>
              <a:chOff x="1422400" y="1750105"/>
              <a:chExt cx="9347200" cy="3666219"/>
            </a:xfrm>
          </p:grpSpPr>
          <p:sp>
            <p:nvSpPr>
              <p:cNvPr id="5" name="梯形 4">
                <a:extLst>
                  <a:ext uri="{FF2B5EF4-FFF2-40B4-BE49-F238E27FC236}">
                    <a16:creationId xmlns:a16="http://schemas.microsoft.com/office/drawing/2014/main" id="{B695C427-6B0B-3D47-62DB-0E390CB882A3}"/>
                  </a:ext>
                </a:extLst>
              </p:cNvPr>
              <p:cNvSpPr/>
              <p:nvPr/>
            </p:nvSpPr>
            <p:spPr>
              <a:xfrm>
                <a:off x="1422400" y="2100943"/>
                <a:ext cx="9347200" cy="3315381"/>
              </a:xfrm>
              <a:prstGeom prst="trapezoid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3" name="平行四边形 2">
                <a:extLst>
                  <a:ext uri="{FF2B5EF4-FFF2-40B4-BE49-F238E27FC236}">
                    <a16:creationId xmlns:a16="http://schemas.microsoft.com/office/drawing/2014/main" id="{385DBC91-585F-E039-9298-5B9D09194733}"/>
                  </a:ext>
                </a:extLst>
              </p:cNvPr>
              <p:cNvSpPr/>
              <p:nvPr/>
            </p:nvSpPr>
            <p:spPr>
              <a:xfrm>
                <a:off x="4499429" y="1750105"/>
                <a:ext cx="3601584" cy="70167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rPr>
                  <a:t>YÊU CẦU CẦN ĐẠT</a:t>
                </a:r>
                <a:endParaRPr lang="zh-CN" altLang="en-US" sz="2400" b="1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7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2583350" y="1396609"/>
              <a:ext cx="7225323" cy="4247317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Biết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được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sở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thói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quen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kỉ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niệm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qua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đó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lựa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chọn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việc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làm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phù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hợp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để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thể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hiện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sự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quan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tâm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chăm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sóc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5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F057227-334C-F3C6-35A6-B07E3CA78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24" y="-308963"/>
            <a:ext cx="7475926" cy="74759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AF53F2-E479-894D-9691-2A14D1862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01" y="1367437"/>
            <a:ext cx="5490563" cy="5490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656" y="1759662"/>
            <a:ext cx="3987130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8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A6A2"/>
      </a:accent1>
      <a:accent2>
        <a:srgbClr val="FF9500"/>
      </a:accent2>
      <a:accent3>
        <a:srgbClr val="10A6A2"/>
      </a:accent3>
      <a:accent4>
        <a:srgbClr val="FF95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603</Words>
  <Application>Microsoft Office PowerPoint</Application>
  <PresentationFormat>Widescreen</PresentationFormat>
  <Paragraphs>51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等线 Light</vt:lpstr>
      <vt:lpstr>#9Slide05 Bodega Script</vt:lpstr>
      <vt:lpstr>#9Slide06 SVNBlow Brush</vt:lpstr>
      <vt:lpstr>Arial</vt:lpstr>
      <vt:lpstr>Cambria</vt:lpstr>
      <vt:lpstr>SVN-Dancing Script</vt:lpstr>
      <vt:lpstr>SVN-Rocker</vt:lpstr>
      <vt:lpstr>Times New Roman</vt:lpstr>
      <vt:lpstr>UTM Avo</vt:lpstr>
      <vt:lpstr>字魂27号-布丁体</vt:lpstr>
      <vt:lpstr>思源黑体 CN Normal</vt:lpstr>
      <vt:lpstr>思源黑体 CN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Tra My</cp:lastModifiedBy>
  <cp:revision>20</cp:revision>
  <dcterms:created xsi:type="dcterms:W3CDTF">2022-12-01T11:57:49Z</dcterms:created>
  <dcterms:modified xsi:type="dcterms:W3CDTF">2022-12-26T00:07:05Z</dcterms:modified>
</cp:coreProperties>
</file>