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58" r:id="rId3"/>
    <p:sldId id="265" r:id="rId4"/>
    <p:sldId id="259" r:id="rId5"/>
    <p:sldId id="262" r:id="rId6"/>
    <p:sldId id="266" r:id="rId7"/>
    <p:sldId id="268" r:id="rId8"/>
    <p:sldId id="269" r:id="rId9"/>
    <p:sldId id="270" r:id="rId10"/>
    <p:sldId id="271" r:id="rId11"/>
    <p:sldId id="272" r:id="rId12"/>
    <p:sldId id="274" r:id="rId13"/>
    <p:sldId id="273" r:id="rId14"/>
    <p:sldId id="276" r:id="rId15"/>
    <p:sldId id="263" r:id="rId16"/>
    <p:sldId id="277" r:id="rId17"/>
    <p:sldId id="282" r:id="rId18"/>
    <p:sldId id="283" r:id="rId19"/>
    <p:sldId id="264" r:id="rId20"/>
    <p:sldId id="261" r:id="rId21"/>
    <p:sldId id="288" r:id="rId22"/>
    <p:sldId id="287" r:id="rId23"/>
    <p:sldId id="289" r:id="rId24"/>
    <p:sldId id="290" r:id="rId25"/>
    <p:sldId id="587" r:id="rId26"/>
    <p:sldId id="588" r:id="rId27"/>
    <p:sldId id="589" r:id="rId28"/>
    <p:sldId id="590" r:id="rId29"/>
    <p:sldId id="591" r:id="rId30"/>
    <p:sldId id="286"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FF0066"/>
    <a:srgbClr val="F25C71"/>
    <a:srgbClr val="BF139E"/>
    <a:srgbClr val="F9FACC"/>
    <a:srgbClr val="F692A0"/>
    <a:srgbClr val="6F0B5C"/>
    <a:srgbClr val="53EF29"/>
    <a:srgbClr val="EE4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4586" autoAdjust="0"/>
  </p:normalViewPr>
  <p:slideViewPr>
    <p:cSldViewPr snapToGrid="0">
      <p:cViewPr>
        <p:scale>
          <a:sx n="50" d="100"/>
          <a:sy n="50" d="100"/>
        </p:scale>
        <p:origin x="86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51622-EF67-4D1F-8AA8-92C18EB1552F}" type="datetimeFigureOut">
              <a:rPr lang="en-US" smtClean="0"/>
              <a:t>12/22/2023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A0917-98F5-4188-B370-E72047D1E51B}" type="slidenum">
              <a:rPr lang="en-US" smtClean="0"/>
              <a:t>‹#›</a:t>
            </a:fld>
            <a:endParaRPr lang="en-US"/>
          </a:p>
        </p:txBody>
      </p:sp>
    </p:spTree>
    <p:extLst>
      <p:ext uri="{BB962C8B-B14F-4D97-AF65-F5344CB8AC3E}">
        <p14:creationId xmlns:p14="http://schemas.microsoft.com/office/powerpoint/2010/main" val="377125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err="1">
                <a:solidFill>
                  <a:srgbClr val="F25C71"/>
                </a:solidFill>
                <a:latin typeface="Cambria" panose="02040503050406030204" pitchFamily="18" charset="0"/>
                <a:ea typeface="Cambria" panose="02040503050406030204" pitchFamily="18" charset="0"/>
              </a:rPr>
              <a:t>Ước</a:t>
            </a:r>
            <a:r>
              <a:rPr lang="vi-VN" sz="1200" b="1" dirty="0">
                <a:solidFill>
                  <a:srgbClr val="F25C71"/>
                </a:solidFill>
                <a:latin typeface="Cambria" panose="02040503050406030204" pitchFamily="18" charset="0"/>
                <a:ea typeface="Cambria" panose="02040503050406030204" pitchFamily="18" charset="0"/>
              </a:rPr>
              <a:t> "không </a:t>
            </a:r>
            <a:r>
              <a:rPr lang="vi-VN" sz="1200" b="1" dirty="0" err="1">
                <a:solidFill>
                  <a:srgbClr val="F25C71"/>
                </a:solidFill>
                <a:latin typeface="Cambria" panose="02040503050406030204" pitchFamily="18" charset="0"/>
                <a:ea typeface="Cambria" panose="02040503050406030204" pitchFamily="18" charset="0"/>
              </a:rPr>
              <a:t>còn</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mùa</a:t>
            </a:r>
            <a:r>
              <a:rPr lang="vi-VN" sz="1200" b="1" dirty="0">
                <a:solidFill>
                  <a:srgbClr val="F25C71"/>
                </a:solidFill>
                <a:latin typeface="Cambria" panose="02040503050406030204" pitchFamily="18" charset="0"/>
                <a:ea typeface="Cambria" panose="02040503050406030204" pitchFamily="18" charset="0"/>
              </a:rPr>
              <a:t> đông" </a:t>
            </a:r>
            <a:r>
              <a:rPr lang="vi-VN" sz="1200" b="1" dirty="0" err="1">
                <a:solidFill>
                  <a:srgbClr val="F25C71"/>
                </a:solidFill>
                <a:latin typeface="Cambria" panose="02040503050406030204" pitchFamily="18" charset="0"/>
                <a:ea typeface="Cambria" panose="02040503050406030204" pitchFamily="18" charset="0"/>
              </a:rPr>
              <a:t>có</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nghĩa</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là</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ước</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thời</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tiết</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để</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chịu</a:t>
            </a:r>
            <a:r>
              <a:rPr lang="vi-VN" sz="1200" b="1" dirty="0">
                <a:solidFill>
                  <a:srgbClr val="F25C71"/>
                </a:solidFill>
                <a:latin typeface="Cambria" panose="02040503050406030204" pitchFamily="18" charset="0"/>
                <a:ea typeface="Cambria" panose="02040503050406030204" pitchFamily="18" charset="0"/>
              </a:rPr>
              <a:t>, không </a:t>
            </a:r>
            <a:r>
              <a:rPr lang="vi-VN" sz="1200" b="1" dirty="0" err="1">
                <a:solidFill>
                  <a:srgbClr val="F25C71"/>
                </a:solidFill>
                <a:latin typeface="Cambria" panose="02040503050406030204" pitchFamily="18" charset="0"/>
                <a:ea typeface="Cambria" panose="02040503050406030204" pitchFamily="18" charset="0"/>
              </a:rPr>
              <a:t>còn</a:t>
            </a:r>
            <a:r>
              <a:rPr lang="vi-VN" sz="1200" b="1" dirty="0">
                <a:solidFill>
                  <a:srgbClr val="F25C71"/>
                </a:solidFill>
                <a:latin typeface="Cambria" panose="02040503050406030204" pitchFamily="18" charset="0"/>
                <a:ea typeface="Cambria" panose="02040503050406030204" pitchFamily="18" charset="0"/>
              </a:rPr>
              <a:t> thiên tai, không </a:t>
            </a:r>
            <a:r>
              <a:rPr lang="vi-VN" sz="1200" b="1" dirty="0" err="1">
                <a:solidFill>
                  <a:srgbClr val="F25C71"/>
                </a:solidFill>
                <a:latin typeface="Cambria" panose="02040503050406030204" pitchFamily="18" charset="0"/>
                <a:ea typeface="Cambria" panose="02040503050406030204" pitchFamily="18" charset="0"/>
              </a:rPr>
              <a:t>còn</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những</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hiểm</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hoạ</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tự</a:t>
            </a:r>
            <a:r>
              <a:rPr lang="vi-VN" sz="1200" b="1" dirty="0">
                <a:solidFill>
                  <a:srgbClr val="F25C71"/>
                </a:solidFill>
                <a:latin typeface="Cambria" panose="02040503050406030204" pitchFamily="18" charset="0"/>
                <a:ea typeface="Cambria" panose="02040503050406030204" pitchFamily="18" charset="0"/>
              </a:rPr>
              <a:t> nhiên đe </a:t>
            </a:r>
            <a:r>
              <a:rPr lang="vi-VN" sz="1200" b="1" dirty="0" err="1">
                <a:solidFill>
                  <a:srgbClr val="F25C71"/>
                </a:solidFill>
                <a:latin typeface="Cambria" panose="02040503050406030204" pitchFamily="18" charset="0"/>
                <a:ea typeface="Cambria" panose="02040503050406030204" pitchFamily="18" charset="0"/>
              </a:rPr>
              <a:t>doạ</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cuộc</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sống</a:t>
            </a:r>
            <a:r>
              <a:rPr lang="vi-VN" sz="1200" b="1" dirty="0">
                <a:solidFill>
                  <a:srgbClr val="F25C71"/>
                </a:solidFill>
                <a:latin typeface="Cambria" panose="02040503050406030204" pitchFamily="18" charset="0"/>
                <a:ea typeface="Cambria" panose="02040503050406030204" pitchFamily="18" charset="0"/>
              </a:rPr>
              <a:t> </a:t>
            </a:r>
            <a:r>
              <a:rPr lang="vi-VN" sz="1200" b="1" dirty="0" err="1">
                <a:solidFill>
                  <a:srgbClr val="F25C71"/>
                </a:solidFill>
                <a:latin typeface="Cambria" panose="02040503050406030204" pitchFamily="18" charset="0"/>
                <a:ea typeface="Cambria" panose="02040503050406030204" pitchFamily="18" charset="0"/>
              </a:rPr>
              <a:t>của</a:t>
            </a:r>
            <a:r>
              <a:rPr lang="vi-VN" sz="1200" b="1" dirty="0">
                <a:solidFill>
                  <a:srgbClr val="F25C71"/>
                </a:solidFill>
                <a:latin typeface="Cambria" panose="02040503050406030204" pitchFamily="18" charset="0"/>
                <a:ea typeface="Cambria" panose="02040503050406030204" pitchFamily="18" charset="0"/>
              </a:rPr>
              <a:t> con </a:t>
            </a:r>
            <a:r>
              <a:rPr lang="vi-VN" sz="1200" b="1" dirty="0" err="1">
                <a:solidFill>
                  <a:srgbClr val="F25C71"/>
                </a:solidFill>
                <a:latin typeface="Cambria" panose="02040503050406030204" pitchFamily="18" charset="0"/>
                <a:ea typeface="Cambria" panose="02040503050406030204" pitchFamily="18" charset="0"/>
              </a:rPr>
              <a:t>người</a:t>
            </a:r>
            <a:r>
              <a:rPr lang="vi-VN" sz="1200" b="1" dirty="0">
                <a:solidFill>
                  <a:srgbClr val="F25C71"/>
                </a:solidFill>
                <a:latin typeface="Cambria" panose="02040503050406030204" pitchFamily="18" charset="0"/>
                <a:ea typeface="Cambria" panose="02040503050406030204" pitchFamily="18" charset="0"/>
              </a:rPr>
              <a:t>.</a:t>
            </a:r>
            <a:endParaRPr lang="en-US" sz="1200" b="1" dirty="0">
              <a:solidFill>
                <a:srgbClr val="F25C71"/>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err="1">
                <a:solidFill>
                  <a:srgbClr val="006699"/>
                </a:solidFill>
                <a:latin typeface="Cambria" panose="02040503050406030204" pitchFamily="18" charset="0"/>
                <a:ea typeface="Cambria" panose="02040503050406030204" pitchFamily="18" charset="0"/>
              </a:rPr>
              <a:t>Ước</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hoá</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trái</a:t>
            </a:r>
            <a:r>
              <a:rPr lang="vi-VN" sz="1200" b="1" dirty="0">
                <a:solidFill>
                  <a:srgbClr val="006699"/>
                </a:solidFill>
                <a:latin typeface="Cambria" panose="02040503050406030204" pitchFamily="18" charset="0"/>
                <a:ea typeface="Cambria" panose="02040503050406030204" pitchFamily="18" charset="0"/>
              </a:rPr>
              <a:t> bom </a:t>
            </a:r>
            <a:r>
              <a:rPr lang="vi-VN" sz="1200" b="1" dirty="0" err="1">
                <a:solidFill>
                  <a:srgbClr val="006699"/>
                </a:solidFill>
                <a:latin typeface="Cambria" panose="02040503050406030204" pitchFamily="18" charset="0"/>
                <a:ea typeface="Cambria" panose="02040503050406030204" pitchFamily="18" charset="0"/>
              </a:rPr>
              <a:t>thành</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trái</a:t>
            </a:r>
            <a:r>
              <a:rPr lang="vi-VN" sz="1200" b="1" dirty="0">
                <a:solidFill>
                  <a:srgbClr val="006699"/>
                </a:solidFill>
                <a:latin typeface="Cambria" panose="02040503050406030204" pitchFamily="18" charset="0"/>
                <a:ea typeface="Cambria" panose="02040503050406030204" pitchFamily="18" charset="0"/>
              </a:rPr>
              <a:t> ngon" </a:t>
            </a:r>
            <a:r>
              <a:rPr lang="vi-VN" sz="1200" b="1" dirty="0" err="1">
                <a:solidFill>
                  <a:srgbClr val="006699"/>
                </a:solidFill>
                <a:latin typeface="Cambria" panose="02040503050406030204" pitchFamily="18" charset="0"/>
                <a:ea typeface="Cambria" panose="02040503050406030204" pitchFamily="18" charset="0"/>
              </a:rPr>
              <a:t>có</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nghĩa</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là</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ước</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thế</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giới</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hoà</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bình</a:t>
            </a:r>
            <a:r>
              <a:rPr lang="vi-VN" sz="1200" b="1" dirty="0">
                <a:solidFill>
                  <a:srgbClr val="006699"/>
                </a:solidFill>
                <a:latin typeface="Cambria" panose="02040503050406030204" pitchFamily="18" charset="0"/>
                <a:ea typeface="Cambria" panose="02040503050406030204" pitchFamily="18" charset="0"/>
              </a:rPr>
              <a:t>, không </a:t>
            </a:r>
            <a:r>
              <a:rPr lang="vi-VN" sz="1200" b="1" dirty="0" err="1">
                <a:solidFill>
                  <a:srgbClr val="006699"/>
                </a:solidFill>
                <a:latin typeface="Cambria" panose="02040503050406030204" pitchFamily="18" charset="0"/>
                <a:ea typeface="Cambria" panose="02040503050406030204" pitchFamily="18" charset="0"/>
              </a:rPr>
              <a:t>còn</a:t>
            </a:r>
            <a:r>
              <a:rPr lang="vi-VN" sz="1200" b="1" dirty="0">
                <a:solidFill>
                  <a:srgbClr val="006699"/>
                </a:solidFill>
                <a:latin typeface="Cambria" panose="02040503050406030204" pitchFamily="18" charset="0"/>
                <a:ea typeface="Cambria" panose="02040503050406030204" pitchFamily="18" charset="0"/>
              </a:rPr>
              <a:t> bom </a:t>
            </a:r>
            <a:r>
              <a:rPr lang="vi-VN" sz="1200" b="1" dirty="0" err="1">
                <a:solidFill>
                  <a:srgbClr val="006699"/>
                </a:solidFill>
                <a:latin typeface="Cambria" panose="02040503050406030204" pitchFamily="18" charset="0"/>
                <a:ea typeface="Cambria" panose="02040503050406030204" pitchFamily="18" charset="0"/>
              </a:rPr>
              <a:t>đạn</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chiến</a:t>
            </a:r>
            <a:r>
              <a:rPr lang="vi-VN" sz="1200" b="1" dirty="0">
                <a:solidFill>
                  <a:srgbClr val="006699"/>
                </a:solidFill>
                <a:latin typeface="Cambria" panose="02040503050406030204" pitchFamily="18" charset="0"/>
                <a:ea typeface="Cambria" panose="02040503050406030204" pitchFamily="18" charset="0"/>
              </a:rPr>
              <a:t> tranh </a:t>
            </a:r>
            <a:r>
              <a:rPr lang="vi-VN" sz="1200" b="1" dirty="0" err="1">
                <a:solidFill>
                  <a:srgbClr val="006699"/>
                </a:solidFill>
                <a:latin typeface="Cambria" panose="02040503050406030204" pitchFamily="18" charset="0"/>
                <a:ea typeface="Cambria" panose="02040503050406030204" pitchFamily="18" charset="0"/>
              </a:rPr>
              <a:t>để</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mọi</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người</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được</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sống</a:t>
            </a:r>
            <a:r>
              <a:rPr lang="vi-VN" sz="1200" b="1" dirty="0">
                <a:solidFill>
                  <a:srgbClr val="006699"/>
                </a:solidFill>
                <a:latin typeface="Cambria" panose="02040503050406030204" pitchFamily="18" charset="0"/>
                <a:ea typeface="Cambria" panose="02040503050406030204" pitchFamily="18" charset="0"/>
              </a:rPr>
              <a:t> yên vui.</a:t>
            </a:r>
            <a:endParaRPr lang="en-US" sz="1200" b="1" dirty="0">
              <a:solidFill>
                <a:srgbClr val="006699"/>
              </a:solidFill>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D42A0917-98F5-4188-B370-E72047D1E51B}" type="slidenum">
              <a:rPr lang="en-US" smtClean="0"/>
              <a:t>17</a:t>
            </a:fld>
            <a:endParaRPr lang="en-US"/>
          </a:p>
        </p:txBody>
      </p:sp>
    </p:spTree>
    <p:extLst>
      <p:ext uri="{BB962C8B-B14F-4D97-AF65-F5344CB8AC3E}">
        <p14:creationId xmlns:p14="http://schemas.microsoft.com/office/powerpoint/2010/main" val="226805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0070C0"/>
                </a:solidFill>
                <a:latin typeface="Cambria" panose="02040503050406030204" pitchFamily="18" charset="0"/>
                <a:ea typeface="Cambria" panose="02040503050406030204" pitchFamily="18" charset="0"/>
              </a:rPr>
              <a:t>VD: Em </a:t>
            </a:r>
            <a:r>
              <a:rPr lang="vi-VN" sz="1200" b="1" dirty="0" err="1">
                <a:solidFill>
                  <a:srgbClr val="0070C0"/>
                </a:solidFill>
                <a:latin typeface="Cambria" panose="02040503050406030204" pitchFamily="18" charset="0"/>
                <a:ea typeface="Cambria" panose="02040503050406030204" pitchFamily="18" charset="0"/>
              </a:rPr>
              <a:t>thì</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ước</a:t>
            </a:r>
            <a:r>
              <a:rPr lang="vi-VN" sz="1200" b="1" dirty="0">
                <a:solidFill>
                  <a:srgbClr val="0070C0"/>
                </a:solidFill>
                <a:latin typeface="Cambria" panose="02040503050406030204" pitchFamily="18" charset="0"/>
                <a:ea typeface="Cambria" panose="02040503050406030204" pitchFamily="18" charset="0"/>
              </a:rPr>
              <a:t> mơ </a:t>
            </a:r>
            <a:r>
              <a:rPr lang="vi-VN" sz="1200" b="1" dirty="0" err="1">
                <a:solidFill>
                  <a:srgbClr val="0070C0"/>
                </a:solidFill>
                <a:latin typeface="Cambria" panose="02040503050406030204" pitchFamily="18" charset="0"/>
                <a:ea typeface="Cambria" panose="02040503050406030204" pitchFamily="18" charset="0"/>
              </a:rPr>
              <a:t>ngủ</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dậy</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thành</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người</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lớn</a:t>
            </a:r>
            <a:r>
              <a:rPr lang="vi-VN" sz="1200" b="1" dirty="0">
                <a:solidFill>
                  <a:srgbClr val="0070C0"/>
                </a:solidFill>
                <a:latin typeface="Cambria" panose="02040503050406030204" pitchFamily="18" charset="0"/>
                <a:ea typeface="Cambria" panose="02040503050406030204" pitchFamily="18" charset="0"/>
              </a:rPr>
              <a:t> ngay </a:t>
            </a:r>
            <a:r>
              <a:rPr lang="vi-VN" sz="1200" b="1" dirty="0" err="1">
                <a:solidFill>
                  <a:srgbClr val="0070C0"/>
                </a:solidFill>
                <a:latin typeface="Cambria" panose="02040503050406030204" pitchFamily="18" charset="0"/>
                <a:ea typeface="Cambria" panose="02040503050406030204" pitchFamily="18" charset="0"/>
              </a:rPr>
              <a:t>vì</a:t>
            </a:r>
            <a:r>
              <a:rPr lang="vi-VN" sz="1200" b="1" dirty="0">
                <a:solidFill>
                  <a:srgbClr val="0070C0"/>
                </a:solidFill>
                <a:latin typeface="Cambria" panose="02040503050406030204" pitchFamily="18" charset="0"/>
                <a:ea typeface="Cambria" panose="02040503050406030204" pitchFamily="18" charset="0"/>
              </a:rPr>
              <a:t> khi </a:t>
            </a:r>
            <a:r>
              <a:rPr lang="vi-VN" sz="1200" b="1" dirty="0" err="1">
                <a:solidFill>
                  <a:srgbClr val="0070C0"/>
                </a:solidFill>
                <a:latin typeface="Cambria" panose="02040503050406030204" pitchFamily="18" charset="0"/>
                <a:ea typeface="Cambria" panose="02040503050406030204" pitchFamily="18" charset="0"/>
              </a:rPr>
              <a:t>là</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người</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lớn</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thì</a:t>
            </a:r>
            <a:r>
              <a:rPr lang="vi-VN" sz="1200" b="1" dirty="0">
                <a:solidFill>
                  <a:srgbClr val="0070C0"/>
                </a:solidFill>
                <a:latin typeface="Cambria" panose="02040503050406030204" pitchFamily="18" charset="0"/>
                <a:ea typeface="Cambria" panose="02040503050406030204" pitchFamily="18" charset="0"/>
              </a:rPr>
              <a:t> em </a:t>
            </a:r>
            <a:r>
              <a:rPr lang="vi-VN" sz="1200" b="1" dirty="0" err="1">
                <a:solidFill>
                  <a:srgbClr val="0070C0"/>
                </a:solidFill>
                <a:latin typeface="Cambria" panose="02040503050406030204" pitchFamily="18" charset="0"/>
                <a:ea typeface="Cambria" panose="02040503050406030204" pitchFamily="18" charset="0"/>
              </a:rPr>
              <a:t>sẽ</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được</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làm</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những</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việc</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những</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nghề</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mà</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mình</a:t>
            </a:r>
            <a:r>
              <a:rPr lang="vi-VN" sz="1200" b="1" dirty="0">
                <a:solidFill>
                  <a:srgbClr val="0070C0"/>
                </a:solidFill>
                <a:latin typeface="Cambria" panose="02040503050406030204" pitchFamily="18" charset="0"/>
                <a:ea typeface="Cambria" panose="02040503050406030204" pitchFamily="18" charset="0"/>
              </a:rPr>
              <a:t> ao </a:t>
            </a:r>
            <a:r>
              <a:rPr lang="vi-VN" sz="1200" b="1" dirty="0" err="1">
                <a:solidFill>
                  <a:srgbClr val="0070C0"/>
                </a:solidFill>
                <a:latin typeface="Cambria" panose="02040503050406030204" pitchFamily="18" charset="0"/>
                <a:ea typeface="Cambria" panose="02040503050406030204" pitchFamily="18" charset="0"/>
              </a:rPr>
              <a:t>ước</a:t>
            </a:r>
            <a:r>
              <a:rPr lang="vi-VN" sz="1200" b="1" dirty="0">
                <a:solidFill>
                  <a:srgbClr val="0070C0"/>
                </a:solidFill>
                <a:latin typeface="Cambria" panose="02040503050406030204" pitchFamily="18" charset="0"/>
                <a:ea typeface="Cambria" panose="02040503050406030204" pitchFamily="18" charset="0"/>
              </a:rPr>
              <a:t> như </a:t>
            </a:r>
            <a:r>
              <a:rPr lang="vi-VN" sz="1200" b="1" dirty="0" err="1">
                <a:solidFill>
                  <a:srgbClr val="0070C0"/>
                </a:solidFill>
                <a:latin typeface="Cambria" panose="02040503050406030204" pitchFamily="18" charset="0"/>
                <a:ea typeface="Cambria" panose="02040503050406030204" pitchFamily="18" charset="0"/>
              </a:rPr>
              <a:t>lái</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tàu</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thuỷ</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lái</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máy</a:t>
            </a:r>
            <a:r>
              <a:rPr lang="vi-VN" sz="1200" b="1" dirty="0">
                <a:solidFill>
                  <a:srgbClr val="0070C0"/>
                </a:solidFill>
                <a:latin typeface="Cambria" panose="02040503050406030204" pitchFamily="18" charset="0"/>
                <a:ea typeface="Cambria" panose="02040503050406030204" pitchFamily="18" charset="0"/>
              </a:rPr>
              <a:t> bay </a:t>
            </a:r>
            <a:r>
              <a:rPr lang="vi-VN" sz="1200" b="1" dirty="0" err="1">
                <a:solidFill>
                  <a:srgbClr val="0070C0"/>
                </a:solidFill>
                <a:latin typeface="Cambria" panose="02040503050406030204" pitchFamily="18" charset="0"/>
                <a:ea typeface="Cambria" panose="02040503050406030204" pitchFamily="18" charset="0"/>
              </a:rPr>
              <a:t>mà</a:t>
            </a:r>
            <a:r>
              <a:rPr lang="vi-VN" sz="1200" b="1" dirty="0">
                <a:solidFill>
                  <a:srgbClr val="0070C0"/>
                </a:solidFill>
                <a:latin typeface="Cambria" panose="02040503050406030204" pitchFamily="18" charset="0"/>
                <a:ea typeface="Cambria" panose="02040503050406030204" pitchFamily="18" charset="0"/>
              </a:rPr>
              <a:t> không </a:t>
            </a:r>
            <a:r>
              <a:rPr lang="vi-VN" sz="1200" b="1" dirty="0" err="1">
                <a:solidFill>
                  <a:srgbClr val="0070C0"/>
                </a:solidFill>
                <a:latin typeface="Cambria" panose="02040503050406030204" pitchFamily="18" charset="0"/>
                <a:ea typeface="Cambria" panose="02040503050406030204" pitchFamily="18" charset="0"/>
              </a:rPr>
              <a:t>cần</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chờ</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thời</a:t>
            </a:r>
            <a:r>
              <a:rPr lang="vi-VN" sz="1200" b="1" dirty="0">
                <a:solidFill>
                  <a:srgbClr val="0070C0"/>
                </a:solidFill>
                <a:latin typeface="Cambria" panose="02040503050406030204" pitchFamily="18" charset="0"/>
                <a:ea typeface="Cambria" panose="02040503050406030204" pitchFamily="18" charset="0"/>
              </a:rPr>
              <a:t> gian đ</a:t>
            </a:r>
            <a:r>
              <a:rPr lang="en-US" sz="1200" b="1" dirty="0">
                <a:solidFill>
                  <a:srgbClr val="0070C0"/>
                </a:solidFill>
                <a:latin typeface="Cambria" panose="02040503050406030204" pitchFamily="18" charset="0"/>
                <a:ea typeface="Cambria" panose="02040503050406030204" pitchFamily="18" charset="0"/>
              </a:rPr>
              <a:t>ể</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lớn</a:t>
            </a:r>
            <a:r>
              <a:rPr lang="vi-VN" sz="1200" b="1" dirty="0">
                <a:solidFill>
                  <a:srgbClr val="0070C0"/>
                </a:solidFill>
                <a:latin typeface="Cambria" panose="02040503050406030204" pitchFamily="18" charset="0"/>
                <a:ea typeface="Cambria" panose="02040503050406030204" pitchFamily="18" charset="0"/>
              </a:rPr>
              <a:t> lên.)</a:t>
            </a:r>
            <a:endParaRPr lang="en-US" sz="1200" b="1" dirty="0">
              <a:solidFill>
                <a:srgbClr val="0070C0"/>
              </a:solidFill>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D42A0917-98F5-4188-B370-E72047D1E51B}" type="slidenum">
              <a:rPr lang="en-US" smtClean="0"/>
              <a:t>18</a:t>
            </a:fld>
            <a:endParaRPr lang="en-US"/>
          </a:p>
        </p:txBody>
      </p:sp>
    </p:spTree>
    <p:extLst>
      <p:ext uri="{BB962C8B-B14F-4D97-AF65-F5344CB8AC3E}">
        <p14:creationId xmlns:p14="http://schemas.microsoft.com/office/powerpoint/2010/main" val="2488199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err="1">
                <a:solidFill>
                  <a:srgbClr val="006699"/>
                </a:solidFill>
                <a:latin typeface="Cambria" panose="02040503050406030204" pitchFamily="18" charset="0"/>
                <a:ea typeface="Cambria" panose="02040503050406030204" pitchFamily="18" charset="0"/>
              </a:rPr>
              <a:t>Việc</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lập</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lại</a:t>
            </a:r>
            <a:r>
              <a:rPr lang="vi-VN" sz="1200" b="1" dirty="0">
                <a:solidFill>
                  <a:srgbClr val="006699"/>
                </a:solidFill>
                <a:latin typeface="Cambria" panose="02040503050406030204" pitchFamily="18" charset="0"/>
                <a:ea typeface="Cambria" panose="02040503050406030204" pitchFamily="18" charset="0"/>
              </a:rPr>
              <a:t> hai </a:t>
            </a:r>
            <a:r>
              <a:rPr lang="vi-VN" sz="1200" b="1" dirty="0" err="1">
                <a:solidFill>
                  <a:srgbClr val="006699"/>
                </a:solidFill>
                <a:latin typeface="Cambria" panose="02040503050406030204" pitchFamily="18" charset="0"/>
                <a:ea typeface="Cambria" panose="02040503050406030204" pitchFamily="18" charset="0"/>
              </a:rPr>
              <a:t>lần</a:t>
            </a:r>
            <a:r>
              <a:rPr lang="vi-VN" sz="1200" b="1" dirty="0">
                <a:solidFill>
                  <a:srgbClr val="006699"/>
                </a:solidFill>
                <a:latin typeface="Cambria" panose="02040503050406030204" pitchFamily="18" charset="0"/>
                <a:ea typeface="Cambria" panose="02040503050406030204" pitchFamily="18" charset="0"/>
              </a:rPr>
              <a:t> câu thơ </a:t>
            </a:r>
            <a:r>
              <a:rPr lang="vi-VN" sz="1200" b="1" dirty="0" err="1">
                <a:solidFill>
                  <a:srgbClr val="006699"/>
                </a:solidFill>
                <a:latin typeface="Cambria" panose="02040503050406030204" pitchFamily="18" charset="0"/>
                <a:ea typeface="Cambria" panose="02040503050406030204" pitchFamily="18" charset="0"/>
              </a:rPr>
              <a:t>nói</a:t>
            </a:r>
            <a:r>
              <a:rPr lang="vi-VN" sz="1200" b="1" dirty="0">
                <a:solidFill>
                  <a:srgbClr val="006699"/>
                </a:solidFill>
                <a:latin typeface="Cambria" panose="02040503050406030204" pitchFamily="18" charset="0"/>
                <a:ea typeface="Cambria" panose="02040503050406030204" pitchFamily="18" charset="0"/>
              </a:rPr>
              <a:t> lên mong </a:t>
            </a:r>
            <a:r>
              <a:rPr lang="vi-VN" sz="1200" b="1" dirty="0" err="1">
                <a:solidFill>
                  <a:srgbClr val="006699"/>
                </a:solidFill>
                <a:latin typeface="Cambria" panose="02040503050406030204" pitchFamily="18" charset="0"/>
                <a:ea typeface="Cambria" panose="02040503050406030204" pitchFamily="18" charset="0"/>
              </a:rPr>
              <a:t>ước</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có</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phép</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lạ</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một</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cách</a:t>
            </a:r>
            <a:r>
              <a:rPr lang="vi-VN" sz="1200" b="1" dirty="0">
                <a:solidFill>
                  <a:srgbClr val="006699"/>
                </a:solidFill>
                <a:latin typeface="Cambria" panose="02040503050406030204" pitchFamily="18" charset="0"/>
                <a:ea typeface="Cambria" panose="02040503050406030204" pitchFamily="18" charset="0"/>
              </a:rPr>
              <a:t> tha </a:t>
            </a:r>
            <a:r>
              <a:rPr lang="vi-VN" sz="1200" b="1" dirty="0" err="1">
                <a:solidFill>
                  <a:srgbClr val="006699"/>
                </a:solidFill>
                <a:latin typeface="Cambria" panose="02040503050406030204" pitchFamily="18" charset="0"/>
                <a:ea typeface="Cambria" panose="02040503050406030204" pitchFamily="18" charset="0"/>
              </a:rPr>
              <a:t>thiết</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mãnh</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liệt</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đế</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có</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thế</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làm</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gì</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đó</a:t>
            </a:r>
            <a:r>
              <a:rPr lang="vi-VN" sz="1200" b="1" dirty="0">
                <a:solidFill>
                  <a:srgbClr val="006699"/>
                </a:solidFill>
                <a:latin typeface="Cambria" panose="02040503050406030204" pitchFamily="18" charset="0"/>
                <a:ea typeface="Cambria" panose="02040503050406030204" pitchFamily="18" charset="0"/>
              </a:rPr>
              <a:t> cho </a:t>
            </a:r>
            <a:r>
              <a:rPr lang="vi-VN" sz="1200" b="1" dirty="0" err="1">
                <a:solidFill>
                  <a:srgbClr val="006699"/>
                </a:solidFill>
                <a:latin typeface="Cambria" panose="02040503050406030204" pitchFamily="18" charset="0"/>
                <a:ea typeface="Cambria" panose="02040503050406030204" pitchFamily="18" charset="0"/>
              </a:rPr>
              <a:t>cuộc</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sống</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tốt</a:t>
            </a:r>
            <a:r>
              <a:rPr lang="vi-VN" sz="1200" b="1" dirty="0">
                <a:solidFill>
                  <a:srgbClr val="006699"/>
                </a:solidFill>
                <a:latin typeface="Cambria" panose="02040503050406030204" pitchFamily="18" charset="0"/>
                <a:ea typeface="Cambria" panose="02040503050406030204" pitchFamily="18" charset="0"/>
              </a:rPr>
              <a:t> </a:t>
            </a:r>
            <a:r>
              <a:rPr lang="vi-VN" sz="1200" b="1" dirty="0" err="1">
                <a:solidFill>
                  <a:srgbClr val="006699"/>
                </a:solidFill>
                <a:latin typeface="Cambria" panose="02040503050406030204" pitchFamily="18" charset="0"/>
                <a:ea typeface="Cambria" panose="02040503050406030204" pitchFamily="18" charset="0"/>
              </a:rPr>
              <a:t>đẹp</a:t>
            </a:r>
            <a:r>
              <a:rPr lang="vi-VN" sz="1200" b="1" dirty="0">
                <a:solidFill>
                  <a:srgbClr val="006699"/>
                </a:solidFill>
                <a:latin typeface="Cambria" panose="02040503050406030204" pitchFamily="18" charset="0"/>
                <a:ea typeface="Cambria" panose="02040503050406030204" pitchFamily="18" charset="0"/>
              </a:rPr>
              <a:t> hơn.</a:t>
            </a:r>
            <a:endParaRPr lang="en-US" sz="1200" b="1" dirty="0">
              <a:solidFill>
                <a:srgbClr val="006699"/>
              </a:solidFill>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D42A0917-98F5-4188-B370-E72047D1E51B}" type="slidenum">
              <a:rPr lang="en-US" smtClean="0"/>
              <a:t>19</a:t>
            </a:fld>
            <a:endParaRPr lang="en-US"/>
          </a:p>
        </p:txBody>
      </p:sp>
    </p:spTree>
    <p:extLst>
      <p:ext uri="{BB962C8B-B14F-4D97-AF65-F5344CB8AC3E}">
        <p14:creationId xmlns:p14="http://schemas.microsoft.com/office/powerpoint/2010/main" val="3758178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27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019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432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120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1630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7670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03349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20142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21290269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126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3"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2.jp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F4C34C5-7170-DD43-A553-4B5F7BDBFB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5122" y="3865216"/>
            <a:ext cx="3372465" cy="3372465"/>
          </a:xfrm>
          <a:prstGeom prst="rect">
            <a:avLst/>
          </a:prstGeom>
        </p:spPr>
      </p:pic>
      <p:pic>
        <p:nvPicPr>
          <p:cNvPr id="2" name="图片 1">
            <a:extLst>
              <a:ext uri="{FF2B5EF4-FFF2-40B4-BE49-F238E27FC236}">
                <a16:creationId xmlns:a16="http://schemas.microsoft.com/office/drawing/2014/main" id="{C46CAAE6-D510-104A-A6BC-11EA390AB7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399733"/>
            <a:ext cx="5176685" cy="4458267"/>
          </a:xfrm>
          <a:prstGeom prst="rect">
            <a:avLst/>
          </a:prstGeom>
        </p:spPr>
      </p:pic>
      <p:pic>
        <p:nvPicPr>
          <p:cNvPr id="11" name="图片 10">
            <a:extLst>
              <a:ext uri="{FF2B5EF4-FFF2-40B4-BE49-F238E27FC236}">
                <a16:creationId xmlns:a16="http://schemas.microsoft.com/office/drawing/2014/main" id="{33FFB559-9989-0446-9D52-01CBD51AB6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9354049" y="88804"/>
            <a:ext cx="2007125" cy="2630170"/>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50124" y="-133695"/>
            <a:ext cx="2126731" cy="2105675"/>
          </a:xfrm>
          <a:prstGeom prst="rect">
            <a:avLst/>
          </a:prstGeom>
        </p:spPr>
      </p:pic>
      <p:pic>
        <p:nvPicPr>
          <p:cNvPr id="7"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500" t="5927" r="9643" b="55546"/>
          <a:stretch/>
        </p:blipFill>
        <p:spPr>
          <a:xfrm flipH="1">
            <a:off x="2052321" y="-128757"/>
            <a:ext cx="2514640" cy="2383670"/>
          </a:xfrm>
          <a:prstGeom prst="rect">
            <a:avLst/>
          </a:prstGeom>
        </p:spPr>
      </p:pic>
      <p:pic>
        <p:nvPicPr>
          <p:cNvPr id="3" name="Picture 2"/>
          <p:cNvPicPr>
            <a:picLocks noChangeAspect="1"/>
          </p:cNvPicPr>
          <p:nvPr/>
        </p:nvPicPr>
        <p:blipFill>
          <a:blip r:embed="rId8"/>
          <a:stretch>
            <a:fillRect/>
          </a:stretch>
        </p:blipFill>
        <p:spPr>
          <a:xfrm>
            <a:off x="4185695" y="309050"/>
            <a:ext cx="2983201" cy="1011630"/>
          </a:xfrm>
          <a:prstGeom prst="rect">
            <a:avLst/>
          </a:prstGeom>
        </p:spPr>
      </p:pic>
      <p:pic>
        <p:nvPicPr>
          <p:cNvPr id="4" name="Picture 3"/>
          <p:cNvPicPr>
            <a:picLocks noChangeAspect="1"/>
          </p:cNvPicPr>
          <p:nvPr/>
        </p:nvPicPr>
        <p:blipFill>
          <a:blip r:embed="rId9"/>
          <a:stretch>
            <a:fillRect/>
          </a:stretch>
        </p:blipFill>
        <p:spPr>
          <a:xfrm>
            <a:off x="88839" y="1837452"/>
            <a:ext cx="9755353" cy="1964908"/>
          </a:xfrm>
          <a:prstGeom prst="rect">
            <a:avLst/>
          </a:prstGeom>
        </p:spPr>
      </p:pic>
      <p:pic>
        <p:nvPicPr>
          <p:cNvPr id="18" name="Picture 17"/>
          <p:cNvPicPr>
            <a:picLocks noChangeAspect="1"/>
          </p:cNvPicPr>
          <p:nvPr/>
        </p:nvPicPr>
        <p:blipFill>
          <a:blip r:embed="rId10"/>
          <a:stretch>
            <a:fillRect/>
          </a:stretch>
        </p:blipFill>
        <p:spPr>
          <a:xfrm>
            <a:off x="3447476" y="3577694"/>
            <a:ext cx="8125925" cy="2135075"/>
          </a:xfrm>
          <a:prstGeom prst="rect">
            <a:avLst/>
          </a:prstGeom>
        </p:spPr>
      </p:pic>
      <p:pic>
        <p:nvPicPr>
          <p:cNvPr id="21" name="Picture 20"/>
          <p:cNvPicPr>
            <a:picLocks noChangeAspect="1"/>
          </p:cNvPicPr>
          <p:nvPr/>
        </p:nvPicPr>
        <p:blipFill>
          <a:blip r:embed="rId11"/>
          <a:stretch>
            <a:fillRect/>
          </a:stretch>
        </p:blipFill>
        <p:spPr>
          <a:xfrm>
            <a:off x="8113944" y="5436544"/>
            <a:ext cx="2792210" cy="1072989"/>
          </a:xfrm>
          <a:prstGeom prst="rect">
            <a:avLst/>
          </a:prstGeom>
        </p:spPr>
      </p:pic>
    </p:spTree>
    <p:extLst>
      <p:ext uri="{BB962C8B-B14F-4D97-AF65-F5344CB8AC3E}">
        <p14:creationId xmlns:p14="http://schemas.microsoft.com/office/powerpoint/2010/main" val="2508248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Effect transition="in" filter="fade">
                                      <p:cBhvr>
                                        <p:cTn id="21" dur="1000"/>
                                        <p:tgtEl>
                                          <p:spTgt spid="18"/>
                                        </p:tgtEl>
                                      </p:cBhvr>
                                    </p:animEffect>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287058" y="169816"/>
            <a:ext cx="11587079" cy="65162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431074" y="287383"/>
            <a:ext cx="11299372" cy="6257108"/>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4" name="Picture 3"/>
          <p:cNvPicPr>
            <a:picLocks noChangeAspect="1"/>
          </p:cNvPicPr>
          <p:nvPr/>
        </p:nvPicPr>
        <p:blipFill>
          <a:blip r:embed="rId3"/>
          <a:stretch>
            <a:fillRect/>
          </a:stretch>
        </p:blipFill>
        <p:spPr>
          <a:xfrm>
            <a:off x="3157065" y="291927"/>
            <a:ext cx="4976722" cy="670308"/>
          </a:xfrm>
          <a:prstGeom prst="rect">
            <a:avLst/>
          </a:prstGeom>
        </p:spPr>
      </p:pic>
      <p:sp>
        <p:nvSpPr>
          <p:cNvPr id="6" name="TextBox 5"/>
          <p:cNvSpPr txBox="1"/>
          <p:nvPr/>
        </p:nvSpPr>
        <p:spPr>
          <a:xfrm>
            <a:off x="613624" y="834626"/>
            <a:ext cx="5094515" cy="1815882"/>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Nếu chúng mình có phép lạ </a:t>
            </a:r>
          </a:p>
          <a:p>
            <a:pPr algn="just"/>
            <a:r>
              <a:rPr lang="en-US" sz="2800" b="1">
                <a:solidFill>
                  <a:srgbClr val="002060"/>
                </a:solidFill>
                <a:latin typeface="Cambria" panose="02040503050406030204" pitchFamily="18" charset="0"/>
                <a:ea typeface="Cambria" panose="02040503050406030204" pitchFamily="18" charset="0"/>
              </a:rPr>
              <a:t>Bắt hạt giống nảy mầm nhanh </a:t>
            </a:r>
          </a:p>
          <a:p>
            <a:pPr algn="just"/>
            <a:r>
              <a:rPr lang="en-US" sz="2800" b="1">
                <a:solidFill>
                  <a:srgbClr val="002060"/>
                </a:solidFill>
                <a:latin typeface="Cambria" panose="02040503050406030204" pitchFamily="18" charset="0"/>
                <a:ea typeface="Cambria" panose="02040503050406030204" pitchFamily="18" charset="0"/>
              </a:rPr>
              <a:t>Chớp mắt thành cây đầy quả </a:t>
            </a:r>
          </a:p>
          <a:p>
            <a:pPr algn="just"/>
            <a:r>
              <a:rPr lang="en-US" sz="2800" b="1">
                <a:solidFill>
                  <a:srgbClr val="002060"/>
                </a:solidFill>
                <a:latin typeface="Cambria" panose="02040503050406030204" pitchFamily="18" charset="0"/>
                <a:ea typeface="Cambria" panose="02040503050406030204" pitchFamily="18" charset="0"/>
              </a:rPr>
              <a:t>Tha hồ hái chén ngọt lành.</a:t>
            </a:r>
          </a:p>
        </p:txBody>
      </p:sp>
      <p:sp>
        <p:nvSpPr>
          <p:cNvPr id="21" name="TextBox 20"/>
          <p:cNvSpPr txBox="1"/>
          <p:nvPr/>
        </p:nvSpPr>
        <p:spPr>
          <a:xfrm>
            <a:off x="593867" y="2652930"/>
            <a:ext cx="5232167" cy="1815882"/>
          </a:xfrm>
          <a:prstGeom prst="rect">
            <a:avLst/>
          </a:prstGeom>
          <a:noFill/>
        </p:spPr>
        <p:txBody>
          <a:bodyPr wrap="square" rtlCol="0">
            <a:spAutoFit/>
          </a:bodyPr>
          <a:lstStyle/>
          <a:p>
            <a:r>
              <a:rPr lang="vi-VN" sz="2800" b="1">
                <a:solidFill>
                  <a:srgbClr val="0070C0"/>
                </a:solidFill>
                <a:latin typeface="Cambria" panose="02040503050406030204" pitchFamily="18" charset="0"/>
                <a:ea typeface="Cambria" panose="02040503050406030204" pitchFamily="18" charset="0"/>
              </a:rPr>
              <a:t>Nếu chúng mình có phép lạ</a:t>
            </a:r>
          </a:p>
          <a:p>
            <a:r>
              <a:rPr lang="vi-VN" sz="2800" b="1">
                <a:solidFill>
                  <a:srgbClr val="0070C0"/>
                </a:solidFill>
                <a:latin typeface="Cambria" panose="02040503050406030204" pitchFamily="18" charset="0"/>
                <a:ea typeface="Cambria" panose="02040503050406030204" pitchFamily="18" charset="0"/>
              </a:rPr>
              <a:t>Ngủ dậy thành người lớn ngay</a:t>
            </a:r>
          </a:p>
          <a:p>
            <a:r>
              <a:rPr lang="vi-VN" sz="2800" b="1">
                <a:solidFill>
                  <a:srgbClr val="0070C0"/>
                </a:solidFill>
                <a:latin typeface="Cambria" panose="02040503050406030204" pitchFamily="18" charset="0"/>
                <a:ea typeface="Cambria" panose="02040503050406030204" pitchFamily="18" charset="0"/>
              </a:rPr>
              <a:t>Đứa thì lặn xuống đáy biển </a:t>
            </a:r>
          </a:p>
          <a:p>
            <a:r>
              <a:rPr lang="vi-VN" sz="2800" b="1">
                <a:solidFill>
                  <a:srgbClr val="0070C0"/>
                </a:solidFill>
                <a:latin typeface="Cambria" panose="02040503050406030204" pitchFamily="18" charset="0"/>
                <a:ea typeface="Cambria" panose="02040503050406030204" pitchFamily="18" charset="0"/>
              </a:rPr>
              <a:t>Đứa thì ngồi lái máy bay.</a:t>
            </a:r>
          </a:p>
        </p:txBody>
      </p:sp>
      <p:sp>
        <p:nvSpPr>
          <p:cNvPr id="22" name="TextBox 21"/>
          <p:cNvSpPr txBox="1"/>
          <p:nvPr/>
        </p:nvSpPr>
        <p:spPr>
          <a:xfrm>
            <a:off x="596534" y="4493622"/>
            <a:ext cx="5094516" cy="1815882"/>
          </a:xfrm>
          <a:prstGeom prst="rect">
            <a:avLst/>
          </a:prstGeom>
          <a:noFill/>
        </p:spPr>
        <p:txBody>
          <a:bodyPr wrap="square" rtlCol="0">
            <a:spAutoFit/>
          </a:bodyPr>
          <a:lstStyle/>
          <a:p>
            <a:r>
              <a:rPr lang="en-US" sz="2800" b="1">
                <a:solidFill>
                  <a:srgbClr val="FF0066"/>
                </a:solidFill>
                <a:latin typeface="Cambria" panose="02040503050406030204" pitchFamily="18" charset="0"/>
                <a:ea typeface="Cambria" panose="02040503050406030204" pitchFamily="18" charset="0"/>
              </a:rPr>
              <a:t>Nếu chúng mình có phép lạ </a:t>
            </a:r>
          </a:p>
          <a:p>
            <a:r>
              <a:rPr lang="en-US" sz="2800" b="1">
                <a:solidFill>
                  <a:srgbClr val="FF0066"/>
                </a:solidFill>
                <a:latin typeface="Cambria" panose="02040503050406030204" pitchFamily="18" charset="0"/>
                <a:ea typeface="Cambria" panose="02040503050406030204" pitchFamily="18" charset="0"/>
              </a:rPr>
              <a:t>Hái triệu vì sao xuống cùng </a:t>
            </a:r>
          </a:p>
          <a:p>
            <a:r>
              <a:rPr lang="en-US" sz="2800" b="1">
                <a:solidFill>
                  <a:srgbClr val="FF0066"/>
                </a:solidFill>
                <a:latin typeface="Cambria" panose="02040503050406030204" pitchFamily="18" charset="0"/>
                <a:ea typeface="Cambria" panose="02040503050406030204" pitchFamily="18" charset="0"/>
              </a:rPr>
              <a:t>Đúc thành ông mặt trời mới </a:t>
            </a:r>
          </a:p>
          <a:p>
            <a:r>
              <a:rPr lang="en-US" sz="2800" b="1">
                <a:solidFill>
                  <a:srgbClr val="FF0066"/>
                </a:solidFill>
                <a:latin typeface="Cambria" panose="02040503050406030204" pitchFamily="18" charset="0"/>
                <a:ea typeface="Cambria" panose="02040503050406030204" pitchFamily="18" charset="0"/>
              </a:rPr>
              <a:t>Mãi mãi không còn mùa đông.</a:t>
            </a:r>
          </a:p>
        </p:txBody>
      </p:sp>
      <p:sp>
        <p:nvSpPr>
          <p:cNvPr id="23" name="TextBox 22"/>
          <p:cNvSpPr txBox="1"/>
          <p:nvPr/>
        </p:nvSpPr>
        <p:spPr>
          <a:xfrm>
            <a:off x="6141820" y="862068"/>
            <a:ext cx="5281751" cy="1815882"/>
          </a:xfrm>
          <a:prstGeom prst="rect">
            <a:avLst/>
          </a:prstGeom>
          <a:noFill/>
        </p:spPr>
        <p:txBody>
          <a:bodyPr wrap="square" rtlCol="0">
            <a:spAutoFit/>
          </a:bodyPr>
          <a:lstStyle/>
          <a:p>
            <a:pPr algn="just"/>
            <a:r>
              <a:rPr lang="en-US" sz="2800" b="1">
                <a:solidFill>
                  <a:srgbClr val="BF139E"/>
                </a:solidFill>
                <a:latin typeface="Cambria" panose="02040503050406030204" pitchFamily="18" charset="0"/>
                <a:ea typeface="Cambria" panose="02040503050406030204" pitchFamily="18" charset="0"/>
              </a:rPr>
              <a:t>Nếu chúng mình có phép lạ</a:t>
            </a:r>
          </a:p>
          <a:p>
            <a:pPr algn="just"/>
            <a:r>
              <a:rPr lang="en-US" sz="2800" b="1">
                <a:solidFill>
                  <a:srgbClr val="BF139E"/>
                </a:solidFill>
                <a:latin typeface="Cambria" panose="02040503050406030204" pitchFamily="18" charset="0"/>
                <a:ea typeface="Cambria" panose="02040503050406030204" pitchFamily="18" charset="0"/>
              </a:rPr>
              <a:t>Hoá trái bom thành trái ngon </a:t>
            </a:r>
          </a:p>
          <a:p>
            <a:pPr algn="just"/>
            <a:r>
              <a:rPr lang="en-US" sz="2800" b="1">
                <a:solidFill>
                  <a:srgbClr val="BF139E"/>
                </a:solidFill>
                <a:latin typeface="Cambria" panose="02040503050406030204" pitchFamily="18" charset="0"/>
                <a:ea typeface="Cambria" panose="02040503050406030204" pitchFamily="18" charset="0"/>
              </a:rPr>
              <a:t>Trong ruột không còn thuốc nổ</a:t>
            </a:r>
          </a:p>
          <a:p>
            <a:pPr algn="just"/>
            <a:r>
              <a:rPr lang="en-US" sz="2800" b="1">
                <a:solidFill>
                  <a:srgbClr val="BF139E"/>
                </a:solidFill>
                <a:latin typeface="Cambria" panose="02040503050406030204" pitchFamily="18" charset="0"/>
                <a:ea typeface="Cambria" panose="02040503050406030204" pitchFamily="18" charset="0"/>
              </a:rPr>
              <a:t>Chỉ toàn kẹo với bi tròn.</a:t>
            </a:r>
          </a:p>
        </p:txBody>
      </p:sp>
      <p:sp>
        <p:nvSpPr>
          <p:cNvPr id="24" name="TextBox 23"/>
          <p:cNvSpPr txBox="1"/>
          <p:nvPr/>
        </p:nvSpPr>
        <p:spPr>
          <a:xfrm>
            <a:off x="6141819" y="2732624"/>
            <a:ext cx="5392689" cy="954107"/>
          </a:xfrm>
          <a:prstGeom prst="rect">
            <a:avLst/>
          </a:prstGeom>
          <a:noFill/>
        </p:spPr>
        <p:txBody>
          <a:bodyPr wrap="square" rtlCol="0">
            <a:spAutoFit/>
          </a:bodyPr>
          <a:lstStyle/>
          <a:p>
            <a:r>
              <a:rPr lang="en-US" sz="2800" b="1">
                <a:solidFill>
                  <a:srgbClr val="00B050"/>
                </a:solidFill>
                <a:latin typeface="Cambria" panose="02040503050406030204" pitchFamily="18" charset="0"/>
                <a:ea typeface="Cambria" panose="02040503050406030204" pitchFamily="18" charset="0"/>
              </a:rPr>
              <a:t>Nếu chúng mình có phép lạ! </a:t>
            </a:r>
          </a:p>
          <a:p>
            <a:r>
              <a:rPr lang="en-US" sz="2800" b="1">
                <a:solidFill>
                  <a:srgbClr val="00B050"/>
                </a:solidFill>
                <a:latin typeface="Cambria" panose="02040503050406030204" pitchFamily="18" charset="0"/>
                <a:ea typeface="Cambria" panose="02040503050406030204" pitchFamily="18" charset="0"/>
              </a:rPr>
              <a:t>Nếu chúng mình có phép lạ!</a:t>
            </a:r>
          </a:p>
        </p:txBody>
      </p:sp>
      <p:sp>
        <p:nvSpPr>
          <p:cNvPr id="25" name="TextBox 24"/>
          <p:cNvSpPr txBox="1"/>
          <p:nvPr/>
        </p:nvSpPr>
        <p:spPr>
          <a:xfrm>
            <a:off x="9359537" y="3743724"/>
            <a:ext cx="1933303" cy="523220"/>
          </a:xfrm>
          <a:prstGeom prst="rect">
            <a:avLst/>
          </a:prstGeom>
          <a:noFill/>
        </p:spPr>
        <p:txBody>
          <a:bodyPr wrap="square" rtlCol="0">
            <a:spAutoFit/>
          </a:bodyPr>
          <a:lstStyle/>
          <a:p>
            <a:pPr algn="r"/>
            <a:r>
              <a:rPr lang="en-US" sz="2800">
                <a:solidFill>
                  <a:srgbClr val="002060"/>
                </a:solidFill>
                <a:latin typeface="Cambria" panose="02040503050406030204" pitchFamily="18" charset="0"/>
                <a:ea typeface="Cambria" panose="02040503050406030204" pitchFamily="18" charset="0"/>
              </a:rPr>
              <a:t>(Định Hải)</a:t>
            </a:r>
            <a:endParaRPr lang="en-US" sz="4000" b="1">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4946180" y="4440563"/>
            <a:ext cx="7071973" cy="1566808"/>
          </a:xfrm>
          <a:prstGeom prst="rect">
            <a:avLst/>
          </a:prstGeom>
        </p:spPr>
      </p:pic>
    </p:spTree>
    <p:extLst>
      <p:ext uri="{BB962C8B-B14F-4D97-AF65-F5344CB8AC3E}">
        <p14:creationId xmlns:p14="http://schemas.microsoft.com/office/powerpoint/2010/main" val="2165554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76;p7">
            <a:extLst>
              <a:ext uri="{FF2B5EF4-FFF2-40B4-BE49-F238E27FC236}">
                <a16:creationId xmlns:a16="http://schemas.microsoft.com/office/drawing/2014/main" id="{D33CB0D1-8FD9-7C5D-268F-E2711EEE24E1}"/>
              </a:ext>
            </a:extLst>
          </p:cNvPr>
          <p:cNvSpPr/>
          <p:nvPr/>
        </p:nvSpPr>
        <p:spPr>
          <a:xfrm>
            <a:off x="758414" y="1598848"/>
            <a:ext cx="191947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0066"/>
                </a:solidFill>
                <a:latin typeface="UTM Avo" panose="02040603050506020204" pitchFamily="18" charset="0"/>
              </a:rPr>
              <a:t>bom</a:t>
            </a:r>
            <a:endParaRPr sz="3600" b="1" dirty="0">
              <a:solidFill>
                <a:srgbClr val="FF0066"/>
              </a:solidFill>
              <a:latin typeface="UTM Avo" panose="02040603050506020204" pitchFamily="18" charset="0"/>
            </a:endParaRPr>
          </a:p>
        </p:txBody>
      </p:sp>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2782389" y="1573284"/>
            <a:ext cx="8556171" cy="1077218"/>
          </a:xfrm>
          <a:prstGeom prst="rect">
            <a:avLst/>
          </a:prstGeom>
          <a:noFill/>
        </p:spPr>
        <p:txBody>
          <a:bodyPr wrap="square" rtlCol="0">
            <a:spAutoFit/>
          </a:bodyPr>
          <a:lstStyle/>
          <a:p>
            <a:pPr algn="just"/>
            <a:r>
              <a:rPr lang="en-US" sz="3200" b="1" dirty="0" err="1">
                <a:solidFill>
                  <a:srgbClr val="002060"/>
                </a:solidFill>
                <a:latin typeface="Cambria" panose="02040503050406030204" pitchFamily="18" charset="0"/>
                <a:ea typeface="Cambria" panose="02040503050406030204" pitchFamily="18" charset="0"/>
              </a:rPr>
              <a:t>Vũ</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vỏ</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bằng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kim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loại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chứa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nổ</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thương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thường</a:t>
            </a:r>
            <a:r>
              <a:rPr lang="en-US" sz="3200" b="1" dirty="0">
                <a:solidFill>
                  <a:srgbClr val="002060"/>
                </a:solidFill>
                <a:latin typeface="Cambria" panose="02040503050406030204" pitchFamily="18" charset="0"/>
                <a:ea typeface="Cambria" panose="02040503050406030204" pitchFamily="18" charset="0"/>
              </a:rPr>
              <a:t> do </a:t>
            </a:r>
            <a:r>
              <a:rPr lang="en-US" sz="3200" b="1" dirty="0" err="1">
                <a:solidFill>
                  <a:srgbClr val="002060"/>
                </a:solidFill>
                <a:latin typeface="Cambria" panose="02040503050406030204" pitchFamily="18" charset="0"/>
                <a:ea typeface="Cambria" panose="02040503050406030204" pitchFamily="18" charset="0"/>
              </a:rPr>
              <a:t>máy</a:t>
            </a:r>
            <a:r>
              <a:rPr lang="en-US" sz="3200" b="1" dirty="0">
                <a:solidFill>
                  <a:srgbClr val="002060"/>
                </a:solidFill>
                <a:latin typeface="Cambria" panose="02040503050406030204" pitchFamily="18" charset="0"/>
                <a:ea typeface="Cambria" panose="02040503050406030204" pitchFamily="18" charset="0"/>
              </a:rPr>
              <a:t> bay </a:t>
            </a:r>
            <a:r>
              <a:rPr lang="en-US" sz="3200" b="1" dirty="0" err="1">
                <a:solidFill>
                  <a:srgbClr val="002060"/>
                </a:solidFill>
                <a:latin typeface="Cambria" panose="02040503050406030204" pitchFamily="18" charset="0"/>
                <a:ea typeface="Cambria" panose="02040503050406030204" pitchFamily="18" charset="0"/>
              </a:rPr>
              <a:t>thả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xuống</a:t>
            </a:r>
            <a:r>
              <a:rPr lang="en-US" sz="3200" b="1" dirty="0">
                <a:solidFill>
                  <a:srgbClr val="002060"/>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3"/>
          <a:stretch>
            <a:fillRect/>
          </a:stretch>
        </p:blipFill>
        <p:spPr>
          <a:xfrm>
            <a:off x="875212" y="3012599"/>
            <a:ext cx="3814354" cy="2541313"/>
          </a:xfrm>
          <a:prstGeom prst="rect">
            <a:avLst/>
          </a:prstGeom>
        </p:spPr>
      </p:pic>
      <p:pic>
        <p:nvPicPr>
          <p:cNvPr id="5" name="Picture 4"/>
          <p:cNvPicPr>
            <a:picLocks noChangeAspect="1"/>
          </p:cNvPicPr>
          <p:nvPr/>
        </p:nvPicPr>
        <p:blipFill>
          <a:blip r:embed="rId4"/>
          <a:stretch>
            <a:fillRect/>
          </a:stretch>
        </p:blipFill>
        <p:spPr>
          <a:xfrm>
            <a:off x="5869234" y="3012599"/>
            <a:ext cx="4450309" cy="2963976"/>
          </a:xfrm>
          <a:prstGeom prst="rect">
            <a:avLst/>
          </a:prstGeom>
        </p:spPr>
      </p:pic>
    </p:spTree>
    <p:extLst>
      <p:ext uri="{BB962C8B-B14F-4D97-AF65-F5344CB8AC3E}">
        <p14:creationId xmlns:p14="http://schemas.microsoft.com/office/powerpoint/2010/main" val="510146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Phóng Sự Quốc Tế_ Thảm Kịch ở Hirosima-(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extLst>
      <p:ext uri="{BB962C8B-B14F-4D97-AF65-F5344CB8AC3E}">
        <p14:creationId xmlns:p14="http://schemas.microsoft.com/office/powerpoint/2010/main" val="3897538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76;p7">
            <a:extLst>
              <a:ext uri="{FF2B5EF4-FFF2-40B4-BE49-F238E27FC236}">
                <a16:creationId xmlns:a16="http://schemas.microsoft.com/office/drawing/2014/main" id="{D33CB0D1-8FD9-7C5D-268F-E2711EEE24E1}"/>
              </a:ext>
            </a:extLst>
          </p:cNvPr>
          <p:cNvSpPr/>
          <p:nvPr/>
        </p:nvSpPr>
        <p:spPr>
          <a:xfrm>
            <a:off x="850232" y="1821481"/>
            <a:ext cx="2730139"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0066"/>
                </a:solidFill>
                <a:latin typeface="UTM Avo" panose="02040603050506020204" pitchFamily="18" charset="0"/>
              </a:rPr>
              <a:t>thuốc nổ</a:t>
            </a:r>
            <a:endParaRPr sz="3600" b="1" dirty="0">
              <a:solidFill>
                <a:srgbClr val="FF0066"/>
              </a:solidFill>
              <a:latin typeface="UTM Avo" panose="02040603050506020204" pitchFamily="18" charset="0"/>
            </a:endParaRPr>
          </a:p>
        </p:txBody>
      </p:sp>
      <p:pic>
        <p:nvPicPr>
          <p:cNvPr id="2" name="Picture 1"/>
          <p:cNvPicPr>
            <a:picLocks noChangeAspect="1"/>
          </p:cNvPicPr>
          <p:nvPr/>
        </p:nvPicPr>
        <p:blipFill>
          <a:blip r:embed="rId2"/>
          <a:stretch>
            <a:fillRect/>
          </a:stretch>
        </p:blipFill>
        <p:spPr>
          <a:xfrm>
            <a:off x="2521897" y="112050"/>
            <a:ext cx="5701883" cy="1689813"/>
          </a:xfrm>
          <a:prstGeom prst="rect">
            <a:avLst/>
          </a:prstGeom>
        </p:spPr>
      </p:pic>
      <p:sp>
        <p:nvSpPr>
          <p:cNvPr id="3" name="TextBox 2"/>
          <p:cNvSpPr txBox="1"/>
          <p:nvPr/>
        </p:nvSpPr>
        <p:spPr>
          <a:xfrm>
            <a:off x="3580371" y="1767818"/>
            <a:ext cx="7719001" cy="1077218"/>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Chất có khả năng phá hoại và sát thương bằng sức ép của nó khi bị gây nổ.</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608" r="97327"/>
                    </a14:imgEffect>
                  </a14:imgLayer>
                </a14:imgProps>
              </a:ext>
            </a:extLst>
          </a:blip>
          <a:stretch>
            <a:fillRect/>
          </a:stretch>
        </p:blipFill>
        <p:spPr>
          <a:xfrm>
            <a:off x="1280162" y="3575199"/>
            <a:ext cx="4239609" cy="2009049"/>
          </a:xfrm>
          <a:prstGeom prst="rect">
            <a:avLst/>
          </a:prstGeom>
        </p:spPr>
      </p:pic>
      <p:pic>
        <p:nvPicPr>
          <p:cNvPr id="8" name="Picture 18">
            <a:extLst>
              <a:ext uri="{FF2B5EF4-FFF2-40B4-BE49-F238E27FC236}">
                <a16:creationId xmlns:a16="http://schemas.microsoft.com/office/drawing/2014/main" id="{8527105C-50ED-41C6-85B8-7CCA248C49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413" b="2413"/>
          <a:stretch/>
        </p:blipFill>
        <p:spPr bwMode="auto">
          <a:xfrm>
            <a:off x="5725535" y="3388715"/>
            <a:ext cx="4646373" cy="3316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47097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500"/>
                            </p:stCondLst>
                            <p:childTnLst>
                              <p:par>
                                <p:cTn id="21" presetID="5" presetClass="entr" presetSubtype="1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287058" y="169816"/>
            <a:ext cx="11587079" cy="65162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431074" y="287383"/>
            <a:ext cx="11299372" cy="6257108"/>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4" name="Picture 3"/>
          <p:cNvPicPr>
            <a:picLocks noChangeAspect="1"/>
          </p:cNvPicPr>
          <p:nvPr/>
        </p:nvPicPr>
        <p:blipFill>
          <a:blip r:embed="rId3"/>
          <a:stretch>
            <a:fillRect/>
          </a:stretch>
        </p:blipFill>
        <p:spPr>
          <a:xfrm>
            <a:off x="3157065" y="291927"/>
            <a:ext cx="4976722" cy="670308"/>
          </a:xfrm>
          <a:prstGeom prst="rect">
            <a:avLst/>
          </a:prstGeom>
        </p:spPr>
      </p:pic>
      <p:sp>
        <p:nvSpPr>
          <p:cNvPr id="6" name="TextBox 5"/>
          <p:cNvSpPr txBox="1"/>
          <p:nvPr/>
        </p:nvSpPr>
        <p:spPr>
          <a:xfrm>
            <a:off x="613624" y="834626"/>
            <a:ext cx="5094515" cy="1815882"/>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Nếu chúng mình có phép lạ </a:t>
            </a:r>
          </a:p>
          <a:p>
            <a:pPr algn="just"/>
            <a:r>
              <a:rPr lang="en-US" sz="2800" b="1">
                <a:solidFill>
                  <a:srgbClr val="002060"/>
                </a:solidFill>
                <a:latin typeface="Cambria" panose="02040503050406030204" pitchFamily="18" charset="0"/>
                <a:ea typeface="Cambria" panose="02040503050406030204" pitchFamily="18" charset="0"/>
              </a:rPr>
              <a:t>Bắt hạt giống nảy mầm nhanh </a:t>
            </a:r>
          </a:p>
          <a:p>
            <a:pPr algn="just"/>
            <a:r>
              <a:rPr lang="en-US" sz="2800" b="1">
                <a:solidFill>
                  <a:srgbClr val="002060"/>
                </a:solidFill>
                <a:latin typeface="Cambria" panose="02040503050406030204" pitchFamily="18" charset="0"/>
                <a:ea typeface="Cambria" panose="02040503050406030204" pitchFamily="18" charset="0"/>
              </a:rPr>
              <a:t>Chớp mắt thành cây đầy quả </a:t>
            </a:r>
          </a:p>
          <a:p>
            <a:pPr algn="just"/>
            <a:r>
              <a:rPr lang="en-US" sz="2800" b="1">
                <a:solidFill>
                  <a:srgbClr val="002060"/>
                </a:solidFill>
                <a:latin typeface="Cambria" panose="02040503050406030204" pitchFamily="18" charset="0"/>
                <a:ea typeface="Cambria" panose="02040503050406030204" pitchFamily="18" charset="0"/>
              </a:rPr>
              <a:t>Tha hồ hái chén ngọt lành.</a:t>
            </a:r>
          </a:p>
        </p:txBody>
      </p:sp>
      <p:sp>
        <p:nvSpPr>
          <p:cNvPr id="21" name="TextBox 20"/>
          <p:cNvSpPr txBox="1"/>
          <p:nvPr/>
        </p:nvSpPr>
        <p:spPr>
          <a:xfrm>
            <a:off x="593867" y="2652930"/>
            <a:ext cx="5232167" cy="1815882"/>
          </a:xfrm>
          <a:prstGeom prst="rect">
            <a:avLst/>
          </a:prstGeom>
          <a:noFill/>
        </p:spPr>
        <p:txBody>
          <a:bodyPr wrap="square" rtlCol="0">
            <a:spAutoFit/>
          </a:bodyPr>
          <a:lstStyle/>
          <a:p>
            <a:r>
              <a:rPr lang="vi-VN" sz="2800" b="1">
                <a:solidFill>
                  <a:srgbClr val="0070C0"/>
                </a:solidFill>
                <a:latin typeface="Cambria" panose="02040503050406030204" pitchFamily="18" charset="0"/>
                <a:ea typeface="Cambria" panose="02040503050406030204" pitchFamily="18" charset="0"/>
              </a:rPr>
              <a:t>Nếu chúng mình có phép lạ</a:t>
            </a:r>
          </a:p>
          <a:p>
            <a:r>
              <a:rPr lang="vi-VN" sz="2800" b="1">
                <a:solidFill>
                  <a:srgbClr val="0070C0"/>
                </a:solidFill>
                <a:latin typeface="Cambria" panose="02040503050406030204" pitchFamily="18" charset="0"/>
                <a:ea typeface="Cambria" panose="02040503050406030204" pitchFamily="18" charset="0"/>
              </a:rPr>
              <a:t>Ngủ dậy thành người lớn ngay</a:t>
            </a:r>
          </a:p>
          <a:p>
            <a:r>
              <a:rPr lang="vi-VN" sz="2800" b="1">
                <a:solidFill>
                  <a:srgbClr val="0070C0"/>
                </a:solidFill>
                <a:latin typeface="Cambria" panose="02040503050406030204" pitchFamily="18" charset="0"/>
                <a:ea typeface="Cambria" panose="02040503050406030204" pitchFamily="18" charset="0"/>
              </a:rPr>
              <a:t>Đứa thì lặn xuống đáy biển </a:t>
            </a:r>
          </a:p>
          <a:p>
            <a:r>
              <a:rPr lang="vi-VN" sz="2800" b="1">
                <a:solidFill>
                  <a:srgbClr val="0070C0"/>
                </a:solidFill>
                <a:latin typeface="Cambria" panose="02040503050406030204" pitchFamily="18" charset="0"/>
                <a:ea typeface="Cambria" panose="02040503050406030204" pitchFamily="18" charset="0"/>
              </a:rPr>
              <a:t>Đứa thì ngồi lái máy bay.</a:t>
            </a:r>
          </a:p>
        </p:txBody>
      </p:sp>
      <p:sp>
        <p:nvSpPr>
          <p:cNvPr id="22" name="TextBox 21"/>
          <p:cNvSpPr txBox="1"/>
          <p:nvPr/>
        </p:nvSpPr>
        <p:spPr>
          <a:xfrm>
            <a:off x="596534" y="4493622"/>
            <a:ext cx="5094516" cy="1815882"/>
          </a:xfrm>
          <a:prstGeom prst="rect">
            <a:avLst/>
          </a:prstGeom>
          <a:noFill/>
        </p:spPr>
        <p:txBody>
          <a:bodyPr wrap="square" rtlCol="0">
            <a:spAutoFit/>
          </a:bodyPr>
          <a:lstStyle/>
          <a:p>
            <a:r>
              <a:rPr lang="en-US" sz="2800" b="1">
                <a:solidFill>
                  <a:srgbClr val="FF0066"/>
                </a:solidFill>
                <a:latin typeface="Cambria" panose="02040503050406030204" pitchFamily="18" charset="0"/>
                <a:ea typeface="Cambria" panose="02040503050406030204" pitchFamily="18" charset="0"/>
              </a:rPr>
              <a:t>Nếu chúng mình có phép lạ </a:t>
            </a:r>
          </a:p>
          <a:p>
            <a:r>
              <a:rPr lang="en-US" sz="2800" b="1">
                <a:solidFill>
                  <a:srgbClr val="FF0066"/>
                </a:solidFill>
                <a:latin typeface="Cambria" panose="02040503050406030204" pitchFamily="18" charset="0"/>
                <a:ea typeface="Cambria" panose="02040503050406030204" pitchFamily="18" charset="0"/>
              </a:rPr>
              <a:t>Hái triệu vì sao xuống cùng </a:t>
            </a:r>
          </a:p>
          <a:p>
            <a:r>
              <a:rPr lang="en-US" sz="2800" b="1">
                <a:solidFill>
                  <a:srgbClr val="FF0066"/>
                </a:solidFill>
                <a:latin typeface="Cambria" panose="02040503050406030204" pitchFamily="18" charset="0"/>
                <a:ea typeface="Cambria" panose="02040503050406030204" pitchFamily="18" charset="0"/>
              </a:rPr>
              <a:t>Đúc thành ông mặt trời mới </a:t>
            </a:r>
          </a:p>
          <a:p>
            <a:r>
              <a:rPr lang="en-US" sz="2800" b="1">
                <a:solidFill>
                  <a:srgbClr val="FF0066"/>
                </a:solidFill>
                <a:latin typeface="Cambria" panose="02040503050406030204" pitchFamily="18" charset="0"/>
                <a:ea typeface="Cambria" panose="02040503050406030204" pitchFamily="18" charset="0"/>
              </a:rPr>
              <a:t>Mãi mãi không còn mùa đông.</a:t>
            </a:r>
          </a:p>
        </p:txBody>
      </p:sp>
      <p:sp>
        <p:nvSpPr>
          <p:cNvPr id="23" name="TextBox 22"/>
          <p:cNvSpPr txBox="1"/>
          <p:nvPr/>
        </p:nvSpPr>
        <p:spPr>
          <a:xfrm>
            <a:off x="6141820" y="862068"/>
            <a:ext cx="5281751" cy="1815882"/>
          </a:xfrm>
          <a:prstGeom prst="rect">
            <a:avLst/>
          </a:prstGeom>
          <a:noFill/>
        </p:spPr>
        <p:txBody>
          <a:bodyPr wrap="square" rtlCol="0">
            <a:spAutoFit/>
          </a:bodyPr>
          <a:lstStyle/>
          <a:p>
            <a:pPr algn="just"/>
            <a:r>
              <a:rPr lang="en-US" sz="2800" b="1">
                <a:solidFill>
                  <a:srgbClr val="BF139E"/>
                </a:solidFill>
                <a:latin typeface="Cambria" panose="02040503050406030204" pitchFamily="18" charset="0"/>
                <a:ea typeface="Cambria" panose="02040503050406030204" pitchFamily="18" charset="0"/>
              </a:rPr>
              <a:t>Nếu chúng mình có phép lạ</a:t>
            </a:r>
          </a:p>
          <a:p>
            <a:pPr algn="just"/>
            <a:r>
              <a:rPr lang="en-US" sz="2800" b="1">
                <a:solidFill>
                  <a:srgbClr val="BF139E"/>
                </a:solidFill>
                <a:latin typeface="Cambria" panose="02040503050406030204" pitchFamily="18" charset="0"/>
                <a:ea typeface="Cambria" panose="02040503050406030204" pitchFamily="18" charset="0"/>
              </a:rPr>
              <a:t>Hoá trái bom thành trái ngon </a:t>
            </a:r>
          </a:p>
          <a:p>
            <a:pPr algn="just"/>
            <a:r>
              <a:rPr lang="en-US" sz="2800" b="1">
                <a:solidFill>
                  <a:srgbClr val="BF139E"/>
                </a:solidFill>
                <a:latin typeface="Cambria" panose="02040503050406030204" pitchFamily="18" charset="0"/>
                <a:ea typeface="Cambria" panose="02040503050406030204" pitchFamily="18" charset="0"/>
              </a:rPr>
              <a:t>Trong ruột không còn thuốc nổ</a:t>
            </a:r>
          </a:p>
          <a:p>
            <a:pPr algn="just"/>
            <a:r>
              <a:rPr lang="en-US" sz="2800" b="1">
                <a:solidFill>
                  <a:srgbClr val="BF139E"/>
                </a:solidFill>
                <a:latin typeface="Cambria" panose="02040503050406030204" pitchFamily="18" charset="0"/>
                <a:ea typeface="Cambria" panose="02040503050406030204" pitchFamily="18" charset="0"/>
              </a:rPr>
              <a:t>Chỉ toàn kẹo với bi tròn.</a:t>
            </a:r>
          </a:p>
        </p:txBody>
      </p:sp>
      <p:sp>
        <p:nvSpPr>
          <p:cNvPr id="24" name="TextBox 23"/>
          <p:cNvSpPr txBox="1"/>
          <p:nvPr/>
        </p:nvSpPr>
        <p:spPr>
          <a:xfrm>
            <a:off x="6141819" y="2732624"/>
            <a:ext cx="5392689" cy="954107"/>
          </a:xfrm>
          <a:prstGeom prst="rect">
            <a:avLst/>
          </a:prstGeom>
          <a:noFill/>
        </p:spPr>
        <p:txBody>
          <a:bodyPr wrap="square" rtlCol="0">
            <a:spAutoFit/>
          </a:bodyPr>
          <a:lstStyle/>
          <a:p>
            <a:r>
              <a:rPr lang="en-US" sz="2800" b="1">
                <a:solidFill>
                  <a:srgbClr val="00B050"/>
                </a:solidFill>
                <a:latin typeface="Cambria" panose="02040503050406030204" pitchFamily="18" charset="0"/>
                <a:ea typeface="Cambria" panose="02040503050406030204" pitchFamily="18" charset="0"/>
              </a:rPr>
              <a:t>Nếu chúng mình có phép lạ! </a:t>
            </a:r>
          </a:p>
          <a:p>
            <a:r>
              <a:rPr lang="en-US" sz="2800" b="1">
                <a:solidFill>
                  <a:srgbClr val="00B050"/>
                </a:solidFill>
                <a:latin typeface="Cambria" panose="02040503050406030204" pitchFamily="18" charset="0"/>
                <a:ea typeface="Cambria" panose="02040503050406030204" pitchFamily="18" charset="0"/>
              </a:rPr>
              <a:t>Nếu chúng mình có phép lạ!</a:t>
            </a:r>
          </a:p>
        </p:txBody>
      </p:sp>
      <p:sp>
        <p:nvSpPr>
          <p:cNvPr id="25" name="TextBox 24"/>
          <p:cNvSpPr txBox="1"/>
          <p:nvPr/>
        </p:nvSpPr>
        <p:spPr>
          <a:xfrm>
            <a:off x="9359537" y="3743724"/>
            <a:ext cx="1933303" cy="523220"/>
          </a:xfrm>
          <a:prstGeom prst="rect">
            <a:avLst/>
          </a:prstGeom>
          <a:noFill/>
        </p:spPr>
        <p:txBody>
          <a:bodyPr wrap="square" rtlCol="0">
            <a:spAutoFit/>
          </a:bodyPr>
          <a:lstStyle/>
          <a:p>
            <a:pPr algn="r"/>
            <a:r>
              <a:rPr lang="en-US" sz="2800">
                <a:solidFill>
                  <a:srgbClr val="002060"/>
                </a:solidFill>
                <a:latin typeface="Cambria" panose="02040503050406030204" pitchFamily="18" charset="0"/>
                <a:ea typeface="Cambria" panose="02040503050406030204" pitchFamily="18" charset="0"/>
              </a:rPr>
              <a:t>(Định Hải)</a:t>
            </a:r>
            <a:endParaRPr lang="en-US" sz="4000" b="1">
              <a:solidFill>
                <a:srgbClr val="00206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CEAA3EAE-9A31-9165-F0BC-00EC536FEB59}"/>
              </a:ext>
            </a:extLst>
          </p:cNvPr>
          <p:cNvPicPr>
            <a:picLocks noChangeAspect="1"/>
          </p:cNvPicPr>
          <p:nvPr/>
        </p:nvPicPr>
        <p:blipFill>
          <a:blip r:embed="rId4"/>
          <a:stretch>
            <a:fillRect/>
          </a:stretch>
        </p:blipFill>
        <p:spPr>
          <a:xfrm>
            <a:off x="3524316" y="1914210"/>
            <a:ext cx="8667684" cy="4943790"/>
          </a:xfrm>
          <a:prstGeom prst="rect">
            <a:avLst/>
          </a:prstGeom>
        </p:spPr>
      </p:pic>
      <p:pic>
        <p:nvPicPr>
          <p:cNvPr id="13" name="Picture 12">
            <a:extLst>
              <a:ext uri="{FF2B5EF4-FFF2-40B4-BE49-F238E27FC236}">
                <a16:creationId xmlns:a16="http://schemas.microsoft.com/office/drawing/2014/main" id="{CEAA3EAE-9A31-9165-F0BC-00EC536FEB59}"/>
              </a:ext>
            </a:extLst>
          </p:cNvPr>
          <p:cNvPicPr>
            <a:picLocks noChangeAspect="1"/>
          </p:cNvPicPr>
          <p:nvPr/>
        </p:nvPicPr>
        <p:blipFill>
          <a:blip r:embed="rId4"/>
          <a:stretch>
            <a:fillRect/>
          </a:stretch>
        </p:blipFill>
        <p:spPr>
          <a:xfrm>
            <a:off x="5900002" y="3932904"/>
            <a:ext cx="5128415" cy="2925096"/>
          </a:xfrm>
          <a:prstGeom prst="rect">
            <a:avLst/>
          </a:prstGeom>
        </p:spPr>
      </p:pic>
    </p:spTree>
    <p:extLst>
      <p:ext uri="{BB962C8B-B14F-4D97-AF65-F5344CB8AC3E}">
        <p14:creationId xmlns:p14="http://schemas.microsoft.com/office/powerpoint/2010/main" val="2568667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12"/>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12"/>
                                        </p:tgtEl>
                                      </p:cBhvr>
                                      <p:by x="25000" y="25000"/>
                                    </p:animScale>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图片 4">
            <a:extLst>
              <a:ext uri="{FF2B5EF4-FFF2-40B4-BE49-F238E27FC236}">
                <a16:creationId xmlns:a16="http://schemas.microsoft.com/office/drawing/2014/main" id="{678BA657-4647-D440-85D5-F929B8159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58" name="图片 57">
            <a:extLst>
              <a:ext uri="{FF2B5EF4-FFF2-40B4-BE49-F238E27FC236}">
                <a16:creationId xmlns:a16="http://schemas.microsoft.com/office/drawing/2014/main" id="{2ECA8F83-3821-4F4D-A4D8-19CA7A2454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61" name="图片 60">
            <a:extLst>
              <a:ext uri="{FF2B5EF4-FFF2-40B4-BE49-F238E27FC236}">
                <a16:creationId xmlns:a16="http://schemas.microsoft.com/office/drawing/2014/main" id="{BA96528F-BAEB-6746-B30C-F924B377D3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62" name="图片 61">
            <a:extLst>
              <a:ext uri="{FF2B5EF4-FFF2-40B4-BE49-F238E27FC236}">
                <a16:creationId xmlns:a16="http://schemas.microsoft.com/office/drawing/2014/main" id="{034315AF-CBF1-9648-B904-B8DD19B057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63" name="图片 62">
            <a:extLst>
              <a:ext uri="{FF2B5EF4-FFF2-40B4-BE49-F238E27FC236}">
                <a16:creationId xmlns:a16="http://schemas.microsoft.com/office/drawing/2014/main" id="{319F1256-A90D-3946-9003-CA8C85193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4058" y="4855222"/>
            <a:ext cx="310781" cy="310781"/>
          </a:xfrm>
          <a:prstGeom prst="rect">
            <a:avLst/>
          </a:prstGeom>
        </p:spPr>
      </p:pic>
      <p:pic>
        <p:nvPicPr>
          <p:cNvPr id="64" name="图片 63">
            <a:extLst>
              <a:ext uri="{FF2B5EF4-FFF2-40B4-BE49-F238E27FC236}">
                <a16:creationId xmlns:a16="http://schemas.microsoft.com/office/drawing/2014/main" id="{16DA7A44-1CF9-5442-98B2-7D594AD4F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4284" y="4465952"/>
            <a:ext cx="310781" cy="310781"/>
          </a:xfrm>
          <a:prstGeom prst="rect">
            <a:avLst/>
          </a:prstGeom>
        </p:spPr>
      </p:pic>
      <p:pic>
        <p:nvPicPr>
          <p:cNvPr id="65" name="图片 64">
            <a:extLst>
              <a:ext uri="{FF2B5EF4-FFF2-40B4-BE49-F238E27FC236}">
                <a16:creationId xmlns:a16="http://schemas.microsoft.com/office/drawing/2014/main" id="{1C474A4B-66C5-6246-8015-F7CCBC6C97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4774">
            <a:off x="-348474" y="-41007"/>
            <a:ext cx="2682483" cy="3515170"/>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089449" y="1716578"/>
            <a:ext cx="1210756" cy="1210756"/>
          </a:xfrm>
          <a:prstGeom prst="rect">
            <a:avLst/>
          </a:prstGeom>
        </p:spPr>
      </p:pic>
      <p:pic>
        <p:nvPicPr>
          <p:cNvPr id="3" name="Picture 2"/>
          <p:cNvPicPr>
            <a:picLocks noChangeAspect="1"/>
          </p:cNvPicPr>
          <p:nvPr/>
        </p:nvPicPr>
        <p:blipFill>
          <a:blip r:embed="rId6"/>
          <a:stretch>
            <a:fillRect/>
          </a:stretch>
        </p:blipFill>
        <p:spPr>
          <a:xfrm>
            <a:off x="1733775" y="2422236"/>
            <a:ext cx="8514307" cy="2412633"/>
          </a:xfrm>
          <a:prstGeom prst="rect">
            <a:avLst/>
          </a:prstGeom>
        </p:spPr>
      </p:pic>
    </p:spTree>
    <p:extLst>
      <p:ext uri="{BB962C8B-B14F-4D97-AF65-F5344CB8AC3E}">
        <p14:creationId xmlns:p14="http://schemas.microsoft.com/office/powerpoint/2010/main" val="822202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par>
                                <p:cTn id="11" presetID="3" presetClass="entr" presetSubtype="1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blinds(horizontal)">
                                      <p:cBhvr>
                                        <p:cTn id="16" dur="500"/>
                                        <p:tgtEl>
                                          <p:spTgt spid="62"/>
                                        </p:tgtEl>
                                      </p:cBhvr>
                                    </p:animEffect>
                                  </p:childTnLst>
                                </p:cTn>
                              </p:par>
                              <p:par>
                                <p:cTn id="17" presetID="3" presetClass="entr" presetSubtype="1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par>
                                <p:cTn id="20" presetID="3" presetClass="entr" presetSubtype="1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3123" y="579599"/>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966651" y="660652"/>
              <a:ext cx="10110652"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1. </a:t>
              </a:r>
              <a:r>
                <a:rPr lang="vi-VN" sz="4000" b="1">
                  <a:solidFill>
                    <a:srgbClr val="002060"/>
                  </a:solidFill>
                  <a:latin typeface="Cambria" panose="02040503050406030204" pitchFamily="18" charset="0"/>
                  <a:ea typeface="Cambria" panose="02040503050406030204" pitchFamily="18" charset="0"/>
                </a:rPr>
                <a:t>Nếu có phép lạ, các bạn nhỏ ước những điều gì? </a:t>
              </a:r>
              <a:endParaRPr lang="en-US" sz="4000" b="1">
                <a:solidFill>
                  <a:srgbClr val="002060"/>
                </a:solidFill>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flipH="1">
            <a:off x="6999085" y="2389040"/>
            <a:ext cx="3768011" cy="4776736"/>
          </a:xfrm>
          <a:prstGeom prst="rect">
            <a:avLst/>
          </a:prstGeom>
        </p:spPr>
      </p:pic>
    </p:spTree>
    <p:extLst>
      <p:ext uri="{BB962C8B-B14F-4D97-AF65-F5344CB8AC3E}">
        <p14:creationId xmlns:p14="http://schemas.microsoft.com/office/powerpoint/2010/main" val="2131420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490632" y="297201"/>
            <a:ext cx="11239814" cy="6247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679269" y="548640"/>
            <a:ext cx="10866404" cy="5786333"/>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981244" y="1102624"/>
            <a:ext cx="1210756" cy="1210756"/>
          </a:xfrm>
          <a:prstGeom prst="rect">
            <a:avLst/>
          </a:prstGeom>
        </p:spPr>
      </p:pic>
      <p:sp>
        <p:nvSpPr>
          <p:cNvPr id="13" name="TextBox 12"/>
          <p:cNvSpPr txBox="1"/>
          <p:nvPr/>
        </p:nvSpPr>
        <p:spPr>
          <a:xfrm>
            <a:off x="875211" y="714710"/>
            <a:ext cx="10424994" cy="1200329"/>
          </a:xfrm>
          <a:prstGeom prst="rect">
            <a:avLst/>
          </a:prstGeom>
          <a:noFill/>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2. Theo em, hai điều ước “</a:t>
            </a:r>
            <a:r>
              <a:rPr lang="vi-VN" sz="3600" b="1">
                <a:solidFill>
                  <a:srgbClr val="0070C0"/>
                </a:solidFill>
                <a:latin typeface="Cambria" panose="02040503050406030204" pitchFamily="18" charset="0"/>
                <a:ea typeface="Cambria" panose="02040503050406030204" pitchFamily="18" charset="0"/>
              </a:rPr>
              <a:t>không còn mùa đông</a:t>
            </a:r>
            <a:r>
              <a:rPr lang="vi-VN" sz="3600" b="1">
                <a:solidFill>
                  <a:srgbClr val="002060"/>
                </a:solidFill>
                <a:latin typeface="Cambria" panose="02040503050406030204" pitchFamily="18" charset="0"/>
                <a:ea typeface="Cambria" panose="02040503050406030204" pitchFamily="18" charset="0"/>
              </a:rPr>
              <a:t>” và “</a:t>
            </a:r>
            <a:r>
              <a:rPr lang="vi-VN" sz="3600" b="1">
                <a:solidFill>
                  <a:srgbClr val="00B0F0"/>
                </a:solidFill>
                <a:latin typeface="Cambria" panose="02040503050406030204" pitchFamily="18" charset="0"/>
                <a:ea typeface="Cambria" panose="02040503050406030204" pitchFamily="18" charset="0"/>
              </a:rPr>
              <a:t>hoá trái bom thành trái ngon</a:t>
            </a:r>
            <a:r>
              <a:rPr lang="vi-VN" sz="3600" b="1">
                <a:solidFill>
                  <a:srgbClr val="002060"/>
                </a:solidFill>
                <a:latin typeface="Cambria" panose="02040503050406030204" pitchFamily="18" charset="0"/>
                <a:ea typeface="Cambria" panose="02040503050406030204" pitchFamily="18" charset="0"/>
              </a:rPr>
              <a:t>” có ý nghĩa gì? </a:t>
            </a:r>
            <a:endParaRPr lang="en-US" sz="6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4157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011071" y="2657106"/>
            <a:ext cx="1210756" cy="1210756"/>
          </a:xfrm>
          <a:prstGeom prst="rect">
            <a:avLst/>
          </a:prstGeom>
        </p:spPr>
      </p:pic>
      <p:grpSp>
        <p:nvGrpSpPr>
          <p:cNvPr id="11" name="Group 10"/>
          <p:cNvGrpSpPr/>
          <p:nvPr/>
        </p:nvGrpSpPr>
        <p:grpSpPr>
          <a:xfrm>
            <a:off x="642940" y="136152"/>
            <a:ext cx="10865437" cy="2114100"/>
            <a:chOff x="381683" y="292216"/>
            <a:chExt cx="10865437" cy="2114100"/>
          </a:xfrm>
        </p:grpSpPr>
        <p:pic>
          <p:nvPicPr>
            <p:cNvPr id="12"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1683" y="292216"/>
              <a:ext cx="10865437" cy="2114100"/>
            </a:xfrm>
            <a:prstGeom prst="rect">
              <a:avLst/>
            </a:prstGeom>
          </p:spPr>
        </p:pic>
        <p:sp>
          <p:nvSpPr>
            <p:cNvPr id="13" name="TextBox 12"/>
            <p:cNvSpPr txBox="1"/>
            <p:nvPr/>
          </p:nvSpPr>
          <p:spPr>
            <a:xfrm>
              <a:off x="966651" y="660652"/>
              <a:ext cx="9620979" cy="1323439"/>
            </a:xfrm>
            <a:prstGeom prst="rect">
              <a:avLst/>
            </a:prstGeom>
            <a:noFill/>
          </p:spPr>
          <p:txBody>
            <a:bodyPr wrap="square" rtlCol="0">
              <a:spAutoFit/>
            </a:bodyPr>
            <a:lstStyle/>
            <a:p>
              <a:pPr algn="just"/>
              <a:r>
                <a:rPr lang="vi-VN" sz="4000" b="1">
                  <a:solidFill>
                    <a:srgbClr val="006699"/>
                  </a:solidFill>
                  <a:latin typeface="Cambria" panose="02040503050406030204" pitchFamily="18" charset="0"/>
                  <a:ea typeface="Cambria" panose="02040503050406030204" pitchFamily="18" charset="0"/>
                </a:rPr>
                <a:t>3. Em thích ước mơ nào trong bài thơ? Vì sao?  </a:t>
              </a:r>
              <a:endParaRPr lang="en-US" sz="4000" b="1">
                <a:solidFill>
                  <a:srgbClr val="0066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01227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78BA657-4647-D440-85D5-F929B81597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58" name="图片 57">
            <a:extLst>
              <a:ext uri="{FF2B5EF4-FFF2-40B4-BE49-F238E27FC236}">
                <a16:creationId xmlns:a16="http://schemas.microsoft.com/office/drawing/2014/main" id="{2ECA8F83-3821-4F4D-A4D8-19CA7A245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82" y="3390864"/>
            <a:ext cx="310781" cy="310781"/>
          </a:xfrm>
          <a:prstGeom prst="rect">
            <a:avLst/>
          </a:prstGeom>
        </p:spPr>
      </p:pic>
      <p:pic>
        <p:nvPicPr>
          <p:cNvPr id="61" name="图片 60">
            <a:extLst>
              <a:ext uri="{FF2B5EF4-FFF2-40B4-BE49-F238E27FC236}">
                <a16:creationId xmlns:a16="http://schemas.microsoft.com/office/drawing/2014/main" id="{BA96528F-BAEB-6746-B30C-F924B377D3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62" name="图片 61">
            <a:extLst>
              <a:ext uri="{FF2B5EF4-FFF2-40B4-BE49-F238E27FC236}">
                <a16:creationId xmlns:a16="http://schemas.microsoft.com/office/drawing/2014/main" id="{034315AF-CBF1-9648-B904-B8DD19B057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63" name="图片 62">
            <a:extLst>
              <a:ext uri="{FF2B5EF4-FFF2-40B4-BE49-F238E27FC236}">
                <a16:creationId xmlns:a16="http://schemas.microsoft.com/office/drawing/2014/main" id="{319F1256-A90D-3946-9003-CA8C851930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75153" y="259845"/>
            <a:ext cx="310781" cy="310781"/>
          </a:xfrm>
          <a:prstGeom prst="rect">
            <a:avLst/>
          </a:prstGeom>
        </p:spPr>
      </p:pic>
      <p:pic>
        <p:nvPicPr>
          <p:cNvPr id="64" name="图片 63">
            <a:extLst>
              <a:ext uri="{FF2B5EF4-FFF2-40B4-BE49-F238E27FC236}">
                <a16:creationId xmlns:a16="http://schemas.microsoft.com/office/drawing/2014/main" id="{16DA7A44-1CF9-5442-98B2-7D594AD4FF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328" y="2962509"/>
            <a:ext cx="310781" cy="310781"/>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686174" y="1675564"/>
            <a:ext cx="1522836" cy="1522836"/>
          </a:xfrm>
          <a:prstGeom prst="rect">
            <a:avLst/>
          </a:prstGeom>
        </p:spPr>
      </p:pic>
      <p:grpSp>
        <p:nvGrpSpPr>
          <p:cNvPr id="19" name="Group 18"/>
          <p:cNvGrpSpPr/>
          <p:nvPr/>
        </p:nvGrpSpPr>
        <p:grpSpPr>
          <a:xfrm>
            <a:off x="439376" y="64389"/>
            <a:ext cx="11280928" cy="2114100"/>
            <a:chOff x="381683" y="292216"/>
            <a:chExt cx="11280928" cy="2114100"/>
          </a:xfrm>
        </p:grpSpPr>
        <p:pic>
          <p:nvPicPr>
            <p:cNvPr id="20"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21" name="TextBox 20"/>
            <p:cNvSpPr txBox="1"/>
            <p:nvPr/>
          </p:nvSpPr>
          <p:spPr>
            <a:xfrm>
              <a:off x="663389" y="643063"/>
              <a:ext cx="10923022" cy="1323439"/>
            </a:xfrm>
            <a:prstGeom prst="rect">
              <a:avLst/>
            </a:prstGeom>
            <a:noFill/>
          </p:spPr>
          <p:txBody>
            <a:bodyPr wrap="square" rtlCol="0">
              <a:spAutoFit/>
            </a:bodyPr>
            <a:lstStyle/>
            <a:p>
              <a:pPr algn="just"/>
              <a:r>
                <a:rPr lang="vi-VN" sz="4000" b="1">
                  <a:solidFill>
                    <a:srgbClr val="002060"/>
                  </a:solidFill>
                  <a:latin typeface="Cambria" panose="02040503050406030204" pitchFamily="18" charset="0"/>
                  <a:ea typeface="Cambria" panose="02040503050406030204" pitchFamily="18" charset="0"/>
                </a:rPr>
                <a:t>4. Việc lặp lại hai lần câu thơ “</a:t>
              </a:r>
              <a:r>
                <a:rPr lang="vi-VN" sz="4000" b="1">
                  <a:solidFill>
                    <a:srgbClr val="FF0066"/>
                  </a:solidFill>
                  <a:latin typeface="Cambria" panose="02040503050406030204" pitchFamily="18" charset="0"/>
                  <a:ea typeface="Cambria" panose="02040503050406030204" pitchFamily="18" charset="0"/>
                </a:rPr>
                <a:t>Nếu chúng mình có phép lạ</a:t>
              </a:r>
              <a:r>
                <a:rPr lang="vi-VN" sz="4000" b="1">
                  <a:solidFill>
                    <a:srgbClr val="002060"/>
                  </a:solidFill>
                  <a:latin typeface="Cambria" panose="02040503050406030204" pitchFamily="18" charset="0"/>
                  <a:ea typeface="Cambria" panose="02040503050406030204" pitchFamily="18" charset="0"/>
                </a:rPr>
                <a:t>” ở cuối bài thơ nói lên điều gì?</a:t>
              </a:r>
              <a:endParaRPr lang="en-US" sz="6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39469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par>
                                <p:cTn id="11" presetID="3" presetClass="entr" presetSubtype="1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blinds(horizontal)">
                                      <p:cBhvr>
                                        <p:cTn id="16" dur="500"/>
                                        <p:tgtEl>
                                          <p:spTgt spid="62"/>
                                        </p:tgtEl>
                                      </p:cBhvr>
                                    </p:animEffect>
                                  </p:childTnLst>
                                </p:cTn>
                              </p:par>
                              <p:par>
                                <p:cTn id="17" presetID="3" presetClass="entr" presetSubtype="1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par>
                                <p:cTn id="20" presetID="3" presetClass="entr" presetSubtype="1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图片 4">
            <a:extLst>
              <a:ext uri="{FF2B5EF4-FFF2-40B4-BE49-F238E27FC236}">
                <a16:creationId xmlns:a16="http://schemas.microsoft.com/office/drawing/2014/main" id="{678BA657-4647-D440-85D5-F929B8159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58" name="图片 57">
            <a:extLst>
              <a:ext uri="{FF2B5EF4-FFF2-40B4-BE49-F238E27FC236}">
                <a16:creationId xmlns:a16="http://schemas.microsoft.com/office/drawing/2014/main" id="{2ECA8F83-3821-4F4D-A4D8-19CA7A2454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61" name="图片 60">
            <a:extLst>
              <a:ext uri="{FF2B5EF4-FFF2-40B4-BE49-F238E27FC236}">
                <a16:creationId xmlns:a16="http://schemas.microsoft.com/office/drawing/2014/main" id="{BA96528F-BAEB-6746-B30C-F924B377D3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62" name="图片 61">
            <a:extLst>
              <a:ext uri="{FF2B5EF4-FFF2-40B4-BE49-F238E27FC236}">
                <a16:creationId xmlns:a16="http://schemas.microsoft.com/office/drawing/2014/main" id="{034315AF-CBF1-9648-B904-B8DD19B057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63" name="图片 62">
            <a:extLst>
              <a:ext uri="{FF2B5EF4-FFF2-40B4-BE49-F238E27FC236}">
                <a16:creationId xmlns:a16="http://schemas.microsoft.com/office/drawing/2014/main" id="{319F1256-A90D-3946-9003-CA8C85193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4058" y="4855222"/>
            <a:ext cx="310781" cy="310781"/>
          </a:xfrm>
          <a:prstGeom prst="rect">
            <a:avLst/>
          </a:prstGeom>
        </p:spPr>
      </p:pic>
      <p:pic>
        <p:nvPicPr>
          <p:cNvPr id="64" name="图片 63">
            <a:extLst>
              <a:ext uri="{FF2B5EF4-FFF2-40B4-BE49-F238E27FC236}">
                <a16:creationId xmlns:a16="http://schemas.microsoft.com/office/drawing/2014/main" id="{16DA7A44-1CF9-5442-98B2-7D594AD4F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4284" y="4465952"/>
            <a:ext cx="310781" cy="310781"/>
          </a:xfrm>
          <a:prstGeom prst="rect">
            <a:avLst/>
          </a:prstGeom>
        </p:spPr>
      </p:pic>
      <p:pic>
        <p:nvPicPr>
          <p:cNvPr id="65" name="图片 64">
            <a:extLst>
              <a:ext uri="{FF2B5EF4-FFF2-40B4-BE49-F238E27FC236}">
                <a16:creationId xmlns:a16="http://schemas.microsoft.com/office/drawing/2014/main" id="{1C474A4B-66C5-6246-8015-F7CCBC6C97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4774">
            <a:off x="-348474" y="-41007"/>
            <a:ext cx="2682483" cy="3515170"/>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089449" y="1716578"/>
            <a:ext cx="1210756" cy="1210756"/>
          </a:xfrm>
          <a:prstGeom prst="rect">
            <a:avLst/>
          </a:prstGeom>
        </p:spPr>
      </p:pic>
      <p:pic>
        <p:nvPicPr>
          <p:cNvPr id="3" name="Picture 2"/>
          <p:cNvPicPr>
            <a:picLocks noChangeAspect="1"/>
          </p:cNvPicPr>
          <p:nvPr/>
        </p:nvPicPr>
        <p:blipFill>
          <a:blip r:embed="rId6"/>
          <a:stretch>
            <a:fillRect/>
          </a:stretch>
        </p:blipFill>
        <p:spPr>
          <a:xfrm>
            <a:off x="2366182" y="2403716"/>
            <a:ext cx="7157324" cy="2353260"/>
          </a:xfrm>
          <a:prstGeom prst="rect">
            <a:avLst/>
          </a:prstGeom>
        </p:spPr>
      </p:pic>
    </p:spTree>
    <p:extLst>
      <p:ext uri="{BB962C8B-B14F-4D97-AF65-F5344CB8AC3E}">
        <p14:creationId xmlns:p14="http://schemas.microsoft.com/office/powerpoint/2010/main" val="328142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par>
                                <p:cTn id="11" presetID="3" presetClass="entr" presetSubtype="1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blinds(horizontal)">
                                      <p:cBhvr>
                                        <p:cTn id="16" dur="500"/>
                                        <p:tgtEl>
                                          <p:spTgt spid="62"/>
                                        </p:tgtEl>
                                      </p:cBhvr>
                                    </p:animEffect>
                                  </p:childTnLst>
                                </p:cTn>
                              </p:par>
                              <p:par>
                                <p:cTn id="17" presetID="3" presetClass="entr" presetSubtype="1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par>
                                <p:cTn id="20" presetID="3" presetClass="entr" presetSubtype="1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5" name="图片 64">
            <a:extLst>
              <a:ext uri="{FF2B5EF4-FFF2-40B4-BE49-F238E27FC236}">
                <a16:creationId xmlns:a16="http://schemas.microsoft.com/office/drawing/2014/main" id="{1C474A4B-66C5-6246-8015-F7CCBC6C97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24774">
            <a:off x="-129532" y="118685"/>
            <a:ext cx="2682483" cy="3515170"/>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089449" y="1716578"/>
            <a:ext cx="1210756" cy="1210756"/>
          </a:xfrm>
          <a:prstGeom prst="rect">
            <a:avLst/>
          </a:prstGeom>
        </p:spPr>
      </p:pic>
      <p:pic>
        <p:nvPicPr>
          <p:cNvPr id="3" name="Picture 2"/>
          <p:cNvPicPr>
            <a:picLocks noChangeAspect="1"/>
          </p:cNvPicPr>
          <p:nvPr/>
        </p:nvPicPr>
        <p:blipFill>
          <a:blip r:embed="rId5"/>
          <a:stretch>
            <a:fillRect/>
          </a:stretch>
        </p:blipFill>
        <p:spPr>
          <a:xfrm>
            <a:off x="2712768" y="408355"/>
            <a:ext cx="6581740" cy="1659694"/>
          </a:xfrm>
          <a:prstGeom prst="rect">
            <a:avLst/>
          </a:prstGeom>
        </p:spPr>
      </p:pic>
      <p:sp>
        <p:nvSpPr>
          <p:cNvPr id="22" name="TextBox 21"/>
          <p:cNvSpPr txBox="1"/>
          <p:nvPr/>
        </p:nvSpPr>
        <p:spPr>
          <a:xfrm>
            <a:off x="1926570" y="2228849"/>
            <a:ext cx="8486274" cy="2800767"/>
          </a:xfrm>
          <a:prstGeom prst="rect">
            <a:avLst/>
          </a:prstGeom>
          <a:noFill/>
        </p:spPr>
        <p:txBody>
          <a:bodyPr wrap="square" rtlCol="0">
            <a:spAutoFit/>
          </a:bodyPr>
          <a:lstStyle/>
          <a:p>
            <a:pPr algn="just"/>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Những</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ước</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mơ</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ngộ</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nghĩnh</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đáng</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yêu</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của</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các</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bạn</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nhỏ</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bộc</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lộ</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khát</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khao</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về</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một</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thế</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giới</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tốt</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đẹp</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975250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0AD0B2-B894-4D46-8ACD-47CC2C360B53}"/>
              </a:ext>
            </a:extLst>
          </p:cNvPr>
          <p:cNvSpPr txBox="1"/>
          <p:nvPr/>
        </p:nvSpPr>
        <p:spPr>
          <a:xfrm>
            <a:off x="3295650" y="2644170"/>
            <a:ext cx="5600700" cy="1107996"/>
          </a:xfrm>
          <a:prstGeom prst="rect">
            <a:avLst/>
          </a:prstGeom>
          <a:noFill/>
        </p:spPr>
        <p:txBody>
          <a:bodyPr wrap="square" rtlCol="0">
            <a:spAutoFit/>
          </a:bodyPr>
          <a:lstStyle/>
          <a:p>
            <a:pPr algn="ctr"/>
            <a:r>
              <a:rPr lang="en-US" sz="6600" b="1" dirty="0" err="1">
                <a:solidFill>
                  <a:srgbClr val="FF0000"/>
                </a:solidFill>
                <a:latin typeface="Arial" panose="020B0604020202020204" pitchFamily="34" charset="0"/>
                <a:cs typeface="Arial" panose="020B0604020202020204" pitchFamily="34" charset="0"/>
              </a:rPr>
              <a:t>Luyện</a:t>
            </a:r>
            <a:r>
              <a:rPr lang="en-US" sz="6600" b="1" dirty="0">
                <a:solidFill>
                  <a:srgbClr val="FF0000"/>
                </a:solidFill>
                <a:latin typeface="Arial" panose="020B0604020202020204" pitchFamily="34" charset="0"/>
                <a:cs typeface="Arial" panose="020B0604020202020204" pitchFamily="34" charset="0"/>
              </a:rPr>
              <a:t> </a:t>
            </a:r>
            <a:r>
              <a:rPr lang="en-US" sz="6600" b="1" dirty="0" err="1">
                <a:solidFill>
                  <a:srgbClr val="FF0000"/>
                </a:solidFill>
                <a:latin typeface="Arial" panose="020B0604020202020204" pitchFamily="34" charset="0"/>
                <a:cs typeface="Arial" panose="020B0604020202020204" pitchFamily="34" charset="0"/>
              </a:rPr>
              <a:t>đọc</a:t>
            </a:r>
            <a:r>
              <a:rPr lang="en-US" sz="6600" b="1" dirty="0">
                <a:solidFill>
                  <a:srgbClr val="FF0000"/>
                </a:solidFill>
                <a:latin typeface="Arial" panose="020B0604020202020204" pitchFamily="34" charset="0"/>
                <a:cs typeface="Arial" panose="020B0604020202020204" pitchFamily="34" charset="0"/>
              </a:rPr>
              <a:t> </a:t>
            </a:r>
            <a:r>
              <a:rPr lang="en-US" sz="6600" b="1" dirty="0" err="1">
                <a:solidFill>
                  <a:srgbClr val="FF0000"/>
                </a:solidFill>
                <a:latin typeface="Arial" panose="020B0604020202020204" pitchFamily="34" charset="0"/>
                <a:cs typeface="Arial" panose="020B0604020202020204" pitchFamily="34" charset="0"/>
              </a:rPr>
              <a:t>lại</a:t>
            </a:r>
            <a:r>
              <a:rPr lang="en-US" sz="66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5134784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A9861D-FE8E-4415-9FAA-06943AEDCE1C}"/>
              </a:ext>
            </a:extLst>
          </p:cNvPr>
          <p:cNvSpPr txBox="1"/>
          <p:nvPr/>
        </p:nvSpPr>
        <p:spPr>
          <a:xfrm>
            <a:off x="4114800" y="1624183"/>
            <a:ext cx="4533900" cy="553998"/>
          </a:xfrm>
          <a:prstGeom prst="rect">
            <a:avLst/>
          </a:prstGeom>
          <a:noFill/>
        </p:spPr>
        <p:txBody>
          <a:bodyPr wrap="square" rtlCol="0">
            <a:spAutoFit/>
          </a:bodyPr>
          <a:lstStyle/>
          <a:p>
            <a:r>
              <a:rPr lang="en-US" sz="3000" b="1" dirty="0" err="1">
                <a:solidFill>
                  <a:srgbClr val="002060"/>
                </a:solidFill>
                <a:latin typeface="Arial" panose="020B0604020202020204" pitchFamily="34" charset="0"/>
                <a:cs typeface="Arial" panose="020B0604020202020204" pitchFamily="34" charset="0"/>
              </a:rPr>
              <a:t>Nêu</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giọng</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đọc</a:t>
            </a:r>
            <a:r>
              <a:rPr lang="en-US" sz="3000" b="1" dirty="0">
                <a:solidFill>
                  <a:srgbClr val="00206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8640E098-823B-4F5F-AE89-200A22465191}"/>
              </a:ext>
            </a:extLst>
          </p:cNvPr>
          <p:cNvSpPr txBox="1"/>
          <p:nvPr/>
        </p:nvSpPr>
        <p:spPr>
          <a:xfrm>
            <a:off x="1790700" y="2628900"/>
            <a:ext cx="8610600" cy="1015663"/>
          </a:xfrm>
          <a:prstGeom prst="rect">
            <a:avLst/>
          </a:prstGeom>
          <a:noFill/>
        </p:spPr>
        <p:txBody>
          <a:bodyPr wrap="square" rtlCol="0">
            <a:spAutoFit/>
          </a:bodyPr>
          <a:lstStyle/>
          <a:p>
            <a:r>
              <a:rPr lang="en-US" sz="3000" dirty="0" err="1">
                <a:latin typeface="Arial" panose="020B0604020202020204" pitchFamily="34" charset="0"/>
                <a:cs typeface="Arial" panose="020B0604020202020204" pitchFamily="34" charset="0"/>
              </a:rPr>
              <a:t>Đọc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vi-VN" sz="3000" dirty="0">
                <a:latin typeface="Arial" panose="020B0604020202020204" pitchFamily="34" charset="0"/>
                <a:cs typeface="Arial" panose="020B0604020202020204" pitchFamily="34" charset="0"/>
              </a:rPr>
              <a:t>ư</a:t>
            </a:r>
            <a:r>
              <a:rPr lang="en-US" sz="3000" dirty="0" err="1">
                <a:latin typeface="Arial" panose="020B0604020202020204" pitchFamily="34" charset="0"/>
                <a:cs typeface="Arial" panose="020B0604020202020204" pitchFamily="34" charset="0"/>
              </a:rPr>
              <a:t>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nhỏ</a:t>
            </a:r>
            <a:r>
              <a:rPr lang="en-US"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62427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287058" y="169816"/>
            <a:ext cx="11587079" cy="65162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chemeClr val="tx1"/>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431074" y="287383"/>
            <a:ext cx="11299372" cy="6257108"/>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chemeClr val="tx1"/>
              </a:solidFill>
              <a:effectLst/>
              <a:uLnTx/>
              <a:uFillTx/>
              <a:latin typeface="阿里巴巴普惠体"/>
              <a:cs typeface="+mn-cs"/>
            </a:endParaRPr>
          </a:p>
        </p:txBody>
      </p:sp>
      <p:pic>
        <p:nvPicPr>
          <p:cNvPr id="4" name="Picture 3"/>
          <p:cNvPicPr>
            <a:picLocks noChangeAspect="1"/>
          </p:cNvPicPr>
          <p:nvPr/>
        </p:nvPicPr>
        <p:blipFill>
          <a:blip r:embed="rId2"/>
          <a:stretch>
            <a:fillRect/>
          </a:stretch>
        </p:blipFill>
        <p:spPr>
          <a:xfrm>
            <a:off x="3157065" y="291927"/>
            <a:ext cx="4976722" cy="670308"/>
          </a:xfrm>
          <a:prstGeom prst="rect">
            <a:avLst/>
          </a:prstGeom>
        </p:spPr>
      </p:pic>
      <p:sp>
        <p:nvSpPr>
          <p:cNvPr id="6" name="TextBox 5"/>
          <p:cNvSpPr txBox="1"/>
          <p:nvPr/>
        </p:nvSpPr>
        <p:spPr>
          <a:xfrm>
            <a:off x="613624" y="834626"/>
            <a:ext cx="5094515" cy="1815882"/>
          </a:xfrm>
          <a:prstGeom prst="rect">
            <a:avLst/>
          </a:prstGeom>
          <a:noFill/>
        </p:spPr>
        <p:txBody>
          <a:bodyPr wrap="square" rtlCol="0">
            <a:spAutoFit/>
          </a:bodyPr>
          <a:lstStyle/>
          <a:p>
            <a:pPr algn="just"/>
            <a:r>
              <a:rPr lang="en-US" sz="2800" b="1">
                <a:latin typeface="Cambria" panose="02040503050406030204" pitchFamily="18" charset="0"/>
                <a:ea typeface="Cambria" panose="02040503050406030204" pitchFamily="18" charset="0"/>
              </a:rPr>
              <a:t>Nếu chúng mình có phép lạ </a:t>
            </a:r>
          </a:p>
          <a:p>
            <a:pPr algn="just"/>
            <a:r>
              <a:rPr lang="en-US" sz="2800" b="1">
                <a:latin typeface="Cambria" panose="02040503050406030204" pitchFamily="18" charset="0"/>
                <a:ea typeface="Cambria" panose="02040503050406030204" pitchFamily="18" charset="0"/>
              </a:rPr>
              <a:t>Bắt hạt giống nảy mầm nhanh </a:t>
            </a:r>
          </a:p>
          <a:p>
            <a:pPr algn="just"/>
            <a:r>
              <a:rPr lang="en-US" sz="2800" b="1">
                <a:latin typeface="Cambria" panose="02040503050406030204" pitchFamily="18" charset="0"/>
                <a:ea typeface="Cambria" panose="02040503050406030204" pitchFamily="18" charset="0"/>
              </a:rPr>
              <a:t>Chớp mắt thành cây đầy quả </a:t>
            </a:r>
          </a:p>
          <a:p>
            <a:pPr algn="just"/>
            <a:r>
              <a:rPr lang="en-US" sz="2800" b="1">
                <a:latin typeface="Cambria" panose="02040503050406030204" pitchFamily="18" charset="0"/>
                <a:ea typeface="Cambria" panose="02040503050406030204" pitchFamily="18" charset="0"/>
              </a:rPr>
              <a:t>Tha hồ hái chén ngọt lành.</a:t>
            </a:r>
          </a:p>
        </p:txBody>
      </p:sp>
      <p:sp>
        <p:nvSpPr>
          <p:cNvPr id="21" name="TextBox 20"/>
          <p:cNvSpPr txBox="1"/>
          <p:nvPr/>
        </p:nvSpPr>
        <p:spPr>
          <a:xfrm>
            <a:off x="593867" y="2652930"/>
            <a:ext cx="5232167" cy="1815882"/>
          </a:xfrm>
          <a:prstGeom prst="rect">
            <a:avLst/>
          </a:prstGeom>
          <a:noFill/>
        </p:spPr>
        <p:txBody>
          <a:bodyPr wrap="square" rtlCol="0">
            <a:spAutoFit/>
          </a:bodyPr>
          <a:lstStyle/>
          <a:p>
            <a:r>
              <a:rPr lang="vi-VN" sz="2800" b="1">
                <a:latin typeface="Cambria" panose="02040503050406030204" pitchFamily="18" charset="0"/>
                <a:ea typeface="Cambria" panose="02040503050406030204" pitchFamily="18" charset="0"/>
              </a:rPr>
              <a:t>Nếu chúng mình có phép lạ</a:t>
            </a:r>
          </a:p>
          <a:p>
            <a:r>
              <a:rPr lang="vi-VN" sz="2800" b="1">
                <a:latin typeface="Cambria" panose="02040503050406030204" pitchFamily="18" charset="0"/>
                <a:ea typeface="Cambria" panose="02040503050406030204" pitchFamily="18" charset="0"/>
              </a:rPr>
              <a:t>Ngủ dậy thành người lớn ngay</a:t>
            </a:r>
          </a:p>
          <a:p>
            <a:r>
              <a:rPr lang="vi-VN" sz="2800" b="1">
                <a:latin typeface="Cambria" panose="02040503050406030204" pitchFamily="18" charset="0"/>
                <a:ea typeface="Cambria" panose="02040503050406030204" pitchFamily="18" charset="0"/>
              </a:rPr>
              <a:t>Đứa thì lặn xuống đáy biển </a:t>
            </a:r>
          </a:p>
          <a:p>
            <a:r>
              <a:rPr lang="vi-VN" sz="2800" b="1">
                <a:latin typeface="Cambria" panose="02040503050406030204" pitchFamily="18" charset="0"/>
                <a:ea typeface="Cambria" panose="02040503050406030204" pitchFamily="18" charset="0"/>
              </a:rPr>
              <a:t>Đứa thì ngồi lái máy bay.</a:t>
            </a:r>
          </a:p>
        </p:txBody>
      </p:sp>
      <p:sp>
        <p:nvSpPr>
          <p:cNvPr id="22" name="TextBox 21"/>
          <p:cNvSpPr txBox="1"/>
          <p:nvPr/>
        </p:nvSpPr>
        <p:spPr>
          <a:xfrm>
            <a:off x="596534" y="4493622"/>
            <a:ext cx="5094516" cy="1815882"/>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Nếu chúng mình có phép lạ </a:t>
            </a:r>
          </a:p>
          <a:p>
            <a:r>
              <a:rPr lang="en-US" sz="2800" b="1">
                <a:latin typeface="Cambria" panose="02040503050406030204" pitchFamily="18" charset="0"/>
                <a:ea typeface="Cambria" panose="02040503050406030204" pitchFamily="18" charset="0"/>
              </a:rPr>
              <a:t>Hái triệu vì sao xuống cùng </a:t>
            </a:r>
          </a:p>
          <a:p>
            <a:r>
              <a:rPr lang="en-US" sz="2800" b="1">
                <a:latin typeface="Cambria" panose="02040503050406030204" pitchFamily="18" charset="0"/>
                <a:ea typeface="Cambria" panose="02040503050406030204" pitchFamily="18" charset="0"/>
              </a:rPr>
              <a:t>Đúc thành ông mặt trời mới </a:t>
            </a:r>
          </a:p>
          <a:p>
            <a:r>
              <a:rPr lang="en-US" sz="2800" b="1">
                <a:latin typeface="Cambria" panose="02040503050406030204" pitchFamily="18" charset="0"/>
                <a:ea typeface="Cambria" panose="02040503050406030204" pitchFamily="18" charset="0"/>
              </a:rPr>
              <a:t>Mãi mãi không còn mùa đông.</a:t>
            </a:r>
          </a:p>
        </p:txBody>
      </p:sp>
      <p:sp>
        <p:nvSpPr>
          <p:cNvPr id="23" name="TextBox 22"/>
          <p:cNvSpPr txBox="1"/>
          <p:nvPr/>
        </p:nvSpPr>
        <p:spPr>
          <a:xfrm>
            <a:off x="6141820" y="862068"/>
            <a:ext cx="5281751" cy="1815882"/>
          </a:xfrm>
          <a:prstGeom prst="rect">
            <a:avLst/>
          </a:prstGeom>
          <a:noFill/>
        </p:spPr>
        <p:txBody>
          <a:bodyPr wrap="square" rtlCol="0">
            <a:spAutoFit/>
          </a:bodyPr>
          <a:lstStyle/>
          <a:p>
            <a:pPr algn="just"/>
            <a:r>
              <a:rPr lang="en-US" sz="2800" b="1">
                <a:latin typeface="Cambria" panose="02040503050406030204" pitchFamily="18" charset="0"/>
                <a:ea typeface="Cambria" panose="02040503050406030204" pitchFamily="18" charset="0"/>
              </a:rPr>
              <a:t>Nếu chúng mình có phép lạ</a:t>
            </a:r>
          </a:p>
          <a:p>
            <a:pPr algn="just"/>
            <a:r>
              <a:rPr lang="en-US" sz="2800" b="1">
                <a:latin typeface="Cambria" panose="02040503050406030204" pitchFamily="18" charset="0"/>
                <a:ea typeface="Cambria" panose="02040503050406030204" pitchFamily="18" charset="0"/>
              </a:rPr>
              <a:t>Hoá trái bom thành trái ngon </a:t>
            </a:r>
          </a:p>
          <a:p>
            <a:pPr algn="just"/>
            <a:r>
              <a:rPr lang="en-US" sz="2800" b="1">
                <a:latin typeface="Cambria" panose="02040503050406030204" pitchFamily="18" charset="0"/>
                <a:ea typeface="Cambria" panose="02040503050406030204" pitchFamily="18" charset="0"/>
              </a:rPr>
              <a:t>Trong ruột không còn thuốc nổ</a:t>
            </a:r>
          </a:p>
          <a:p>
            <a:pPr algn="just"/>
            <a:r>
              <a:rPr lang="en-US" sz="2800" b="1">
                <a:latin typeface="Cambria" panose="02040503050406030204" pitchFamily="18" charset="0"/>
                <a:ea typeface="Cambria" panose="02040503050406030204" pitchFamily="18" charset="0"/>
              </a:rPr>
              <a:t>Chỉ toàn kẹo với bi tròn.</a:t>
            </a:r>
          </a:p>
        </p:txBody>
      </p:sp>
      <p:sp>
        <p:nvSpPr>
          <p:cNvPr id="24" name="TextBox 23"/>
          <p:cNvSpPr txBox="1"/>
          <p:nvPr/>
        </p:nvSpPr>
        <p:spPr>
          <a:xfrm>
            <a:off x="6141819" y="2732624"/>
            <a:ext cx="5392689"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Nếu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chúng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phép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a:t>
            </a:r>
            <a:r>
              <a:rPr lang="en-US" sz="2800" b="1" dirty="0">
                <a:latin typeface="Cambria" panose="02040503050406030204" pitchFamily="18" charset="0"/>
                <a:ea typeface="Cambria" panose="02040503050406030204" pitchFamily="18" charset="0"/>
              </a:rPr>
              <a:t>! </a:t>
            </a:r>
          </a:p>
          <a:p>
            <a:r>
              <a:rPr lang="en-US" sz="2800" b="1" dirty="0" err="1">
                <a:latin typeface="Cambria" panose="02040503050406030204" pitchFamily="18" charset="0"/>
                <a:ea typeface="Cambria" panose="02040503050406030204" pitchFamily="18" charset="0"/>
              </a:rPr>
              <a:t>Nếu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chúng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phép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a:t>
            </a:r>
            <a:r>
              <a:rPr lang="en-US" sz="2800" b="1" dirty="0">
                <a:latin typeface="Cambria" panose="02040503050406030204" pitchFamily="18" charset="0"/>
                <a:ea typeface="Cambria" panose="02040503050406030204" pitchFamily="18" charset="0"/>
              </a:rPr>
              <a:t>!</a:t>
            </a:r>
          </a:p>
        </p:txBody>
      </p:sp>
      <p:sp>
        <p:nvSpPr>
          <p:cNvPr id="25" name="TextBox 24"/>
          <p:cNvSpPr txBox="1"/>
          <p:nvPr/>
        </p:nvSpPr>
        <p:spPr>
          <a:xfrm>
            <a:off x="9359537" y="3743724"/>
            <a:ext cx="1933303" cy="523220"/>
          </a:xfrm>
          <a:prstGeom prst="rect">
            <a:avLst/>
          </a:prstGeom>
          <a:noFill/>
        </p:spPr>
        <p:txBody>
          <a:bodyPr wrap="square" rtlCol="0">
            <a:spAutoFit/>
          </a:bodyPr>
          <a:lstStyle/>
          <a:p>
            <a:pPr algn="r"/>
            <a:r>
              <a:rPr lang="en-US" sz="2800">
                <a:latin typeface="Cambria" panose="02040503050406030204" pitchFamily="18" charset="0"/>
                <a:ea typeface="Cambria" panose="02040503050406030204" pitchFamily="18" charset="0"/>
              </a:rPr>
              <a:t>(Định Hải)</a:t>
            </a:r>
            <a:endParaRPr lang="en-US" sz="40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910088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0AD0B2-B894-4D46-8ACD-47CC2C360B53}"/>
              </a:ext>
            </a:extLst>
          </p:cNvPr>
          <p:cNvSpPr txBox="1"/>
          <p:nvPr/>
        </p:nvSpPr>
        <p:spPr>
          <a:xfrm>
            <a:off x="2085975" y="2321004"/>
            <a:ext cx="7753350" cy="1107996"/>
          </a:xfrm>
          <a:prstGeom prst="rect">
            <a:avLst/>
          </a:prstGeom>
          <a:noFill/>
        </p:spPr>
        <p:txBody>
          <a:bodyPr wrap="square" rtlCol="0">
            <a:spAutoFit/>
          </a:bodyPr>
          <a:lstStyle/>
          <a:p>
            <a:pPr algn="ctr"/>
            <a:r>
              <a:rPr lang="en-US" sz="6600" b="1" dirty="0" err="1">
                <a:solidFill>
                  <a:srgbClr val="FF0000"/>
                </a:solidFill>
                <a:latin typeface="Arial" panose="020B0604020202020204" pitchFamily="34" charset="0"/>
                <a:cs typeface="Arial" panose="020B0604020202020204" pitchFamily="34" charset="0"/>
              </a:rPr>
              <a:t>Học</a:t>
            </a:r>
            <a:r>
              <a:rPr lang="en-US" sz="6600" b="1" dirty="0">
                <a:solidFill>
                  <a:srgbClr val="FF0000"/>
                </a:solidFill>
                <a:latin typeface="Arial" panose="020B0604020202020204" pitchFamily="34" charset="0"/>
                <a:cs typeface="Arial" panose="020B0604020202020204" pitchFamily="34" charset="0"/>
              </a:rPr>
              <a:t> </a:t>
            </a:r>
            <a:r>
              <a:rPr lang="en-US" sz="6600" b="1" dirty="0" err="1">
                <a:solidFill>
                  <a:srgbClr val="FF0000"/>
                </a:solidFill>
                <a:latin typeface="Arial" panose="020B0604020202020204" pitchFamily="34" charset="0"/>
                <a:cs typeface="Arial" panose="020B0604020202020204" pitchFamily="34" charset="0"/>
              </a:rPr>
              <a:t>thuộc</a:t>
            </a:r>
            <a:r>
              <a:rPr lang="en-US" sz="6600" b="1" dirty="0">
                <a:solidFill>
                  <a:srgbClr val="FF0000"/>
                </a:solidFill>
                <a:latin typeface="Arial" panose="020B0604020202020204" pitchFamily="34" charset="0"/>
                <a:cs typeface="Arial" panose="020B0604020202020204" pitchFamily="34" charset="0"/>
              </a:rPr>
              <a:t> </a:t>
            </a:r>
            <a:r>
              <a:rPr lang="en-US" sz="6600" b="1" dirty="0" err="1">
                <a:solidFill>
                  <a:srgbClr val="FF0000"/>
                </a:solidFill>
                <a:latin typeface="Arial" panose="020B0604020202020204" pitchFamily="34" charset="0"/>
                <a:cs typeface="Arial" panose="020B0604020202020204" pitchFamily="34" charset="0"/>
              </a:rPr>
              <a:t>lòng</a:t>
            </a:r>
            <a:endParaRPr lang="en-US" sz="6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41579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Nếu chúng mình có phép lạ</a:t>
            </a:r>
          </a:p>
          <a:p>
            <a:pPr algn="just" latinLnBrk="0"/>
            <a:r>
              <a:rPr lang="vi-VN" sz="5400" b="0" i="0" dirty="0">
                <a:effectLst/>
                <a:latin typeface="Calibri" panose="020F0502020204030204" pitchFamily="34" charset="0"/>
                <a:cs typeface="Calibri" panose="020F0502020204030204" pitchFamily="34" charset="0"/>
              </a:rPr>
              <a:t>Bắt hạt giống nảy mầm nhanh</a:t>
            </a:r>
          </a:p>
          <a:p>
            <a:pPr algn="just" latinLnBrk="0"/>
            <a:r>
              <a:rPr lang="vi-VN" sz="5400" b="0" i="0" dirty="0">
                <a:effectLst/>
                <a:latin typeface="Calibri" panose="020F0502020204030204" pitchFamily="34" charset="0"/>
                <a:cs typeface="Calibri" panose="020F0502020204030204" pitchFamily="34" charset="0"/>
              </a:rPr>
              <a:t>Chớp mắt thành cây đầy quả</a:t>
            </a:r>
          </a:p>
          <a:p>
            <a:pPr algn="just" latinLnBrk="0"/>
            <a:r>
              <a:rPr lang="vi-VN" sz="5400" b="0" i="0" dirty="0">
                <a:effectLst/>
                <a:latin typeface="Calibri" panose="020F0502020204030204" pitchFamily="34" charset="0"/>
                <a:cs typeface="Calibri" panose="020F0502020204030204" pitchFamily="34" charset="0"/>
              </a:rPr>
              <a:t>Tha hồ hái chén ngọt lành.</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126681" y="1631475"/>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7680699" y="2237344"/>
            <a:ext cx="2824267" cy="1176900"/>
          </a:xfrm>
          <a:prstGeom prst="rect">
            <a:avLst/>
          </a:prstGeom>
        </p:spPr>
      </p:pic>
      <p:pic>
        <p:nvPicPr>
          <p:cNvPr id="8" name="Picture 7">
            <a:extLst>
              <a:ext uri="{FF2B5EF4-FFF2-40B4-BE49-F238E27FC236}">
                <a16:creationId xmlns:a16="http://schemas.microsoft.com/office/drawing/2014/main" id="{39AC2B77-0146-38EE-9AB3-5147248F3738}"/>
              </a:ext>
            </a:extLst>
          </p:cNvPr>
          <p:cNvPicPr>
            <a:picLocks noChangeAspect="1"/>
          </p:cNvPicPr>
          <p:nvPr/>
        </p:nvPicPr>
        <p:blipFill>
          <a:blip r:embed="rId5"/>
          <a:stretch>
            <a:fillRect/>
          </a:stretch>
        </p:blipFill>
        <p:spPr>
          <a:xfrm>
            <a:off x="3372108" y="3078642"/>
            <a:ext cx="2879835" cy="106027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6863030" y="3749342"/>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28688" y="4547105"/>
            <a:ext cx="2077497" cy="1520718"/>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5273593" y="4659917"/>
            <a:ext cx="1603093" cy="1102930"/>
          </a:xfrm>
          <a:prstGeom prst="rect">
            <a:avLst/>
          </a:prstGeom>
        </p:spPr>
      </p:pic>
    </p:spTree>
    <p:extLst>
      <p:ext uri="{BB962C8B-B14F-4D97-AF65-F5344CB8AC3E}">
        <p14:creationId xmlns:p14="http://schemas.microsoft.com/office/powerpoint/2010/main" val="3637469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Ngủ dậy thành người lớn ngay</a:t>
            </a:r>
          </a:p>
          <a:p>
            <a:pPr lvl="0" algn="just"/>
            <a:r>
              <a:rPr lang="vi-VN" sz="5400" dirty="0">
                <a:solidFill>
                  <a:prstClr val="black"/>
                </a:solidFill>
                <a:latin typeface="Calibri" panose="020F0502020204030204" pitchFamily="34" charset="0"/>
                <a:cs typeface="Calibri" panose="020F0502020204030204" pitchFamily="34" charset="0"/>
              </a:rPr>
              <a:t>Đứa thì lặn xuống đáy biển</a:t>
            </a:r>
          </a:p>
          <a:p>
            <a:pPr lvl="0" algn="just"/>
            <a:r>
              <a:rPr lang="vi-VN" sz="5400" dirty="0">
                <a:solidFill>
                  <a:prstClr val="black"/>
                </a:solidFill>
                <a:latin typeface="Calibri" panose="020F0502020204030204" pitchFamily="34" charset="0"/>
                <a:cs typeface="Calibri" panose="020F0502020204030204" pitchFamily="34" charset="0"/>
              </a:rPr>
              <a:t>Đứa thì ngồi lái máy bay.</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3572540" y="2194814"/>
            <a:ext cx="3625702" cy="1176900"/>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8138937" y="2898738"/>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4302038" y="3834723"/>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6623928" y="4723712"/>
            <a:ext cx="2966639" cy="1102930"/>
          </a:xfrm>
          <a:prstGeom prst="rect">
            <a:avLst/>
          </a:prstGeom>
        </p:spPr>
      </p:pic>
    </p:spTree>
    <p:extLst>
      <p:ext uri="{BB962C8B-B14F-4D97-AF65-F5344CB8AC3E}">
        <p14:creationId xmlns:p14="http://schemas.microsoft.com/office/powerpoint/2010/main" val="226548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Hái triệu vì sao xuống cùng</a:t>
            </a:r>
          </a:p>
          <a:p>
            <a:pPr lvl="0" algn="just"/>
            <a:r>
              <a:rPr lang="vi-VN" sz="5400" dirty="0">
                <a:solidFill>
                  <a:prstClr val="black"/>
                </a:solidFill>
                <a:latin typeface="Calibri" panose="020F0502020204030204" pitchFamily="34" charset="0"/>
                <a:cs typeface="Calibri" panose="020F0502020204030204" pitchFamily="34" charset="0"/>
              </a:rPr>
              <a:t>Đúc thành ông mặt trời mới</a:t>
            </a:r>
          </a:p>
          <a:p>
            <a:pPr lvl="0" algn="just"/>
            <a:r>
              <a:rPr lang="vi-VN" sz="5400" dirty="0">
                <a:solidFill>
                  <a:prstClr val="black"/>
                </a:solidFill>
                <a:latin typeface="Calibri" panose="020F0502020204030204" pitchFamily="34" charset="0"/>
                <a:cs typeface="Calibri" panose="020F0502020204030204" pitchFamily="34" charset="0"/>
              </a:rPr>
              <a:t>Mãi mãi không còn mùa đông.</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2200940" y="2333037"/>
            <a:ext cx="1360967"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4832211" y="2845576"/>
            <a:ext cx="1802505"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92485" y="3951682"/>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7761611" y="4766242"/>
            <a:ext cx="3296249" cy="1102930"/>
          </a:xfrm>
          <a:prstGeom prst="rect">
            <a:avLst/>
          </a:prstGeom>
        </p:spPr>
      </p:pic>
    </p:spTree>
    <p:extLst>
      <p:ext uri="{BB962C8B-B14F-4D97-AF65-F5344CB8AC3E}">
        <p14:creationId xmlns:p14="http://schemas.microsoft.com/office/powerpoint/2010/main" val="2393136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Hóa trái bom thành trái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Trong ruột không còn thuốc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Chỉ toàn kẹo với bi tròn.</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6911165" y="2311772"/>
            <a:ext cx="903766"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3449978" y="2951901"/>
            <a:ext cx="2568050"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8214818" y="3898519"/>
            <a:ext cx="3374669"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4529470" y="4744977"/>
            <a:ext cx="1382231" cy="1102930"/>
          </a:xfrm>
          <a:prstGeom prst="rect">
            <a:avLst/>
          </a:prstGeom>
        </p:spPr>
      </p:pic>
    </p:spTree>
    <p:extLst>
      <p:ext uri="{BB962C8B-B14F-4D97-AF65-F5344CB8AC3E}">
        <p14:creationId xmlns:p14="http://schemas.microsoft.com/office/powerpoint/2010/main" val="30325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717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图片 4">
            <a:extLst>
              <a:ext uri="{FF2B5EF4-FFF2-40B4-BE49-F238E27FC236}">
                <a16:creationId xmlns:a16="http://schemas.microsoft.com/office/drawing/2014/main" id="{678BA657-4647-D440-85D5-F929B8159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58" name="图片 57">
            <a:extLst>
              <a:ext uri="{FF2B5EF4-FFF2-40B4-BE49-F238E27FC236}">
                <a16:creationId xmlns:a16="http://schemas.microsoft.com/office/drawing/2014/main" id="{2ECA8F83-3821-4F4D-A4D8-19CA7A2454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61" name="图片 60">
            <a:extLst>
              <a:ext uri="{FF2B5EF4-FFF2-40B4-BE49-F238E27FC236}">
                <a16:creationId xmlns:a16="http://schemas.microsoft.com/office/drawing/2014/main" id="{BA96528F-BAEB-6746-B30C-F924B377D3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62" name="图片 61">
            <a:extLst>
              <a:ext uri="{FF2B5EF4-FFF2-40B4-BE49-F238E27FC236}">
                <a16:creationId xmlns:a16="http://schemas.microsoft.com/office/drawing/2014/main" id="{034315AF-CBF1-9648-B904-B8DD19B057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63" name="图片 62">
            <a:extLst>
              <a:ext uri="{FF2B5EF4-FFF2-40B4-BE49-F238E27FC236}">
                <a16:creationId xmlns:a16="http://schemas.microsoft.com/office/drawing/2014/main" id="{319F1256-A90D-3946-9003-CA8C85193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4058" y="4855222"/>
            <a:ext cx="310781" cy="310781"/>
          </a:xfrm>
          <a:prstGeom prst="rect">
            <a:avLst/>
          </a:prstGeom>
        </p:spPr>
      </p:pic>
      <p:pic>
        <p:nvPicPr>
          <p:cNvPr id="64" name="图片 63">
            <a:extLst>
              <a:ext uri="{FF2B5EF4-FFF2-40B4-BE49-F238E27FC236}">
                <a16:creationId xmlns:a16="http://schemas.microsoft.com/office/drawing/2014/main" id="{16DA7A44-1CF9-5442-98B2-7D594AD4F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4284" y="4465952"/>
            <a:ext cx="310781" cy="310781"/>
          </a:xfrm>
          <a:prstGeom prst="rect">
            <a:avLst/>
          </a:prstGeom>
        </p:spPr>
      </p:pic>
      <p:pic>
        <p:nvPicPr>
          <p:cNvPr id="65" name="图片 64">
            <a:extLst>
              <a:ext uri="{FF2B5EF4-FFF2-40B4-BE49-F238E27FC236}">
                <a16:creationId xmlns:a16="http://schemas.microsoft.com/office/drawing/2014/main" id="{1C474A4B-66C5-6246-8015-F7CCBC6C97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4774">
            <a:off x="382814" y="83853"/>
            <a:ext cx="1895218" cy="2483525"/>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089449" y="1716578"/>
            <a:ext cx="1210756" cy="1210756"/>
          </a:xfrm>
          <a:prstGeom prst="rect">
            <a:avLst/>
          </a:prstGeom>
        </p:spPr>
      </p:pic>
      <p:pic>
        <p:nvPicPr>
          <p:cNvPr id="13" name="图片 5">
            <a:extLst>
              <a:ext uri="{FF2B5EF4-FFF2-40B4-BE49-F238E27FC236}">
                <a16:creationId xmlns:a16="http://schemas.microsoft.com/office/drawing/2014/main" id="{EF4C34C5-7170-DD43-A553-4B5F7BDBFB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790" y="3602329"/>
            <a:ext cx="3758310" cy="3758310"/>
          </a:xfrm>
          <a:prstGeom prst="rect">
            <a:avLst/>
          </a:prstGeom>
        </p:spPr>
      </p:pic>
      <p:sp>
        <p:nvSpPr>
          <p:cNvPr id="14" name="TextBox 13"/>
          <p:cNvSpPr txBox="1"/>
          <p:nvPr/>
        </p:nvSpPr>
        <p:spPr>
          <a:xfrm>
            <a:off x="1789585" y="2289949"/>
            <a:ext cx="8455495" cy="1569660"/>
          </a:xfrm>
          <a:prstGeom prst="rect">
            <a:avLst/>
          </a:prstGeom>
          <a:noFill/>
        </p:spPr>
        <p:txBody>
          <a:bodyPr wrap="square" rtlCol="0">
            <a:spAutoFit/>
          </a:bodyPr>
          <a:lstStyle/>
          <a:p>
            <a:pPr algn="just"/>
            <a:r>
              <a:rPr lang="en-US" sz="4800" b="1" dirty="0" err="1">
                <a:solidFill>
                  <a:srgbClr val="00B050"/>
                </a:solidFill>
                <a:latin typeface="Cambria" panose="02040503050406030204" pitchFamily="18" charset="0"/>
                <a:ea typeface="Cambria" panose="02040503050406030204" pitchFamily="18" charset="0"/>
              </a:rPr>
              <a:t>Nếu</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có</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một</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phép</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lạ</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em</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muốn</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dùng</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phép</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lạ</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đó</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để</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làm</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gì</a:t>
            </a:r>
            <a:r>
              <a:rPr lang="en-US" sz="4800" b="1" dirty="0">
                <a:solidFill>
                  <a:srgbClr val="00B050"/>
                </a:solidFill>
                <a:latin typeface="Cambria" panose="02040503050406030204" pitchFamily="18" charset="0"/>
                <a:ea typeface="Cambria" panose="02040503050406030204" pitchFamily="18" charset="0"/>
              </a:rPr>
              <a:t>?</a:t>
            </a:r>
            <a:endParaRPr lang="en-US" sz="239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9277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par>
                                <p:cTn id="11" presetID="3" presetClass="entr" presetSubtype="1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blinds(horizontal)">
                                      <p:cBhvr>
                                        <p:cTn id="16" dur="500"/>
                                        <p:tgtEl>
                                          <p:spTgt spid="62"/>
                                        </p:tgtEl>
                                      </p:cBhvr>
                                    </p:animEffect>
                                  </p:childTnLst>
                                </p:cTn>
                              </p:par>
                              <p:par>
                                <p:cTn id="17" presetID="3" presetClass="entr" presetSubtype="1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par>
                                <p:cTn id="20" presetID="3" presetClass="entr" presetSubtype="1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1A54987-43A1-4B9A-832D-5630162A631E}"/>
              </a:ext>
            </a:extLst>
          </p:cNvPr>
          <p:cNvPicPr>
            <a:picLocks noChangeAspect="1"/>
          </p:cNvPicPr>
          <p:nvPr/>
        </p:nvPicPr>
        <p:blipFill rotWithShape="1">
          <a:blip r:embed="rId2">
            <a:extLst>
              <a:ext uri="{28A0092B-C50C-407E-A947-70E740481C1C}">
                <a14:useLocalDpi xmlns:a14="http://schemas.microsoft.com/office/drawing/2010/main" val="0"/>
              </a:ext>
            </a:extLst>
          </a:blip>
          <a:srcRect r="57056" b="68789"/>
          <a:stretch/>
        </p:blipFill>
        <p:spPr>
          <a:xfrm>
            <a:off x="3788230" y="2406777"/>
            <a:ext cx="3924764" cy="4527423"/>
          </a:xfrm>
          <a:prstGeom prst="rect">
            <a:avLst/>
          </a:prstGeom>
        </p:spPr>
      </p:pic>
      <p:sp>
        <p:nvSpPr>
          <p:cNvPr id="3" name="Freeform 9">
            <a:extLst>
              <a:ext uri="{FF2B5EF4-FFF2-40B4-BE49-F238E27FC236}">
                <a16:creationId xmlns:a16="http://schemas.microsoft.com/office/drawing/2014/main" id="{7F788788-179D-4F92-A674-C61DE3232660}"/>
              </a:ext>
            </a:extLst>
          </p:cNvPr>
          <p:cNvSpPr>
            <a:spLocks noEditPoints="1"/>
          </p:cNvSpPr>
          <p:nvPr/>
        </p:nvSpPr>
        <p:spPr bwMode="auto">
          <a:xfrm>
            <a:off x="2363900" y="1886419"/>
            <a:ext cx="311668" cy="609513"/>
          </a:xfrm>
          <a:custGeom>
            <a:avLst/>
            <a:gdLst>
              <a:gd name="T0" fmla="*/ 110 w 189"/>
              <a:gd name="T1" fmla="*/ 29 h 371"/>
              <a:gd name="T2" fmla="*/ 116 w 189"/>
              <a:gd name="T3" fmla="*/ 46 h 371"/>
              <a:gd name="T4" fmla="*/ 13 w 189"/>
              <a:gd name="T5" fmla="*/ 82 h 371"/>
              <a:gd name="T6" fmla="*/ 7 w 189"/>
              <a:gd name="T7" fmla="*/ 64 h 371"/>
              <a:gd name="T8" fmla="*/ 29 w 189"/>
              <a:gd name="T9" fmla="*/ 18 h 371"/>
              <a:gd name="T10" fmla="*/ 64 w 189"/>
              <a:gd name="T11" fmla="*/ 6 h 371"/>
              <a:gd name="T12" fmla="*/ 110 w 189"/>
              <a:gd name="T13" fmla="*/ 29 h 371"/>
              <a:gd name="T14" fmla="*/ 170 w 189"/>
              <a:gd name="T15" fmla="*/ 259 h 371"/>
              <a:gd name="T16" fmla="*/ 181 w 189"/>
              <a:gd name="T17" fmla="*/ 265 h 371"/>
              <a:gd name="T18" fmla="*/ 187 w 189"/>
              <a:gd name="T19" fmla="*/ 253 h 371"/>
              <a:gd name="T20" fmla="*/ 122 w 189"/>
              <a:gd name="T21" fmla="*/ 63 h 371"/>
              <a:gd name="T22" fmla="*/ 105 w 189"/>
              <a:gd name="T23" fmla="*/ 69 h 371"/>
              <a:gd name="T24" fmla="*/ 170 w 189"/>
              <a:gd name="T25" fmla="*/ 259 h 371"/>
              <a:gd name="T26" fmla="*/ 84 w 189"/>
              <a:gd name="T27" fmla="*/ 289 h 371"/>
              <a:gd name="T28" fmla="*/ 95 w 189"/>
              <a:gd name="T29" fmla="*/ 294 h 371"/>
              <a:gd name="T30" fmla="*/ 101 w 189"/>
              <a:gd name="T31" fmla="*/ 283 h 371"/>
              <a:gd name="T32" fmla="*/ 36 w 189"/>
              <a:gd name="T33" fmla="*/ 93 h 371"/>
              <a:gd name="T34" fmla="*/ 19 w 189"/>
              <a:gd name="T35" fmla="*/ 99 h 371"/>
              <a:gd name="T36" fmla="*/ 84 w 189"/>
              <a:gd name="T37" fmla="*/ 289 h 371"/>
              <a:gd name="T38" fmla="*/ 53 w 189"/>
              <a:gd name="T39" fmla="*/ 87 h 371"/>
              <a:gd name="T40" fmla="*/ 118 w 189"/>
              <a:gd name="T41" fmla="*/ 277 h 371"/>
              <a:gd name="T42" fmla="*/ 141 w 189"/>
              <a:gd name="T43" fmla="*/ 288 h 371"/>
              <a:gd name="T44" fmla="*/ 152 w 189"/>
              <a:gd name="T45" fmla="*/ 265 h 371"/>
              <a:gd name="T46" fmla="*/ 87 w 189"/>
              <a:gd name="T47" fmla="*/ 75 h 371"/>
              <a:gd name="T48" fmla="*/ 53 w 189"/>
              <a:gd name="T49" fmla="*/ 87 h 371"/>
              <a:gd name="T50" fmla="*/ 187 w 189"/>
              <a:gd name="T51" fmla="*/ 282 h 371"/>
              <a:gd name="T52" fmla="*/ 170 w 189"/>
              <a:gd name="T53" fmla="*/ 282 h 371"/>
              <a:gd name="T54" fmla="*/ 168 w 189"/>
              <a:gd name="T55" fmla="*/ 287 h 371"/>
              <a:gd name="T56" fmla="*/ 147 w 189"/>
              <a:gd name="T57" fmla="*/ 305 h 371"/>
              <a:gd name="T58" fmla="*/ 119 w 189"/>
              <a:gd name="T59" fmla="*/ 304 h 371"/>
              <a:gd name="T60" fmla="*/ 115 w 189"/>
              <a:gd name="T61" fmla="*/ 301 h 371"/>
              <a:gd name="T62" fmla="*/ 101 w 189"/>
              <a:gd name="T63" fmla="*/ 312 h 371"/>
              <a:gd name="T64" fmla="*/ 99 w 189"/>
              <a:gd name="T65" fmla="*/ 312 h 371"/>
              <a:gd name="T66" fmla="*/ 170 w 189"/>
              <a:gd name="T67" fmla="*/ 371 h 371"/>
              <a:gd name="T68" fmla="*/ 189 w 189"/>
              <a:gd name="T69" fmla="*/ 281 h 371"/>
              <a:gd name="T70" fmla="*/ 187 w 189"/>
              <a:gd name="T71" fmla="*/ 282 h 371"/>
              <a:gd name="T72" fmla="*/ 187 w 189"/>
              <a:gd name="T73" fmla="*/ 282 h 371"/>
              <a:gd name="T74" fmla="*/ 187 w 189"/>
              <a:gd name="T75" fmla="*/ 282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371">
                <a:moveTo>
                  <a:pt x="110" y="29"/>
                </a:moveTo>
                <a:cubicBezTo>
                  <a:pt x="116" y="46"/>
                  <a:pt x="116" y="46"/>
                  <a:pt x="116" y="46"/>
                </a:cubicBezTo>
                <a:cubicBezTo>
                  <a:pt x="13" y="82"/>
                  <a:pt x="13" y="82"/>
                  <a:pt x="13" y="82"/>
                </a:cubicBezTo>
                <a:cubicBezTo>
                  <a:pt x="7" y="64"/>
                  <a:pt x="7" y="64"/>
                  <a:pt x="7" y="64"/>
                </a:cubicBezTo>
                <a:cubicBezTo>
                  <a:pt x="0" y="45"/>
                  <a:pt x="10" y="25"/>
                  <a:pt x="29" y="18"/>
                </a:cubicBezTo>
                <a:cubicBezTo>
                  <a:pt x="64" y="6"/>
                  <a:pt x="64" y="6"/>
                  <a:pt x="64" y="6"/>
                </a:cubicBezTo>
                <a:cubicBezTo>
                  <a:pt x="83" y="0"/>
                  <a:pt x="104" y="10"/>
                  <a:pt x="110" y="29"/>
                </a:cubicBezTo>
                <a:close/>
                <a:moveTo>
                  <a:pt x="170" y="259"/>
                </a:moveTo>
                <a:cubicBezTo>
                  <a:pt x="171" y="264"/>
                  <a:pt x="177" y="266"/>
                  <a:pt x="181" y="265"/>
                </a:cubicBezTo>
                <a:cubicBezTo>
                  <a:pt x="186" y="263"/>
                  <a:pt x="189" y="258"/>
                  <a:pt x="187" y="253"/>
                </a:cubicBezTo>
                <a:cubicBezTo>
                  <a:pt x="122" y="63"/>
                  <a:pt x="122" y="63"/>
                  <a:pt x="122" y="63"/>
                </a:cubicBezTo>
                <a:cubicBezTo>
                  <a:pt x="105" y="69"/>
                  <a:pt x="105" y="69"/>
                  <a:pt x="105" y="69"/>
                </a:cubicBezTo>
                <a:lnTo>
                  <a:pt x="170" y="259"/>
                </a:lnTo>
                <a:close/>
                <a:moveTo>
                  <a:pt x="84" y="289"/>
                </a:moveTo>
                <a:cubicBezTo>
                  <a:pt x="85" y="293"/>
                  <a:pt x="90" y="296"/>
                  <a:pt x="95" y="294"/>
                </a:cubicBezTo>
                <a:cubicBezTo>
                  <a:pt x="100" y="293"/>
                  <a:pt x="102" y="288"/>
                  <a:pt x="101" y="283"/>
                </a:cubicBezTo>
                <a:cubicBezTo>
                  <a:pt x="36" y="93"/>
                  <a:pt x="36" y="93"/>
                  <a:pt x="36" y="93"/>
                </a:cubicBezTo>
                <a:cubicBezTo>
                  <a:pt x="19" y="99"/>
                  <a:pt x="19" y="99"/>
                  <a:pt x="19" y="99"/>
                </a:cubicBezTo>
                <a:lnTo>
                  <a:pt x="84" y="289"/>
                </a:lnTo>
                <a:close/>
                <a:moveTo>
                  <a:pt x="53" y="87"/>
                </a:moveTo>
                <a:cubicBezTo>
                  <a:pt x="118" y="277"/>
                  <a:pt x="118" y="277"/>
                  <a:pt x="118" y="277"/>
                </a:cubicBezTo>
                <a:cubicBezTo>
                  <a:pt x="121" y="286"/>
                  <a:pt x="132" y="291"/>
                  <a:pt x="141" y="288"/>
                </a:cubicBezTo>
                <a:cubicBezTo>
                  <a:pt x="151" y="285"/>
                  <a:pt x="156" y="275"/>
                  <a:pt x="152" y="265"/>
                </a:cubicBezTo>
                <a:cubicBezTo>
                  <a:pt x="87" y="75"/>
                  <a:pt x="87" y="75"/>
                  <a:pt x="87" y="75"/>
                </a:cubicBezTo>
                <a:lnTo>
                  <a:pt x="53" y="87"/>
                </a:lnTo>
                <a:close/>
                <a:moveTo>
                  <a:pt x="187" y="282"/>
                </a:moveTo>
                <a:cubicBezTo>
                  <a:pt x="181" y="284"/>
                  <a:pt x="175" y="283"/>
                  <a:pt x="170" y="282"/>
                </a:cubicBezTo>
                <a:cubicBezTo>
                  <a:pt x="169" y="283"/>
                  <a:pt x="169" y="285"/>
                  <a:pt x="168" y="287"/>
                </a:cubicBezTo>
                <a:cubicBezTo>
                  <a:pt x="164" y="296"/>
                  <a:pt x="156" y="302"/>
                  <a:pt x="147" y="305"/>
                </a:cubicBezTo>
                <a:cubicBezTo>
                  <a:pt x="138" y="309"/>
                  <a:pt x="128" y="308"/>
                  <a:pt x="119" y="304"/>
                </a:cubicBezTo>
                <a:cubicBezTo>
                  <a:pt x="118" y="303"/>
                  <a:pt x="116" y="302"/>
                  <a:pt x="115" y="301"/>
                </a:cubicBezTo>
                <a:cubicBezTo>
                  <a:pt x="111" y="306"/>
                  <a:pt x="107" y="310"/>
                  <a:pt x="101" y="312"/>
                </a:cubicBezTo>
                <a:cubicBezTo>
                  <a:pt x="100" y="312"/>
                  <a:pt x="100" y="312"/>
                  <a:pt x="99" y="312"/>
                </a:cubicBezTo>
                <a:cubicBezTo>
                  <a:pt x="170" y="371"/>
                  <a:pt x="170" y="371"/>
                  <a:pt x="170" y="371"/>
                </a:cubicBezTo>
                <a:cubicBezTo>
                  <a:pt x="189" y="281"/>
                  <a:pt x="189" y="281"/>
                  <a:pt x="189" y="281"/>
                </a:cubicBezTo>
                <a:cubicBezTo>
                  <a:pt x="188" y="282"/>
                  <a:pt x="188" y="282"/>
                  <a:pt x="187" y="282"/>
                </a:cubicBezTo>
                <a:close/>
                <a:moveTo>
                  <a:pt x="187" y="282"/>
                </a:moveTo>
                <a:cubicBezTo>
                  <a:pt x="187" y="282"/>
                  <a:pt x="187" y="282"/>
                  <a:pt x="187" y="282"/>
                </a:cubicBezTo>
              </a:path>
            </a:pathLst>
          </a:custGeom>
          <a:solidFill>
            <a:srgbClr val="7CB554"/>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prstClr val="black">
                  <a:lumMod val="75000"/>
                  <a:lumOff val="25000"/>
                </a:prstClr>
              </a:solidFill>
              <a:latin typeface="字魂70号-灵悦黑体" panose="00000500000000000000" pitchFamily="2" charset="-122"/>
              <a:ea typeface="字魂70号-灵悦黑体" panose="00000500000000000000" pitchFamily="2" charset="-122"/>
            </a:endParaRPr>
          </a:p>
        </p:txBody>
      </p:sp>
      <p:grpSp>
        <p:nvGrpSpPr>
          <p:cNvPr id="4" name="组合 19">
            <a:extLst>
              <a:ext uri="{FF2B5EF4-FFF2-40B4-BE49-F238E27FC236}">
                <a16:creationId xmlns:a16="http://schemas.microsoft.com/office/drawing/2014/main" id="{ECBC6039-4DC1-485E-BF1D-C6B90C126BCB}"/>
              </a:ext>
            </a:extLst>
          </p:cNvPr>
          <p:cNvGrpSpPr/>
          <p:nvPr/>
        </p:nvGrpSpPr>
        <p:grpSpPr>
          <a:xfrm>
            <a:off x="10477028" y="5516941"/>
            <a:ext cx="504681" cy="508717"/>
            <a:chOff x="7453134" y="5326380"/>
            <a:chExt cx="660163" cy="665443"/>
          </a:xfrm>
          <a:solidFill>
            <a:srgbClr val="4CA83B"/>
          </a:solidFill>
        </p:grpSpPr>
        <p:sp>
          <p:nvSpPr>
            <p:cNvPr id="5" name="Freeform 17">
              <a:extLst>
                <a:ext uri="{FF2B5EF4-FFF2-40B4-BE49-F238E27FC236}">
                  <a16:creationId xmlns:a16="http://schemas.microsoft.com/office/drawing/2014/main" id="{E9AB4B1D-482A-4A57-944F-140A7465D2EA}"/>
                </a:ext>
              </a:extLst>
            </p:cNvPr>
            <p:cNvSpPr>
              <a:spLocks noEditPoints="1"/>
            </p:cNvSpPr>
            <p:nvPr/>
          </p:nvSpPr>
          <p:spPr bwMode="auto">
            <a:xfrm>
              <a:off x="7453134" y="5393276"/>
              <a:ext cx="595027" cy="598547"/>
            </a:xfrm>
            <a:custGeom>
              <a:avLst/>
              <a:gdLst>
                <a:gd name="T0" fmla="*/ 129 w 259"/>
                <a:gd name="T1" fmla="*/ 260 h 260"/>
                <a:gd name="T2" fmla="*/ 259 w 259"/>
                <a:gd name="T3" fmla="*/ 130 h 260"/>
                <a:gd name="T4" fmla="*/ 243 w 259"/>
                <a:gd name="T5" fmla="*/ 69 h 260"/>
                <a:gd name="T6" fmla="*/ 240 w 259"/>
                <a:gd name="T7" fmla="*/ 69 h 260"/>
                <a:gd name="T8" fmla="*/ 238 w 259"/>
                <a:gd name="T9" fmla="*/ 69 h 260"/>
                <a:gd name="T10" fmla="*/ 222 w 259"/>
                <a:gd name="T11" fmla="*/ 68 h 260"/>
                <a:gd name="T12" fmla="*/ 210 w 259"/>
                <a:gd name="T13" fmla="*/ 80 h 260"/>
                <a:gd name="T14" fmla="*/ 224 w 259"/>
                <a:gd name="T15" fmla="*/ 130 h 260"/>
                <a:gd name="T16" fmla="*/ 129 w 259"/>
                <a:gd name="T17" fmla="*/ 225 h 260"/>
                <a:gd name="T18" fmla="*/ 34 w 259"/>
                <a:gd name="T19" fmla="*/ 130 h 260"/>
                <a:gd name="T20" fmla="*/ 129 w 259"/>
                <a:gd name="T21" fmla="*/ 35 h 260"/>
                <a:gd name="T22" fmla="*/ 179 w 259"/>
                <a:gd name="T23" fmla="*/ 49 h 260"/>
                <a:gd name="T24" fmla="*/ 190 w 259"/>
                <a:gd name="T25" fmla="*/ 38 h 260"/>
                <a:gd name="T26" fmla="*/ 189 w 259"/>
                <a:gd name="T27" fmla="*/ 19 h 260"/>
                <a:gd name="T28" fmla="*/ 189 w 259"/>
                <a:gd name="T29" fmla="*/ 15 h 260"/>
                <a:gd name="T30" fmla="*/ 129 w 259"/>
                <a:gd name="T31" fmla="*/ 0 h 260"/>
                <a:gd name="T32" fmla="*/ 0 w 259"/>
                <a:gd name="T33" fmla="*/ 130 h 260"/>
                <a:gd name="T34" fmla="*/ 129 w 259"/>
                <a:gd name="T35" fmla="*/ 260 h 260"/>
                <a:gd name="T36" fmla="*/ 129 w 259"/>
                <a:gd name="T37" fmla="*/ 260 h 260"/>
                <a:gd name="T38" fmla="*/ 129 w 259"/>
                <a:gd name="T39"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9" h="260">
                  <a:moveTo>
                    <a:pt x="129" y="260"/>
                  </a:moveTo>
                  <a:cubicBezTo>
                    <a:pt x="201" y="260"/>
                    <a:pt x="259" y="202"/>
                    <a:pt x="259" y="130"/>
                  </a:cubicBezTo>
                  <a:cubicBezTo>
                    <a:pt x="259" y="108"/>
                    <a:pt x="253" y="87"/>
                    <a:pt x="243" y="69"/>
                  </a:cubicBezTo>
                  <a:cubicBezTo>
                    <a:pt x="242" y="69"/>
                    <a:pt x="241" y="69"/>
                    <a:pt x="240" y="69"/>
                  </a:cubicBezTo>
                  <a:cubicBezTo>
                    <a:pt x="240" y="69"/>
                    <a:pt x="239" y="69"/>
                    <a:pt x="238" y="69"/>
                  </a:cubicBezTo>
                  <a:cubicBezTo>
                    <a:pt x="222" y="68"/>
                    <a:pt x="222" y="68"/>
                    <a:pt x="222" y="68"/>
                  </a:cubicBezTo>
                  <a:cubicBezTo>
                    <a:pt x="210" y="80"/>
                    <a:pt x="210" y="80"/>
                    <a:pt x="210" y="80"/>
                  </a:cubicBezTo>
                  <a:cubicBezTo>
                    <a:pt x="219" y="94"/>
                    <a:pt x="224" y="112"/>
                    <a:pt x="224" y="130"/>
                  </a:cubicBezTo>
                  <a:cubicBezTo>
                    <a:pt x="224" y="183"/>
                    <a:pt x="182" y="225"/>
                    <a:pt x="129" y="225"/>
                  </a:cubicBezTo>
                  <a:cubicBezTo>
                    <a:pt x="77" y="225"/>
                    <a:pt x="34" y="183"/>
                    <a:pt x="34" y="130"/>
                  </a:cubicBezTo>
                  <a:cubicBezTo>
                    <a:pt x="34" y="77"/>
                    <a:pt x="76" y="35"/>
                    <a:pt x="129" y="35"/>
                  </a:cubicBezTo>
                  <a:cubicBezTo>
                    <a:pt x="147" y="35"/>
                    <a:pt x="165" y="40"/>
                    <a:pt x="179" y="49"/>
                  </a:cubicBezTo>
                  <a:cubicBezTo>
                    <a:pt x="190" y="38"/>
                    <a:pt x="190" y="38"/>
                    <a:pt x="190" y="38"/>
                  </a:cubicBezTo>
                  <a:cubicBezTo>
                    <a:pt x="189" y="19"/>
                    <a:pt x="189" y="19"/>
                    <a:pt x="189" y="19"/>
                  </a:cubicBezTo>
                  <a:cubicBezTo>
                    <a:pt x="188" y="18"/>
                    <a:pt x="188" y="16"/>
                    <a:pt x="189" y="15"/>
                  </a:cubicBezTo>
                  <a:cubicBezTo>
                    <a:pt x="171" y="6"/>
                    <a:pt x="151" y="0"/>
                    <a:pt x="129" y="0"/>
                  </a:cubicBezTo>
                  <a:cubicBezTo>
                    <a:pt x="58" y="0"/>
                    <a:pt x="0" y="58"/>
                    <a:pt x="0" y="130"/>
                  </a:cubicBezTo>
                  <a:cubicBezTo>
                    <a:pt x="0" y="202"/>
                    <a:pt x="58" y="260"/>
                    <a:pt x="129" y="260"/>
                  </a:cubicBezTo>
                  <a:close/>
                  <a:moveTo>
                    <a:pt x="129" y="260"/>
                  </a:moveTo>
                  <a:cubicBezTo>
                    <a:pt x="129" y="260"/>
                    <a:pt x="129" y="260"/>
                    <a:pt x="129" y="2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prstClr val="black">
                    <a:lumMod val="75000"/>
                    <a:lumOff val="25000"/>
                  </a:prstClr>
                </a:solidFill>
                <a:latin typeface="字魂70号-灵悦黑体" panose="00000500000000000000" pitchFamily="2" charset="-122"/>
                <a:ea typeface="字魂70号-灵悦黑体" panose="00000500000000000000" pitchFamily="2" charset="-122"/>
              </a:endParaRPr>
            </a:p>
          </p:txBody>
        </p:sp>
        <p:sp>
          <p:nvSpPr>
            <p:cNvPr id="6" name="Freeform 18">
              <a:extLst>
                <a:ext uri="{FF2B5EF4-FFF2-40B4-BE49-F238E27FC236}">
                  <a16:creationId xmlns:a16="http://schemas.microsoft.com/office/drawing/2014/main" id="{FCD7E419-0215-4477-9E64-8BD074C06B26}"/>
                </a:ext>
              </a:extLst>
            </p:cNvPr>
            <p:cNvSpPr>
              <a:spLocks noEditPoints="1"/>
            </p:cNvSpPr>
            <p:nvPr/>
          </p:nvSpPr>
          <p:spPr bwMode="auto">
            <a:xfrm>
              <a:off x="7602772" y="5544674"/>
              <a:ext cx="293993" cy="295753"/>
            </a:xfrm>
            <a:custGeom>
              <a:avLst/>
              <a:gdLst>
                <a:gd name="T0" fmla="*/ 64 w 128"/>
                <a:gd name="T1" fmla="*/ 31 h 128"/>
                <a:gd name="T2" fmla="*/ 67 w 128"/>
                <a:gd name="T3" fmla="*/ 31 h 128"/>
                <a:gd name="T4" fmla="*/ 91 w 128"/>
                <a:gd name="T5" fmla="*/ 7 h 128"/>
                <a:gd name="T6" fmla="*/ 91 w 128"/>
                <a:gd name="T7" fmla="*/ 6 h 128"/>
                <a:gd name="T8" fmla="*/ 64 w 128"/>
                <a:gd name="T9" fmla="*/ 0 h 128"/>
                <a:gd name="T10" fmla="*/ 0 w 128"/>
                <a:gd name="T11" fmla="*/ 64 h 128"/>
                <a:gd name="T12" fmla="*/ 64 w 128"/>
                <a:gd name="T13" fmla="*/ 128 h 128"/>
                <a:gd name="T14" fmla="*/ 128 w 128"/>
                <a:gd name="T15" fmla="*/ 64 h 128"/>
                <a:gd name="T16" fmla="*/ 122 w 128"/>
                <a:gd name="T17" fmla="*/ 37 h 128"/>
                <a:gd name="T18" fmla="*/ 121 w 128"/>
                <a:gd name="T19" fmla="*/ 38 h 128"/>
                <a:gd name="T20" fmla="*/ 97 w 128"/>
                <a:gd name="T21" fmla="*/ 61 h 128"/>
                <a:gd name="T22" fmla="*/ 98 w 128"/>
                <a:gd name="T23" fmla="*/ 64 h 128"/>
                <a:gd name="T24" fmla="*/ 64 w 128"/>
                <a:gd name="T25" fmla="*/ 98 h 128"/>
                <a:gd name="T26" fmla="*/ 31 w 128"/>
                <a:gd name="T27" fmla="*/ 64 h 128"/>
                <a:gd name="T28" fmla="*/ 64 w 128"/>
                <a:gd name="T29" fmla="*/ 31 h 128"/>
                <a:gd name="T30" fmla="*/ 64 w 128"/>
                <a:gd name="T31" fmla="*/ 31 h 128"/>
                <a:gd name="T32" fmla="*/ 64 w 128"/>
                <a:gd name="T33" fmla="*/ 3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28">
                  <a:moveTo>
                    <a:pt x="64" y="31"/>
                  </a:moveTo>
                  <a:cubicBezTo>
                    <a:pt x="65" y="31"/>
                    <a:pt x="66" y="31"/>
                    <a:pt x="67" y="31"/>
                  </a:cubicBezTo>
                  <a:cubicBezTo>
                    <a:pt x="91" y="7"/>
                    <a:pt x="91" y="7"/>
                    <a:pt x="91" y="7"/>
                  </a:cubicBezTo>
                  <a:cubicBezTo>
                    <a:pt x="91" y="6"/>
                    <a:pt x="91" y="6"/>
                    <a:pt x="91" y="6"/>
                  </a:cubicBezTo>
                  <a:cubicBezTo>
                    <a:pt x="83" y="2"/>
                    <a:pt x="74" y="0"/>
                    <a:pt x="64" y="0"/>
                  </a:cubicBezTo>
                  <a:cubicBezTo>
                    <a:pt x="29" y="0"/>
                    <a:pt x="0" y="29"/>
                    <a:pt x="0" y="64"/>
                  </a:cubicBezTo>
                  <a:cubicBezTo>
                    <a:pt x="0" y="99"/>
                    <a:pt x="29" y="128"/>
                    <a:pt x="64" y="128"/>
                  </a:cubicBezTo>
                  <a:cubicBezTo>
                    <a:pt x="99" y="128"/>
                    <a:pt x="128" y="99"/>
                    <a:pt x="128" y="64"/>
                  </a:cubicBezTo>
                  <a:cubicBezTo>
                    <a:pt x="128" y="54"/>
                    <a:pt x="126" y="45"/>
                    <a:pt x="122" y="37"/>
                  </a:cubicBezTo>
                  <a:cubicBezTo>
                    <a:pt x="121" y="38"/>
                    <a:pt x="121" y="38"/>
                    <a:pt x="121" y="38"/>
                  </a:cubicBezTo>
                  <a:cubicBezTo>
                    <a:pt x="97" y="61"/>
                    <a:pt x="97" y="61"/>
                    <a:pt x="97" y="61"/>
                  </a:cubicBezTo>
                  <a:cubicBezTo>
                    <a:pt x="97" y="62"/>
                    <a:pt x="98" y="63"/>
                    <a:pt x="98" y="64"/>
                  </a:cubicBezTo>
                  <a:cubicBezTo>
                    <a:pt x="98" y="83"/>
                    <a:pt x="83" y="98"/>
                    <a:pt x="64" y="98"/>
                  </a:cubicBezTo>
                  <a:cubicBezTo>
                    <a:pt x="46" y="98"/>
                    <a:pt x="31" y="83"/>
                    <a:pt x="31" y="64"/>
                  </a:cubicBezTo>
                  <a:cubicBezTo>
                    <a:pt x="31" y="46"/>
                    <a:pt x="46" y="31"/>
                    <a:pt x="64" y="31"/>
                  </a:cubicBezTo>
                  <a:close/>
                  <a:moveTo>
                    <a:pt x="64" y="31"/>
                  </a:moveTo>
                  <a:cubicBezTo>
                    <a:pt x="64" y="31"/>
                    <a:pt x="64" y="31"/>
                    <a:pt x="64"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prstClr val="black">
                    <a:lumMod val="75000"/>
                    <a:lumOff val="25000"/>
                  </a:prstClr>
                </a:solidFill>
                <a:latin typeface="字魂70号-灵悦黑体" panose="00000500000000000000" pitchFamily="2" charset="-122"/>
                <a:ea typeface="字魂70号-灵悦黑体" panose="00000500000000000000" pitchFamily="2" charset="-122"/>
              </a:endParaRPr>
            </a:p>
          </p:txBody>
        </p:sp>
        <p:sp>
          <p:nvSpPr>
            <p:cNvPr id="7" name="Freeform 19">
              <a:extLst>
                <a:ext uri="{FF2B5EF4-FFF2-40B4-BE49-F238E27FC236}">
                  <a16:creationId xmlns:a16="http://schemas.microsoft.com/office/drawing/2014/main" id="{834A1699-B6DD-45B9-8E0D-2419640FD7DD}"/>
                </a:ext>
              </a:extLst>
            </p:cNvPr>
            <p:cNvSpPr>
              <a:spLocks noEditPoints="1"/>
            </p:cNvSpPr>
            <p:nvPr/>
          </p:nvSpPr>
          <p:spPr bwMode="auto">
            <a:xfrm>
              <a:off x="7748887" y="5326380"/>
              <a:ext cx="364410" cy="364410"/>
            </a:xfrm>
            <a:custGeom>
              <a:avLst/>
              <a:gdLst>
                <a:gd name="T0" fmla="*/ 134 w 158"/>
                <a:gd name="T1" fmla="*/ 43 h 158"/>
                <a:gd name="T2" fmla="*/ 141 w 158"/>
                <a:gd name="T3" fmla="*/ 36 h 158"/>
                <a:gd name="T4" fmla="*/ 141 w 158"/>
                <a:gd name="T5" fmla="*/ 23 h 158"/>
                <a:gd name="T6" fmla="*/ 136 w 158"/>
                <a:gd name="T7" fmla="*/ 18 h 158"/>
                <a:gd name="T8" fmla="*/ 130 w 158"/>
                <a:gd name="T9" fmla="*/ 15 h 158"/>
                <a:gd name="T10" fmla="*/ 123 w 158"/>
                <a:gd name="T11" fmla="*/ 18 h 158"/>
                <a:gd name="T12" fmla="*/ 115 w 158"/>
                <a:gd name="T13" fmla="*/ 27 h 158"/>
                <a:gd name="T14" fmla="*/ 113 w 158"/>
                <a:gd name="T15" fmla="*/ 3 h 158"/>
                <a:gd name="T16" fmla="*/ 110 w 158"/>
                <a:gd name="T17" fmla="*/ 0 h 158"/>
                <a:gd name="T18" fmla="*/ 108 w 158"/>
                <a:gd name="T19" fmla="*/ 1 h 158"/>
                <a:gd name="T20" fmla="*/ 73 w 158"/>
                <a:gd name="T21" fmla="*/ 36 h 158"/>
                <a:gd name="T22" fmla="*/ 69 w 158"/>
                <a:gd name="T23" fmla="*/ 48 h 158"/>
                <a:gd name="T24" fmla="*/ 69 w 158"/>
                <a:gd name="T25" fmla="*/ 49 h 158"/>
                <a:gd name="T26" fmla="*/ 70 w 158"/>
                <a:gd name="T27" fmla="*/ 71 h 158"/>
                <a:gd name="T28" fmla="*/ 58 w 158"/>
                <a:gd name="T29" fmla="*/ 83 h 158"/>
                <a:gd name="T30" fmla="*/ 35 w 158"/>
                <a:gd name="T31" fmla="*/ 106 h 158"/>
                <a:gd name="T32" fmla="*/ 35 w 158"/>
                <a:gd name="T33" fmla="*/ 106 h 158"/>
                <a:gd name="T34" fmla="*/ 13 w 158"/>
                <a:gd name="T35" fmla="*/ 128 h 158"/>
                <a:gd name="T36" fmla="*/ 3 w 158"/>
                <a:gd name="T37" fmla="*/ 138 h 158"/>
                <a:gd name="T38" fmla="*/ 1 w 158"/>
                <a:gd name="T39" fmla="*/ 143 h 158"/>
                <a:gd name="T40" fmla="*/ 0 w 158"/>
                <a:gd name="T41" fmla="*/ 150 h 158"/>
                <a:gd name="T42" fmla="*/ 8 w 158"/>
                <a:gd name="T43" fmla="*/ 158 h 158"/>
                <a:gd name="T44" fmla="*/ 8 w 158"/>
                <a:gd name="T45" fmla="*/ 158 h 158"/>
                <a:gd name="T46" fmla="*/ 16 w 158"/>
                <a:gd name="T47" fmla="*/ 158 h 158"/>
                <a:gd name="T48" fmla="*/ 21 w 158"/>
                <a:gd name="T49" fmla="*/ 156 h 158"/>
                <a:gd name="T50" fmla="*/ 89 w 158"/>
                <a:gd name="T51" fmla="*/ 88 h 158"/>
                <a:gd name="T52" fmla="*/ 109 w 158"/>
                <a:gd name="T53" fmla="*/ 89 h 158"/>
                <a:gd name="T54" fmla="*/ 110 w 158"/>
                <a:gd name="T55" fmla="*/ 89 h 158"/>
                <a:gd name="T56" fmla="*/ 111 w 158"/>
                <a:gd name="T57" fmla="*/ 89 h 158"/>
                <a:gd name="T58" fmla="*/ 122 w 158"/>
                <a:gd name="T59" fmla="*/ 85 h 158"/>
                <a:gd name="T60" fmla="*/ 157 w 158"/>
                <a:gd name="T61" fmla="*/ 50 h 158"/>
                <a:gd name="T62" fmla="*/ 155 w 158"/>
                <a:gd name="T63" fmla="*/ 45 h 158"/>
                <a:gd name="T64" fmla="*/ 134 w 158"/>
                <a:gd name="T65" fmla="*/ 43 h 158"/>
                <a:gd name="T66" fmla="*/ 134 w 158"/>
                <a:gd name="T67" fmla="*/ 43 h 158"/>
                <a:gd name="T68" fmla="*/ 134 w 158"/>
                <a:gd name="T69" fmla="*/ 4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 h="158">
                  <a:moveTo>
                    <a:pt x="134" y="43"/>
                  </a:moveTo>
                  <a:cubicBezTo>
                    <a:pt x="141" y="36"/>
                    <a:pt x="141" y="36"/>
                    <a:pt x="141" y="36"/>
                  </a:cubicBezTo>
                  <a:cubicBezTo>
                    <a:pt x="145" y="32"/>
                    <a:pt x="145" y="27"/>
                    <a:pt x="141" y="23"/>
                  </a:cubicBezTo>
                  <a:cubicBezTo>
                    <a:pt x="136" y="18"/>
                    <a:pt x="136" y="18"/>
                    <a:pt x="136" y="18"/>
                  </a:cubicBezTo>
                  <a:cubicBezTo>
                    <a:pt x="134" y="16"/>
                    <a:pt x="132" y="15"/>
                    <a:pt x="130" y="15"/>
                  </a:cubicBezTo>
                  <a:cubicBezTo>
                    <a:pt x="127" y="15"/>
                    <a:pt x="125" y="16"/>
                    <a:pt x="123" y="18"/>
                  </a:cubicBezTo>
                  <a:cubicBezTo>
                    <a:pt x="115" y="27"/>
                    <a:pt x="115" y="27"/>
                    <a:pt x="115" y="27"/>
                  </a:cubicBezTo>
                  <a:cubicBezTo>
                    <a:pt x="113" y="3"/>
                    <a:pt x="113" y="3"/>
                    <a:pt x="113" y="3"/>
                  </a:cubicBezTo>
                  <a:cubicBezTo>
                    <a:pt x="113" y="1"/>
                    <a:pt x="111" y="0"/>
                    <a:pt x="110" y="0"/>
                  </a:cubicBezTo>
                  <a:cubicBezTo>
                    <a:pt x="109" y="0"/>
                    <a:pt x="108" y="1"/>
                    <a:pt x="108" y="1"/>
                  </a:cubicBezTo>
                  <a:cubicBezTo>
                    <a:pt x="73" y="36"/>
                    <a:pt x="73" y="36"/>
                    <a:pt x="73" y="36"/>
                  </a:cubicBezTo>
                  <a:cubicBezTo>
                    <a:pt x="70" y="39"/>
                    <a:pt x="68" y="43"/>
                    <a:pt x="69" y="48"/>
                  </a:cubicBezTo>
                  <a:cubicBezTo>
                    <a:pt x="69" y="49"/>
                    <a:pt x="69" y="49"/>
                    <a:pt x="69" y="49"/>
                  </a:cubicBezTo>
                  <a:cubicBezTo>
                    <a:pt x="70" y="71"/>
                    <a:pt x="70" y="71"/>
                    <a:pt x="70" y="71"/>
                  </a:cubicBezTo>
                  <a:cubicBezTo>
                    <a:pt x="58" y="83"/>
                    <a:pt x="58" y="83"/>
                    <a:pt x="58" y="83"/>
                  </a:cubicBezTo>
                  <a:cubicBezTo>
                    <a:pt x="35" y="106"/>
                    <a:pt x="35" y="106"/>
                    <a:pt x="35" y="106"/>
                  </a:cubicBezTo>
                  <a:cubicBezTo>
                    <a:pt x="35" y="106"/>
                    <a:pt x="35" y="106"/>
                    <a:pt x="35" y="106"/>
                  </a:cubicBezTo>
                  <a:cubicBezTo>
                    <a:pt x="13" y="128"/>
                    <a:pt x="13" y="128"/>
                    <a:pt x="13" y="128"/>
                  </a:cubicBezTo>
                  <a:cubicBezTo>
                    <a:pt x="3" y="138"/>
                    <a:pt x="3" y="138"/>
                    <a:pt x="3" y="138"/>
                  </a:cubicBezTo>
                  <a:cubicBezTo>
                    <a:pt x="2" y="139"/>
                    <a:pt x="1" y="141"/>
                    <a:pt x="1" y="143"/>
                  </a:cubicBezTo>
                  <a:cubicBezTo>
                    <a:pt x="0" y="150"/>
                    <a:pt x="0" y="150"/>
                    <a:pt x="0" y="150"/>
                  </a:cubicBezTo>
                  <a:cubicBezTo>
                    <a:pt x="0" y="155"/>
                    <a:pt x="4" y="158"/>
                    <a:pt x="8" y="158"/>
                  </a:cubicBezTo>
                  <a:cubicBezTo>
                    <a:pt x="8" y="158"/>
                    <a:pt x="8" y="158"/>
                    <a:pt x="8" y="158"/>
                  </a:cubicBezTo>
                  <a:cubicBezTo>
                    <a:pt x="16" y="158"/>
                    <a:pt x="16" y="158"/>
                    <a:pt x="16" y="158"/>
                  </a:cubicBezTo>
                  <a:cubicBezTo>
                    <a:pt x="18" y="158"/>
                    <a:pt x="20" y="157"/>
                    <a:pt x="21" y="156"/>
                  </a:cubicBezTo>
                  <a:cubicBezTo>
                    <a:pt x="89" y="88"/>
                    <a:pt x="89" y="88"/>
                    <a:pt x="89" y="88"/>
                  </a:cubicBezTo>
                  <a:cubicBezTo>
                    <a:pt x="109" y="89"/>
                    <a:pt x="109" y="89"/>
                    <a:pt x="109" y="89"/>
                  </a:cubicBezTo>
                  <a:cubicBezTo>
                    <a:pt x="110" y="89"/>
                    <a:pt x="110" y="89"/>
                    <a:pt x="110" y="89"/>
                  </a:cubicBezTo>
                  <a:cubicBezTo>
                    <a:pt x="110" y="89"/>
                    <a:pt x="111" y="89"/>
                    <a:pt x="111" y="89"/>
                  </a:cubicBezTo>
                  <a:cubicBezTo>
                    <a:pt x="115" y="89"/>
                    <a:pt x="119" y="88"/>
                    <a:pt x="122" y="85"/>
                  </a:cubicBezTo>
                  <a:cubicBezTo>
                    <a:pt x="157" y="50"/>
                    <a:pt x="157" y="50"/>
                    <a:pt x="157" y="50"/>
                  </a:cubicBezTo>
                  <a:cubicBezTo>
                    <a:pt x="158" y="48"/>
                    <a:pt x="157" y="45"/>
                    <a:pt x="155" y="45"/>
                  </a:cubicBezTo>
                  <a:lnTo>
                    <a:pt x="134" y="43"/>
                  </a:lnTo>
                  <a:close/>
                  <a:moveTo>
                    <a:pt x="134" y="43"/>
                  </a:moveTo>
                  <a:cubicBezTo>
                    <a:pt x="134" y="43"/>
                    <a:pt x="134" y="43"/>
                    <a:pt x="134" y="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prstClr val="black">
                    <a:lumMod val="75000"/>
                    <a:lumOff val="25000"/>
                  </a:prstClr>
                </a:solidFill>
                <a:latin typeface="字魂70号-灵悦黑体" panose="00000500000000000000" pitchFamily="2" charset="-122"/>
                <a:ea typeface="字魂70号-灵悦黑体" panose="00000500000000000000" pitchFamily="2" charset="-122"/>
              </a:endParaRPr>
            </a:p>
          </p:txBody>
        </p:sp>
      </p:grpSp>
      <p:grpSp>
        <p:nvGrpSpPr>
          <p:cNvPr id="8" name="组合 39">
            <a:extLst>
              <a:ext uri="{FF2B5EF4-FFF2-40B4-BE49-F238E27FC236}">
                <a16:creationId xmlns:a16="http://schemas.microsoft.com/office/drawing/2014/main" id="{544C3580-F287-4BC8-A897-8588877597C8}"/>
              </a:ext>
            </a:extLst>
          </p:cNvPr>
          <p:cNvGrpSpPr/>
          <p:nvPr/>
        </p:nvGrpSpPr>
        <p:grpSpPr>
          <a:xfrm>
            <a:off x="2772029" y="2220246"/>
            <a:ext cx="2274410" cy="603570"/>
            <a:chOff x="2865442" y="1493916"/>
            <a:chExt cx="2188224" cy="580698"/>
          </a:xfrm>
        </p:grpSpPr>
        <p:cxnSp>
          <p:nvCxnSpPr>
            <p:cNvPr id="9" name="曲线连接符 4">
              <a:extLst>
                <a:ext uri="{FF2B5EF4-FFF2-40B4-BE49-F238E27FC236}">
                  <a16:creationId xmlns:a16="http://schemas.microsoft.com/office/drawing/2014/main" id="{55F2594D-BFB5-4E1C-8A67-C2C2B44BED8E}"/>
                </a:ext>
              </a:extLst>
            </p:cNvPr>
            <p:cNvCxnSpPr/>
            <p:nvPr/>
          </p:nvCxnSpPr>
          <p:spPr>
            <a:xfrm rot="10800000">
              <a:off x="4375151" y="1493916"/>
              <a:ext cx="678515" cy="580698"/>
            </a:xfrm>
            <a:prstGeom prst="curvedConnector3">
              <a:avLst/>
            </a:prstGeom>
            <a:noFill/>
            <a:ln w="28575" cap="flat" cmpd="sng" algn="ctr">
              <a:solidFill>
                <a:sysClr val="window" lastClr="FFFFFF">
                  <a:lumMod val="50000"/>
                </a:sysClr>
              </a:solidFill>
              <a:prstDash val="solid"/>
              <a:miter lim="800000"/>
            </a:ln>
            <a:effectLst/>
          </p:spPr>
        </p:cxnSp>
        <p:cxnSp>
          <p:nvCxnSpPr>
            <p:cNvPr id="10" name="直接连接符 41">
              <a:extLst>
                <a:ext uri="{FF2B5EF4-FFF2-40B4-BE49-F238E27FC236}">
                  <a16:creationId xmlns:a16="http://schemas.microsoft.com/office/drawing/2014/main" id="{F2342EFD-A8C7-42A9-9743-0F097762EAE4}"/>
                </a:ext>
              </a:extLst>
            </p:cNvPr>
            <p:cNvCxnSpPr/>
            <p:nvPr/>
          </p:nvCxnSpPr>
          <p:spPr>
            <a:xfrm flipH="1">
              <a:off x="2865442" y="1493916"/>
              <a:ext cx="1516059" cy="0"/>
            </a:xfrm>
            <a:prstGeom prst="line">
              <a:avLst/>
            </a:prstGeom>
            <a:noFill/>
            <a:ln w="28575" cap="flat" cmpd="sng" algn="ctr">
              <a:solidFill>
                <a:sysClr val="window" lastClr="FFFFFF">
                  <a:lumMod val="50000"/>
                </a:sysClr>
              </a:solidFill>
              <a:prstDash val="solid"/>
              <a:miter lim="800000"/>
              <a:headEnd type="none"/>
              <a:tailEnd type="oval"/>
            </a:ln>
            <a:effectLst/>
          </p:spPr>
        </p:cxnSp>
      </p:grpSp>
      <p:grpSp>
        <p:nvGrpSpPr>
          <p:cNvPr id="11" name="组合 48">
            <a:extLst>
              <a:ext uri="{FF2B5EF4-FFF2-40B4-BE49-F238E27FC236}">
                <a16:creationId xmlns:a16="http://schemas.microsoft.com/office/drawing/2014/main" id="{91DBDCF4-A799-40FE-885C-7CD19943C3DB}"/>
              </a:ext>
            </a:extLst>
          </p:cNvPr>
          <p:cNvGrpSpPr/>
          <p:nvPr/>
        </p:nvGrpSpPr>
        <p:grpSpPr>
          <a:xfrm flipH="1" flipV="1">
            <a:off x="7098514" y="5194325"/>
            <a:ext cx="3054677" cy="603570"/>
            <a:chOff x="2865442" y="1493916"/>
            <a:chExt cx="2188224" cy="580698"/>
          </a:xfrm>
        </p:grpSpPr>
        <p:cxnSp>
          <p:nvCxnSpPr>
            <p:cNvPr id="12" name="曲线连接符 58">
              <a:extLst>
                <a:ext uri="{FF2B5EF4-FFF2-40B4-BE49-F238E27FC236}">
                  <a16:creationId xmlns:a16="http://schemas.microsoft.com/office/drawing/2014/main" id="{3ECE08E7-2953-4B72-9683-DDD729414360}"/>
                </a:ext>
              </a:extLst>
            </p:cNvPr>
            <p:cNvCxnSpPr/>
            <p:nvPr/>
          </p:nvCxnSpPr>
          <p:spPr>
            <a:xfrm rot="10800000">
              <a:off x="4375151" y="1493916"/>
              <a:ext cx="678515" cy="580698"/>
            </a:xfrm>
            <a:prstGeom prst="curvedConnector3">
              <a:avLst/>
            </a:prstGeom>
            <a:noFill/>
            <a:ln w="19050" cap="flat" cmpd="sng" algn="ctr">
              <a:solidFill>
                <a:sysClr val="window" lastClr="FFFFFF">
                  <a:lumMod val="50000"/>
                </a:sysClr>
              </a:solidFill>
              <a:prstDash val="solid"/>
              <a:miter lim="800000"/>
            </a:ln>
            <a:effectLst/>
          </p:spPr>
        </p:cxnSp>
        <p:cxnSp>
          <p:nvCxnSpPr>
            <p:cNvPr id="13" name="直接连接符 50">
              <a:extLst>
                <a:ext uri="{FF2B5EF4-FFF2-40B4-BE49-F238E27FC236}">
                  <a16:creationId xmlns:a16="http://schemas.microsoft.com/office/drawing/2014/main" id="{4CE88708-D0CE-4FCA-A6AE-418A93AC8879}"/>
                </a:ext>
              </a:extLst>
            </p:cNvPr>
            <p:cNvCxnSpPr/>
            <p:nvPr/>
          </p:nvCxnSpPr>
          <p:spPr>
            <a:xfrm flipH="1">
              <a:off x="2865442" y="1493916"/>
              <a:ext cx="1516059" cy="0"/>
            </a:xfrm>
            <a:prstGeom prst="line">
              <a:avLst/>
            </a:prstGeom>
            <a:noFill/>
            <a:ln w="19050" cap="flat" cmpd="sng" algn="ctr">
              <a:solidFill>
                <a:sysClr val="window" lastClr="FFFFFF">
                  <a:lumMod val="50000"/>
                </a:sysClr>
              </a:solidFill>
              <a:prstDash val="solid"/>
              <a:miter lim="800000"/>
              <a:headEnd type="none"/>
              <a:tailEnd type="oval"/>
            </a:ln>
            <a:effectLst/>
          </p:spPr>
        </p:cxnSp>
      </p:grpSp>
      <p:sp>
        <p:nvSpPr>
          <p:cNvPr id="14" name="文本框 53">
            <a:extLst>
              <a:ext uri="{FF2B5EF4-FFF2-40B4-BE49-F238E27FC236}">
                <a16:creationId xmlns:a16="http://schemas.microsoft.com/office/drawing/2014/main" id="{B4F14F9E-33F5-42FB-AE9A-1C271244FBC3}"/>
              </a:ext>
            </a:extLst>
          </p:cNvPr>
          <p:cNvSpPr txBox="1"/>
          <p:nvPr/>
        </p:nvSpPr>
        <p:spPr>
          <a:xfrm>
            <a:off x="650332" y="2428998"/>
            <a:ext cx="4148651" cy="1815882"/>
          </a:xfrm>
          <a:prstGeom prst="rect">
            <a:avLst/>
          </a:prstGeom>
          <a:noFill/>
        </p:spPr>
        <p:txBody>
          <a:bodyPr wrap="square" rtlCol="0">
            <a:spAutoFit/>
          </a:bodyPr>
          <a:lstStyle>
            <a:defPPr>
              <a:defRPr lang="zh-CN"/>
            </a:defPPr>
            <a:lvl1pPr lvl="0" algn="r">
              <a:defRPr sz="2400" b="1" ker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lgn="just"/>
            <a:r>
              <a:rPr lang="en-US" sz="4000">
                <a:solidFill>
                  <a:prstClr val="black">
                    <a:lumMod val="75000"/>
                    <a:lumOff val="25000"/>
                  </a:prstClr>
                </a:solidFill>
                <a:latin typeface="Times New Roman" pitchFamily="18" charset="0"/>
                <a:cs typeface="Times New Roman" pitchFamily="18" charset="0"/>
              </a:rPr>
              <a:t>	</a:t>
            </a:r>
            <a:r>
              <a:rPr lang="en-US" sz="3600">
                <a:solidFill>
                  <a:prstClr val="black">
                    <a:lumMod val="75000"/>
                    <a:lumOff val="25000"/>
                  </a:prstClr>
                </a:solidFill>
                <a:latin typeface="Times New Roman" pitchFamily="18" charset="0"/>
                <a:cs typeface="Times New Roman" pitchFamily="18" charset="0"/>
              </a:rPr>
              <a:t>Luyện đọc diễn cảm và học thuộc lòng bài thơ.</a:t>
            </a:r>
            <a:endParaRPr lang="zh-CN" altLang="en-US" sz="3600" dirty="0">
              <a:solidFill>
                <a:prstClr val="black">
                  <a:lumMod val="75000"/>
                  <a:lumOff val="25000"/>
                </a:prstClr>
              </a:solidFill>
              <a:latin typeface="字魂70号-灵悦黑体" panose="00000500000000000000" pitchFamily="2" charset="-122"/>
              <a:ea typeface="字魂70号-灵悦黑体" panose="00000500000000000000" pitchFamily="2" charset="-122"/>
            </a:endParaRPr>
          </a:p>
        </p:txBody>
      </p:sp>
      <p:sp>
        <p:nvSpPr>
          <p:cNvPr id="15" name="文本框 62">
            <a:extLst>
              <a:ext uri="{FF2B5EF4-FFF2-40B4-BE49-F238E27FC236}">
                <a16:creationId xmlns:a16="http://schemas.microsoft.com/office/drawing/2014/main" id="{2DC2280B-B346-44EF-9BD2-B790A4025958}"/>
              </a:ext>
            </a:extLst>
          </p:cNvPr>
          <p:cNvSpPr txBox="1"/>
          <p:nvPr/>
        </p:nvSpPr>
        <p:spPr>
          <a:xfrm>
            <a:off x="7563764" y="2629053"/>
            <a:ext cx="3986552" cy="2985433"/>
          </a:xfrm>
          <a:prstGeom prst="rect">
            <a:avLst/>
          </a:prstGeom>
          <a:noFill/>
        </p:spPr>
        <p:txBody>
          <a:bodyPr wrap="square" rtlCol="0">
            <a:spAutoFit/>
          </a:bodyPr>
          <a:lstStyle/>
          <a:p>
            <a:pPr algn="just">
              <a:defRPr/>
            </a:pPr>
            <a:r>
              <a:rPr lang="en-US" sz="4400" b="1" kern="0">
                <a:solidFill>
                  <a:prstClr val="black">
                    <a:lumMod val="75000"/>
                    <a:lumOff val="25000"/>
                  </a:prstClr>
                </a:solidFill>
                <a:latin typeface="Times New Roman" pitchFamily="18" charset="0"/>
                <a:ea typeface="Open Sans" panose="020B0606030504020204" pitchFamily="34" charset="0"/>
                <a:cs typeface="Times New Roman" pitchFamily="18" charset="0"/>
              </a:rPr>
              <a:t>    </a:t>
            </a:r>
            <a:r>
              <a:rPr lang="en-US" sz="3600" b="1" kern="0">
                <a:solidFill>
                  <a:prstClr val="black">
                    <a:lumMod val="75000"/>
                    <a:lumOff val="25000"/>
                  </a:prstClr>
                </a:solidFill>
                <a:latin typeface="Times New Roman" pitchFamily="18" charset="0"/>
                <a:ea typeface="Open Sans" panose="020B0606030504020204" pitchFamily="34" charset="0"/>
                <a:cs typeface="Times New Roman" pitchFamily="18" charset="0"/>
              </a:rPr>
              <a:t>Tìm hiểu bài tiếp theo: LTVC: Luyện tập về danh từ, động từ, tính từ.</a:t>
            </a:r>
            <a:endParaRPr lang="zh-CN" altLang="en-US" sz="3600" b="1" kern="0" dirty="0">
              <a:solidFill>
                <a:prstClr val="black">
                  <a:lumMod val="75000"/>
                  <a:lumOff val="25000"/>
                </a:prstClr>
              </a:solidFill>
              <a:latin typeface="Times New Roman" pitchFamily="18" charset="0"/>
              <a:cs typeface="Times New Roman" pitchFamily="18" charset="0"/>
            </a:endParaRPr>
          </a:p>
        </p:txBody>
      </p:sp>
      <p:grpSp>
        <p:nvGrpSpPr>
          <p:cNvPr id="16" name="组合 4">
            <a:extLst>
              <a:ext uri="{FF2B5EF4-FFF2-40B4-BE49-F238E27FC236}">
                <a16:creationId xmlns:a16="http://schemas.microsoft.com/office/drawing/2014/main" id="{3076DB1C-36AF-4E5B-AD24-AFB24FD2B151}"/>
              </a:ext>
            </a:extLst>
          </p:cNvPr>
          <p:cNvGrpSpPr/>
          <p:nvPr/>
        </p:nvGrpSpPr>
        <p:grpSpPr>
          <a:xfrm>
            <a:off x="0" y="117757"/>
            <a:ext cx="4297629" cy="1567209"/>
            <a:chOff x="1" y="1997420"/>
            <a:chExt cx="6091461" cy="2147634"/>
          </a:xfrm>
        </p:grpSpPr>
        <p:sp>
          <p:nvSpPr>
            <p:cNvPr id="17" name="任意多边形 71">
              <a:extLst>
                <a:ext uri="{FF2B5EF4-FFF2-40B4-BE49-F238E27FC236}">
                  <a16:creationId xmlns:a16="http://schemas.microsoft.com/office/drawing/2014/main" id="{60523F59-A919-4CF5-9AC5-598080038A64}"/>
                </a:ext>
              </a:extLst>
            </p:cNvPr>
            <p:cNvSpPr/>
            <p:nvPr/>
          </p:nvSpPr>
          <p:spPr>
            <a:xfrm rot="16200000" flipV="1">
              <a:off x="1846157" y="867142"/>
              <a:ext cx="1431757" cy="5124068"/>
            </a:xfrm>
            <a:custGeom>
              <a:avLst/>
              <a:gdLst>
                <a:gd name="connsiteX0" fmla="*/ 1431757 w 1431757"/>
                <a:gd name="connsiteY0" fmla="*/ 4560214 h 5124068"/>
                <a:gd name="connsiteX1" fmla="*/ 1431757 w 1431757"/>
                <a:gd name="connsiteY1" fmla="*/ 3629437 h 5124068"/>
                <a:gd name="connsiteX2" fmla="*/ 1431757 w 1431757"/>
                <a:gd name="connsiteY2" fmla="*/ 930777 h 5124068"/>
                <a:gd name="connsiteX3" fmla="*/ 1431757 w 1431757"/>
                <a:gd name="connsiteY3" fmla="*/ 0 h 5124068"/>
                <a:gd name="connsiteX4" fmla="*/ 2 w 1431757"/>
                <a:gd name="connsiteY4" fmla="*/ 956959 h 5124068"/>
                <a:gd name="connsiteX5" fmla="*/ 2 w 1431757"/>
                <a:gd name="connsiteY5" fmla="*/ 1847839 h 5124068"/>
                <a:gd name="connsiteX6" fmla="*/ 0 w 1431757"/>
                <a:gd name="connsiteY6" fmla="*/ 1847840 h 5124068"/>
                <a:gd name="connsiteX7" fmla="*/ 0 w 1431757"/>
                <a:gd name="connsiteY7" fmla="*/ 2778617 h 5124068"/>
                <a:gd name="connsiteX8" fmla="*/ 0 w 1431757"/>
                <a:gd name="connsiteY8" fmla="*/ 5124068 h 5124068"/>
                <a:gd name="connsiteX9" fmla="*/ 1431755 w 1431757"/>
                <a:gd name="connsiteY9" fmla="*/ 5124068 h 5124068"/>
                <a:gd name="connsiteX10" fmla="*/ 1431755 w 1431757"/>
                <a:gd name="connsiteY10" fmla="*/ 4560215 h 512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1757" h="5124068">
                  <a:moveTo>
                    <a:pt x="1431757" y="4560214"/>
                  </a:moveTo>
                  <a:lnTo>
                    <a:pt x="1431757" y="3629437"/>
                  </a:lnTo>
                  <a:lnTo>
                    <a:pt x="1431757" y="930777"/>
                  </a:lnTo>
                  <a:lnTo>
                    <a:pt x="1431757" y="0"/>
                  </a:lnTo>
                  <a:lnTo>
                    <a:pt x="2" y="956959"/>
                  </a:lnTo>
                  <a:lnTo>
                    <a:pt x="2" y="1847839"/>
                  </a:lnTo>
                  <a:lnTo>
                    <a:pt x="0" y="1847840"/>
                  </a:lnTo>
                  <a:lnTo>
                    <a:pt x="0" y="2778617"/>
                  </a:lnTo>
                  <a:lnTo>
                    <a:pt x="0" y="5124068"/>
                  </a:lnTo>
                  <a:lnTo>
                    <a:pt x="1431755" y="5124068"/>
                  </a:lnTo>
                  <a:lnTo>
                    <a:pt x="1431755" y="4560215"/>
                  </a:lnTo>
                  <a:close/>
                </a:path>
              </a:pathLst>
            </a:custGeom>
            <a:solidFill>
              <a:srgbClr val="70AD47">
                <a:lumMod val="60000"/>
                <a:lumOff val="4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ea"/>
                <a:sym typeface="+mn-lt"/>
              </a:endParaRPr>
            </a:p>
          </p:txBody>
        </p:sp>
        <p:grpSp>
          <p:nvGrpSpPr>
            <p:cNvPr id="18" name="组合 6">
              <a:extLst>
                <a:ext uri="{FF2B5EF4-FFF2-40B4-BE49-F238E27FC236}">
                  <a16:creationId xmlns:a16="http://schemas.microsoft.com/office/drawing/2014/main" id="{1D6DF05C-8FF6-4F4D-90F3-1BEF1E5D8A2C}"/>
                </a:ext>
              </a:extLst>
            </p:cNvPr>
            <p:cNvGrpSpPr/>
            <p:nvPr/>
          </p:nvGrpSpPr>
          <p:grpSpPr>
            <a:xfrm>
              <a:off x="1" y="1997420"/>
              <a:ext cx="6091461" cy="1431757"/>
              <a:chOff x="1" y="1997420"/>
              <a:chExt cx="6091461" cy="1431757"/>
            </a:xfrm>
          </p:grpSpPr>
          <p:sp>
            <p:nvSpPr>
              <p:cNvPr id="19" name="任意多边形 69">
                <a:extLst>
                  <a:ext uri="{FF2B5EF4-FFF2-40B4-BE49-F238E27FC236}">
                    <a16:creationId xmlns:a16="http://schemas.microsoft.com/office/drawing/2014/main" id="{43D2C2CF-BEE7-4E3B-91A0-822F3096A9B1}"/>
                  </a:ext>
                </a:extLst>
              </p:cNvPr>
              <p:cNvSpPr/>
              <p:nvPr/>
            </p:nvSpPr>
            <p:spPr>
              <a:xfrm rot="16200000" flipV="1">
                <a:off x="2329853" y="-332432"/>
                <a:ext cx="1431757" cy="6091461"/>
              </a:xfrm>
              <a:custGeom>
                <a:avLst/>
                <a:gdLst>
                  <a:gd name="connsiteX0" fmla="*/ 1431757 w 1431757"/>
                  <a:gd name="connsiteY0" fmla="*/ 6091461 h 6091461"/>
                  <a:gd name="connsiteX1" fmla="*/ 1431757 w 1431757"/>
                  <a:gd name="connsiteY1" fmla="*/ 4560214 h 6091461"/>
                  <a:gd name="connsiteX2" fmla="*/ 1431757 w 1431757"/>
                  <a:gd name="connsiteY2" fmla="*/ 3629437 h 6091461"/>
                  <a:gd name="connsiteX3" fmla="*/ 1431757 w 1431757"/>
                  <a:gd name="connsiteY3" fmla="*/ 3579716 h 6091461"/>
                  <a:gd name="connsiteX4" fmla="*/ 1431757 w 1431757"/>
                  <a:gd name="connsiteY4" fmla="*/ 2648939 h 6091461"/>
                  <a:gd name="connsiteX5" fmla="*/ 1431757 w 1431757"/>
                  <a:gd name="connsiteY5" fmla="*/ 930777 h 6091461"/>
                  <a:gd name="connsiteX6" fmla="*/ 1431757 w 1431757"/>
                  <a:gd name="connsiteY6" fmla="*/ 0 h 6091461"/>
                  <a:gd name="connsiteX7" fmla="*/ 2 w 1431757"/>
                  <a:gd name="connsiteY7" fmla="*/ 956959 h 6091461"/>
                  <a:gd name="connsiteX8" fmla="*/ 2 w 1431757"/>
                  <a:gd name="connsiteY8" fmla="*/ 1847839 h 6091461"/>
                  <a:gd name="connsiteX9" fmla="*/ 0 w 1431757"/>
                  <a:gd name="connsiteY9" fmla="*/ 1847840 h 6091461"/>
                  <a:gd name="connsiteX10" fmla="*/ 0 w 1431757"/>
                  <a:gd name="connsiteY10" fmla="*/ 2778617 h 6091461"/>
                  <a:gd name="connsiteX11" fmla="*/ 0 w 1431757"/>
                  <a:gd name="connsiteY11" fmla="*/ 4496779 h 6091461"/>
                  <a:gd name="connsiteX12" fmla="*/ 0 w 1431757"/>
                  <a:gd name="connsiteY12" fmla="*/ 5427556 h 6091461"/>
                  <a:gd name="connsiteX13" fmla="*/ 0 w 1431757"/>
                  <a:gd name="connsiteY13" fmla="*/ 5477278 h 6091461"/>
                  <a:gd name="connsiteX14" fmla="*/ 0 w 1431757"/>
                  <a:gd name="connsiteY14" fmla="*/ 6091461 h 609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757" h="6091461">
                    <a:moveTo>
                      <a:pt x="1431757" y="6091461"/>
                    </a:moveTo>
                    <a:lnTo>
                      <a:pt x="1431757" y="4560214"/>
                    </a:lnTo>
                    <a:lnTo>
                      <a:pt x="1431757" y="3629437"/>
                    </a:lnTo>
                    <a:lnTo>
                      <a:pt x="1431757" y="3579716"/>
                    </a:lnTo>
                    <a:lnTo>
                      <a:pt x="1431757" y="2648939"/>
                    </a:lnTo>
                    <a:lnTo>
                      <a:pt x="1431757" y="930777"/>
                    </a:lnTo>
                    <a:lnTo>
                      <a:pt x="1431757" y="0"/>
                    </a:lnTo>
                    <a:lnTo>
                      <a:pt x="2" y="956959"/>
                    </a:lnTo>
                    <a:lnTo>
                      <a:pt x="2" y="1847839"/>
                    </a:lnTo>
                    <a:lnTo>
                      <a:pt x="0" y="1847840"/>
                    </a:lnTo>
                    <a:lnTo>
                      <a:pt x="0" y="2778617"/>
                    </a:lnTo>
                    <a:lnTo>
                      <a:pt x="0" y="4496779"/>
                    </a:lnTo>
                    <a:lnTo>
                      <a:pt x="0" y="5427556"/>
                    </a:lnTo>
                    <a:lnTo>
                      <a:pt x="0" y="5477278"/>
                    </a:lnTo>
                    <a:lnTo>
                      <a:pt x="0" y="6091461"/>
                    </a:lnTo>
                    <a:close/>
                  </a:path>
                </a:pathLst>
              </a:custGeom>
              <a:solidFill>
                <a:srgbClr val="4CA83B"/>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ea"/>
                  <a:sym typeface="+mn-lt"/>
                </a:endParaRPr>
              </a:p>
            </p:txBody>
          </p:sp>
          <p:sp>
            <p:nvSpPr>
              <p:cNvPr id="20" name="文本框 18">
                <a:extLst>
                  <a:ext uri="{FF2B5EF4-FFF2-40B4-BE49-F238E27FC236}">
                    <a16:creationId xmlns:a16="http://schemas.microsoft.com/office/drawing/2014/main" id="{8E5266CC-02B7-40D5-84D3-83755C950141}"/>
                  </a:ext>
                </a:extLst>
              </p:cNvPr>
              <p:cNvSpPr>
                <a:spLocks noChangeArrowheads="1"/>
              </p:cNvSpPr>
              <p:nvPr/>
            </p:nvSpPr>
            <p:spPr bwMode="auto">
              <a:xfrm>
                <a:off x="474731" y="2100272"/>
                <a:ext cx="30113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sp3d extrusionH="57150">
                  <a:bevelT w="38100" h="38100"/>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6000" b="1" i="0" u="none" strike="noStrike" kern="0" cap="none" spc="0" normalizeH="0" baseline="0" noProof="0">
                    <a:ln>
                      <a:noFill/>
                    </a:ln>
                    <a:solidFill>
                      <a:srgbClr val="FFFFFF"/>
                    </a:solidFill>
                    <a:effectLst>
                      <a:glow rad="63500">
                        <a:srgbClr val="4472C4">
                          <a:satMod val="175000"/>
                          <a:alpha val="40000"/>
                        </a:srgbClr>
                      </a:glow>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mn-lt"/>
                  </a:rPr>
                  <a:t>Dặn dò</a:t>
                </a:r>
                <a:endParaRPr kumimoji="0" lang="en-US" sz="6000" b="1" i="0" u="none" strike="noStrike" kern="0" cap="none" spc="0" normalizeH="0" baseline="0" noProof="0" dirty="0">
                  <a:ln>
                    <a:noFill/>
                  </a:ln>
                  <a:solidFill>
                    <a:srgbClr val="FFFFFF"/>
                  </a:solidFill>
                  <a:effectLst>
                    <a:glow rad="63500">
                      <a:srgbClr val="4472C4">
                        <a:satMod val="175000"/>
                        <a:alpha val="40000"/>
                      </a:srgbClr>
                    </a:glow>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grpSp>
      </p:grpSp>
      <p:pic>
        <p:nvPicPr>
          <p:cNvPr id="21" name="Picture 20">
            <a:extLst>
              <a:ext uri="{FF2B5EF4-FFF2-40B4-BE49-F238E27FC236}">
                <a16:creationId xmlns:a16="http://schemas.microsoft.com/office/drawing/2014/main" id="{130D3999-CA46-4E2B-9856-3B6BD7C059B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306" y="-64994"/>
            <a:ext cx="3708233" cy="2781175"/>
          </a:xfrm>
          <a:prstGeom prst="rect">
            <a:avLst/>
          </a:prstGeom>
        </p:spPr>
      </p:pic>
      <p:pic>
        <p:nvPicPr>
          <p:cNvPr id="22" name="图片 14">
            <a:extLst>
              <a:ext uri="{FF2B5EF4-FFF2-40B4-BE49-F238E27FC236}">
                <a16:creationId xmlns:a16="http://schemas.microsoft.com/office/drawing/2014/main" id="{8FF389CE-5240-47C7-A21C-2B06581918B0}"/>
              </a:ext>
            </a:extLst>
          </p:cNvPr>
          <p:cNvPicPr>
            <a:picLocks noChangeAspect="1"/>
          </p:cNvPicPr>
          <p:nvPr/>
        </p:nvPicPr>
        <p:blipFill>
          <a:blip r:embed="rId4"/>
          <a:stretch>
            <a:fillRect/>
          </a:stretch>
        </p:blipFill>
        <p:spPr>
          <a:xfrm>
            <a:off x="-1" y="1745223"/>
            <a:ext cx="1180152" cy="776808"/>
          </a:xfrm>
          <a:prstGeom prst="rect">
            <a:avLst/>
          </a:prstGeom>
        </p:spPr>
      </p:pic>
      <p:pic>
        <p:nvPicPr>
          <p:cNvPr id="23" name="图片 15">
            <a:extLst>
              <a:ext uri="{FF2B5EF4-FFF2-40B4-BE49-F238E27FC236}">
                <a16:creationId xmlns:a16="http://schemas.microsoft.com/office/drawing/2014/main" id="{A53F59E4-37D8-45AE-B1BC-D2FA78A7A460}"/>
              </a:ext>
            </a:extLst>
          </p:cNvPr>
          <p:cNvPicPr>
            <a:picLocks noChangeAspect="1"/>
          </p:cNvPicPr>
          <p:nvPr/>
        </p:nvPicPr>
        <p:blipFill>
          <a:blip r:embed="rId5"/>
          <a:stretch>
            <a:fillRect/>
          </a:stretch>
        </p:blipFill>
        <p:spPr>
          <a:xfrm>
            <a:off x="5050629" y="-386833"/>
            <a:ext cx="2047884" cy="1755330"/>
          </a:xfrm>
          <a:prstGeom prst="rect">
            <a:avLst/>
          </a:prstGeom>
        </p:spPr>
      </p:pic>
      <p:pic>
        <p:nvPicPr>
          <p:cNvPr id="24" name="图片 15">
            <a:extLst>
              <a:ext uri="{FF2B5EF4-FFF2-40B4-BE49-F238E27FC236}">
                <a16:creationId xmlns:a16="http://schemas.microsoft.com/office/drawing/2014/main" id="{4E28BA14-36F6-4272-A62D-687B67490FF4}"/>
              </a:ext>
            </a:extLst>
          </p:cNvPr>
          <p:cNvPicPr>
            <a:picLocks noChangeAspect="1"/>
          </p:cNvPicPr>
          <p:nvPr/>
        </p:nvPicPr>
        <p:blipFill>
          <a:blip r:embed="rId5"/>
          <a:stretch>
            <a:fillRect/>
          </a:stretch>
        </p:blipFill>
        <p:spPr>
          <a:xfrm>
            <a:off x="10981709" y="1580779"/>
            <a:ext cx="1384300" cy="1186543"/>
          </a:xfrm>
          <a:prstGeom prst="rect">
            <a:avLst/>
          </a:prstGeom>
        </p:spPr>
      </p:pic>
      <p:pic>
        <p:nvPicPr>
          <p:cNvPr id="25" name="图片 15">
            <a:extLst>
              <a:ext uri="{FF2B5EF4-FFF2-40B4-BE49-F238E27FC236}">
                <a16:creationId xmlns:a16="http://schemas.microsoft.com/office/drawing/2014/main" id="{964D8AB8-DE42-400C-9457-B2FB6575E9E1}"/>
              </a:ext>
            </a:extLst>
          </p:cNvPr>
          <p:cNvPicPr>
            <a:picLocks noChangeAspect="1"/>
          </p:cNvPicPr>
          <p:nvPr/>
        </p:nvPicPr>
        <p:blipFill>
          <a:blip r:embed="rId5"/>
          <a:stretch>
            <a:fillRect/>
          </a:stretch>
        </p:blipFill>
        <p:spPr>
          <a:xfrm>
            <a:off x="8004623" y="1419548"/>
            <a:ext cx="934147" cy="800698"/>
          </a:xfrm>
          <a:prstGeom prst="rect">
            <a:avLst/>
          </a:prstGeom>
        </p:spPr>
      </p:pic>
    </p:spTree>
    <p:extLst>
      <p:ext uri="{BB962C8B-B14F-4D97-AF65-F5344CB8AC3E}">
        <p14:creationId xmlns:p14="http://schemas.microsoft.com/office/powerpoint/2010/main" val="1816215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25333"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1250"/>
                                        <p:tgtEl>
                                          <p:spTgt spid="8"/>
                                        </p:tgtEl>
                                      </p:cBhvr>
                                    </p:animEffect>
                                  </p:childTnLst>
                                </p:cTn>
                              </p:par>
                            </p:childTnLst>
                          </p:cTn>
                        </p:par>
                        <p:par>
                          <p:cTn id="24" fill="hold">
                            <p:stCondLst>
                              <p:cond delay="1250"/>
                            </p:stCondLst>
                            <p:childTnLst>
                              <p:par>
                                <p:cTn id="25" presetID="14" presetClass="entr" presetSubtype="1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par>
                          <p:cTn id="28" fill="hold">
                            <p:stCondLst>
                              <p:cond delay="1750"/>
                            </p:stCondLst>
                            <p:childTnLst>
                              <p:par>
                                <p:cTn id="29" presetID="14" presetClass="entr" presetSubtype="1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1250"/>
                                        <p:tgtEl>
                                          <p:spTgt spid="11"/>
                                        </p:tgtEl>
                                      </p:cBhvr>
                                    </p:animEffect>
                                  </p:childTnLst>
                                </p:cTn>
                              </p:par>
                            </p:childTnLst>
                          </p:cTn>
                        </p:par>
                        <p:par>
                          <p:cTn id="37" fill="hold">
                            <p:stCondLst>
                              <p:cond delay="1250"/>
                            </p:stCondLst>
                            <p:childTnLst>
                              <p:par>
                                <p:cTn id="38" presetID="14" presetClass="entr" presetSubtype="1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randombar(horizontal)">
                                      <p:cBhvr>
                                        <p:cTn id="40" dur="500"/>
                                        <p:tgtEl>
                                          <p:spTgt spid="4"/>
                                        </p:tgtEl>
                                      </p:cBhvr>
                                    </p:animEffect>
                                  </p:childTnLst>
                                </p:cTn>
                              </p:par>
                            </p:childTnLst>
                          </p:cTn>
                        </p:par>
                        <p:par>
                          <p:cTn id="41" fill="hold">
                            <p:stCondLst>
                              <p:cond delay="1750"/>
                            </p:stCondLst>
                            <p:childTnLst>
                              <p:par>
                                <p:cTn id="42" presetID="14" presetClass="entr" presetSubtype="1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5" name="图片 64">
            <a:extLst>
              <a:ext uri="{FF2B5EF4-FFF2-40B4-BE49-F238E27FC236}">
                <a16:creationId xmlns:a16="http://schemas.microsoft.com/office/drawing/2014/main" id="{1C474A4B-66C5-6246-8015-F7CCBC6C97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24774">
            <a:off x="159815" y="688475"/>
            <a:ext cx="2682483" cy="3515170"/>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089449" y="1716578"/>
            <a:ext cx="1210756" cy="1210756"/>
          </a:xfrm>
          <a:prstGeom prst="rect">
            <a:avLst/>
          </a:prstGeom>
        </p:spPr>
      </p:pic>
      <p:pic>
        <p:nvPicPr>
          <p:cNvPr id="3" name="Picture 2"/>
          <p:cNvPicPr>
            <a:picLocks noChangeAspect="1"/>
          </p:cNvPicPr>
          <p:nvPr/>
        </p:nvPicPr>
        <p:blipFill>
          <a:blip r:embed="rId5"/>
          <a:stretch>
            <a:fillRect/>
          </a:stretch>
        </p:blipFill>
        <p:spPr>
          <a:xfrm>
            <a:off x="1627892" y="1944085"/>
            <a:ext cx="9083630" cy="3481306"/>
          </a:xfrm>
          <a:prstGeom prst="rect">
            <a:avLst/>
          </a:prstGeom>
        </p:spPr>
      </p:pic>
    </p:spTree>
    <p:extLst>
      <p:ext uri="{BB962C8B-B14F-4D97-AF65-F5344CB8AC3E}">
        <p14:creationId xmlns:p14="http://schemas.microsoft.com/office/powerpoint/2010/main" val="72483108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924675"/>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150125" y="-133694"/>
            <a:ext cx="1523956" cy="1508868"/>
          </a:xfrm>
          <a:prstGeom prst="rect">
            <a:avLst/>
          </a:prstGeom>
        </p:spPr>
      </p:pic>
      <p:pic>
        <p:nvPicPr>
          <p:cNvPr id="14" name="Picture 13"/>
          <p:cNvPicPr>
            <a:picLocks noChangeAspect="1"/>
          </p:cNvPicPr>
          <p:nvPr/>
        </p:nvPicPr>
        <p:blipFill>
          <a:blip r:embed="rId6"/>
          <a:stretch>
            <a:fillRect/>
          </a:stretch>
        </p:blipFill>
        <p:spPr>
          <a:xfrm>
            <a:off x="1110342" y="491498"/>
            <a:ext cx="10778662" cy="5389331"/>
          </a:xfrm>
          <a:prstGeom prst="rect">
            <a:avLst/>
          </a:prstGeom>
        </p:spPr>
      </p:pic>
    </p:spTree>
    <p:extLst>
      <p:ext uri="{BB962C8B-B14F-4D97-AF65-F5344CB8AC3E}">
        <p14:creationId xmlns:p14="http://schemas.microsoft.com/office/powerpoint/2010/main" val="3869207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666207" y="1048974"/>
            <a:ext cx="10946672" cy="55608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841141" y="1201783"/>
            <a:ext cx="10583002" cy="5237990"/>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图片 4">
            <a:extLst>
              <a:ext uri="{FF2B5EF4-FFF2-40B4-BE49-F238E27FC236}">
                <a16:creationId xmlns:a16="http://schemas.microsoft.com/office/drawing/2014/main" id="{678BA657-4647-D440-85D5-F929B8159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75887" y="369097"/>
            <a:ext cx="310781" cy="310781"/>
          </a:xfrm>
          <a:prstGeom prst="rect">
            <a:avLst/>
          </a:prstGeom>
        </p:spPr>
      </p:pic>
      <p:pic>
        <p:nvPicPr>
          <p:cNvPr id="58" name="图片 57">
            <a:extLst>
              <a:ext uri="{FF2B5EF4-FFF2-40B4-BE49-F238E27FC236}">
                <a16:creationId xmlns:a16="http://schemas.microsoft.com/office/drawing/2014/main" id="{2ECA8F83-3821-4F4D-A4D8-19CA7A2454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467" y="5455815"/>
            <a:ext cx="700050" cy="700050"/>
          </a:xfrm>
          <a:prstGeom prst="rect">
            <a:avLst/>
          </a:prstGeom>
        </p:spPr>
      </p:pic>
      <p:pic>
        <p:nvPicPr>
          <p:cNvPr id="61" name="图片 60">
            <a:extLst>
              <a:ext uri="{FF2B5EF4-FFF2-40B4-BE49-F238E27FC236}">
                <a16:creationId xmlns:a16="http://schemas.microsoft.com/office/drawing/2014/main" id="{BA96528F-BAEB-6746-B30C-F924B377D3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80012" y="168638"/>
            <a:ext cx="660736" cy="660736"/>
          </a:xfrm>
          <a:prstGeom prst="rect">
            <a:avLst/>
          </a:prstGeom>
        </p:spPr>
      </p:pic>
      <p:pic>
        <p:nvPicPr>
          <p:cNvPr id="62" name="图片 61">
            <a:extLst>
              <a:ext uri="{FF2B5EF4-FFF2-40B4-BE49-F238E27FC236}">
                <a16:creationId xmlns:a16="http://schemas.microsoft.com/office/drawing/2014/main" id="{034315AF-CBF1-9648-B904-B8DD19B057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63" name="图片 62">
            <a:extLst>
              <a:ext uri="{FF2B5EF4-FFF2-40B4-BE49-F238E27FC236}">
                <a16:creationId xmlns:a16="http://schemas.microsoft.com/office/drawing/2014/main" id="{319F1256-A90D-3946-9003-CA8C85193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6703" y="5316209"/>
            <a:ext cx="458345" cy="458345"/>
          </a:xfrm>
          <a:prstGeom prst="rect">
            <a:avLst/>
          </a:prstGeom>
        </p:spPr>
      </p:pic>
      <p:pic>
        <p:nvPicPr>
          <p:cNvPr id="64" name="图片 63">
            <a:extLst>
              <a:ext uri="{FF2B5EF4-FFF2-40B4-BE49-F238E27FC236}">
                <a16:creationId xmlns:a16="http://schemas.microsoft.com/office/drawing/2014/main" id="{16DA7A44-1CF9-5442-98B2-7D594AD4F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2661" y="4824824"/>
            <a:ext cx="536834" cy="536834"/>
          </a:xfrm>
          <a:prstGeom prst="rect">
            <a:avLst/>
          </a:prstGeom>
        </p:spPr>
      </p:pic>
      <p:pic>
        <p:nvPicPr>
          <p:cNvPr id="65" name="图片 64">
            <a:extLst>
              <a:ext uri="{FF2B5EF4-FFF2-40B4-BE49-F238E27FC236}">
                <a16:creationId xmlns:a16="http://schemas.microsoft.com/office/drawing/2014/main" id="{1C474A4B-66C5-6246-8015-F7CCBC6C97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4774">
            <a:off x="-80082" y="78273"/>
            <a:ext cx="1769098" cy="2318255"/>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889157" y="816745"/>
            <a:ext cx="1210756" cy="1210756"/>
          </a:xfrm>
          <a:prstGeom prst="rect">
            <a:avLst/>
          </a:prstGeom>
        </p:spPr>
      </p:pic>
      <p:pic>
        <p:nvPicPr>
          <p:cNvPr id="16" name="Picture 15">
            <a:extLst>
              <a:ext uri="{FF2B5EF4-FFF2-40B4-BE49-F238E27FC236}">
                <a16:creationId xmlns:a16="http://schemas.microsoft.com/office/drawing/2014/main" id="{B5D2DAB1-4E2B-D3BA-EEFF-36D06A6A162B}"/>
              </a:ext>
            </a:extLst>
          </p:cNvPr>
          <p:cNvPicPr>
            <a:picLocks noChangeAspect="1"/>
          </p:cNvPicPr>
          <p:nvPr/>
        </p:nvPicPr>
        <p:blipFill>
          <a:blip r:embed="rId6"/>
          <a:stretch>
            <a:fillRect/>
          </a:stretch>
        </p:blipFill>
        <p:spPr>
          <a:xfrm>
            <a:off x="2245785" y="62524"/>
            <a:ext cx="7206214" cy="1508443"/>
          </a:xfrm>
          <a:prstGeom prst="rect">
            <a:avLst/>
          </a:prstGeom>
        </p:spPr>
      </p:pic>
      <p:sp>
        <p:nvSpPr>
          <p:cNvPr id="18" name="TextBox 17"/>
          <p:cNvSpPr txBox="1"/>
          <p:nvPr/>
        </p:nvSpPr>
        <p:spPr>
          <a:xfrm>
            <a:off x="1084217" y="1331508"/>
            <a:ext cx="10215154" cy="5078313"/>
          </a:xfrm>
          <a:prstGeom prst="rect">
            <a:avLst/>
          </a:prstGeom>
          <a:noFill/>
        </p:spPr>
        <p:txBody>
          <a:bodyPr wrap="square" rtlCol="0">
            <a:spAutoFit/>
          </a:bodyPr>
          <a:lstStyle/>
          <a:p>
            <a:pPr algn="just"/>
            <a:r>
              <a:rPr lang="en-US" sz="2700" b="1">
                <a:solidFill>
                  <a:srgbClr val="0070C0"/>
                </a:solidFill>
                <a:latin typeface="Cambria" panose="02040503050406030204" pitchFamily="18" charset="0"/>
                <a:ea typeface="Cambria" panose="02040503050406030204" pitchFamily="18" charset="0"/>
              </a:rPr>
              <a:t>- Đọc đúng và diễn cảm bài thơ Nếu chúng mình có phép lạ, biết nhấn giọng vào những từ ngữ cần thiết để thể hiện cảm xúc, mơ ước của bạn nhỏ.</a:t>
            </a:r>
          </a:p>
          <a:p>
            <a:pPr algn="just"/>
            <a:r>
              <a:rPr lang="en-US" sz="2700" b="1">
                <a:solidFill>
                  <a:srgbClr val="0070C0"/>
                </a:solidFill>
                <a:latin typeface="Cambria" panose="02040503050406030204" pitchFamily="18" charset="0"/>
                <a:ea typeface="Cambria" panose="02040503050406030204" pitchFamily="18" charset="0"/>
              </a:rPr>
              <a:t>- Nhận biết được những điều mơ ước của bạn nhỏ khi "có phép lạ". </a:t>
            </a:r>
          </a:p>
          <a:p>
            <a:pPr algn="just"/>
            <a:r>
              <a:rPr lang="en-US" sz="2700" b="1">
                <a:solidFill>
                  <a:srgbClr val="0070C0"/>
                </a:solidFill>
                <a:latin typeface="Cambria" panose="02040503050406030204" pitchFamily="18" charset="0"/>
                <a:ea typeface="Cambria" panose="02040503050406030204" pitchFamily="18" charset="0"/>
              </a:rPr>
              <a:t>- Hiểu điều tác giả muốn nói qua bài thơ.</a:t>
            </a:r>
          </a:p>
          <a:p>
            <a:pPr algn="just"/>
            <a:r>
              <a:rPr lang="en-US" sz="2700" b="1">
                <a:solidFill>
                  <a:srgbClr val="0070C0"/>
                </a:solidFill>
                <a:latin typeface="Cambria" panose="02040503050406030204" pitchFamily="18" charset="0"/>
                <a:ea typeface="Cambria" panose="02040503050406030204" pitchFamily="18" charset="0"/>
              </a:rPr>
              <a:t>- Biết trân trọng ước mơ của bản thân, bạn bè và những người xung quanh.</a:t>
            </a:r>
          </a:p>
          <a:p>
            <a:pPr algn="just"/>
            <a:r>
              <a:rPr lang="en-US" sz="2700" b="1">
                <a:solidFill>
                  <a:srgbClr val="0070C0"/>
                </a:solidFill>
                <a:latin typeface="Cambria" panose="02040503050406030204" pitchFamily="18" charset="0"/>
                <a:ea typeface="Cambria" panose="02040503050406030204" pitchFamily="18" charset="0"/>
              </a:rPr>
              <a:t>- Phát triển năng lực ngôn ngữ.</a:t>
            </a:r>
          </a:p>
          <a:p>
            <a:pPr algn="just"/>
            <a:r>
              <a:rPr lang="en-US" sz="2700" b="1">
                <a:solidFill>
                  <a:srgbClr val="0070C0"/>
                </a:solidFill>
                <a:latin typeface="Cambria" panose="02040503050406030204" pitchFamily="18" charset="0"/>
                <a:ea typeface="Cambria" panose="02040503050406030204" pitchFamily="18" charset="0"/>
              </a:rPr>
              <a:t>- Biết vận dụng bài học vào thực tiễn cuộc sống: Trân trọng, bày tỏ tình cảm của mình về ước mơ của bạn bè và những người xung quanh trong cuộc sống.</a:t>
            </a:r>
          </a:p>
        </p:txBody>
      </p:sp>
    </p:spTree>
    <p:extLst>
      <p:ext uri="{BB962C8B-B14F-4D97-AF65-F5344CB8AC3E}">
        <p14:creationId xmlns:p14="http://schemas.microsoft.com/office/powerpoint/2010/main" val="2328669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par>
                                <p:cTn id="11" presetID="3" presetClass="entr" presetSubtype="1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blinds(horizontal)">
                                      <p:cBhvr>
                                        <p:cTn id="16" dur="500"/>
                                        <p:tgtEl>
                                          <p:spTgt spid="62"/>
                                        </p:tgtEl>
                                      </p:cBhvr>
                                    </p:animEffect>
                                  </p:childTnLst>
                                </p:cTn>
                              </p:par>
                              <p:par>
                                <p:cTn id="17" presetID="3" presetClass="entr" presetSubtype="1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par>
                                <p:cTn id="20" presetID="3" presetClass="entr" presetSubtype="1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图片 4">
            <a:extLst>
              <a:ext uri="{FF2B5EF4-FFF2-40B4-BE49-F238E27FC236}">
                <a16:creationId xmlns:a16="http://schemas.microsoft.com/office/drawing/2014/main" id="{678BA657-4647-D440-85D5-F929B8159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58" name="图片 57">
            <a:extLst>
              <a:ext uri="{FF2B5EF4-FFF2-40B4-BE49-F238E27FC236}">
                <a16:creationId xmlns:a16="http://schemas.microsoft.com/office/drawing/2014/main" id="{2ECA8F83-3821-4F4D-A4D8-19CA7A2454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61" name="图片 60">
            <a:extLst>
              <a:ext uri="{FF2B5EF4-FFF2-40B4-BE49-F238E27FC236}">
                <a16:creationId xmlns:a16="http://schemas.microsoft.com/office/drawing/2014/main" id="{BA96528F-BAEB-6746-B30C-F924B377D3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62" name="图片 61">
            <a:extLst>
              <a:ext uri="{FF2B5EF4-FFF2-40B4-BE49-F238E27FC236}">
                <a16:creationId xmlns:a16="http://schemas.microsoft.com/office/drawing/2014/main" id="{034315AF-CBF1-9648-B904-B8DD19B057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63" name="图片 62">
            <a:extLst>
              <a:ext uri="{FF2B5EF4-FFF2-40B4-BE49-F238E27FC236}">
                <a16:creationId xmlns:a16="http://schemas.microsoft.com/office/drawing/2014/main" id="{319F1256-A90D-3946-9003-CA8C85193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4058" y="4855222"/>
            <a:ext cx="310781" cy="310781"/>
          </a:xfrm>
          <a:prstGeom prst="rect">
            <a:avLst/>
          </a:prstGeom>
        </p:spPr>
      </p:pic>
      <p:pic>
        <p:nvPicPr>
          <p:cNvPr id="64" name="图片 63">
            <a:extLst>
              <a:ext uri="{FF2B5EF4-FFF2-40B4-BE49-F238E27FC236}">
                <a16:creationId xmlns:a16="http://schemas.microsoft.com/office/drawing/2014/main" id="{16DA7A44-1CF9-5442-98B2-7D594AD4F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4284" y="4465952"/>
            <a:ext cx="310781" cy="310781"/>
          </a:xfrm>
          <a:prstGeom prst="rect">
            <a:avLst/>
          </a:prstGeom>
        </p:spPr>
      </p:pic>
      <p:pic>
        <p:nvPicPr>
          <p:cNvPr id="65" name="图片 64">
            <a:extLst>
              <a:ext uri="{FF2B5EF4-FFF2-40B4-BE49-F238E27FC236}">
                <a16:creationId xmlns:a16="http://schemas.microsoft.com/office/drawing/2014/main" id="{1C474A4B-66C5-6246-8015-F7CCBC6C97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4774">
            <a:off x="-348474" y="-41007"/>
            <a:ext cx="2682483" cy="3515170"/>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089449" y="1716578"/>
            <a:ext cx="1210756" cy="1210756"/>
          </a:xfrm>
          <a:prstGeom prst="rect">
            <a:avLst/>
          </a:prstGeom>
        </p:spPr>
      </p:pic>
      <p:pic>
        <p:nvPicPr>
          <p:cNvPr id="3" name="Picture 2"/>
          <p:cNvPicPr>
            <a:picLocks noChangeAspect="1"/>
          </p:cNvPicPr>
          <p:nvPr/>
        </p:nvPicPr>
        <p:blipFill>
          <a:blip r:embed="rId6"/>
          <a:stretch>
            <a:fillRect/>
          </a:stretch>
        </p:blipFill>
        <p:spPr>
          <a:xfrm>
            <a:off x="1972923" y="2286597"/>
            <a:ext cx="7879409" cy="2633309"/>
          </a:xfrm>
          <a:prstGeom prst="rect">
            <a:avLst/>
          </a:prstGeom>
        </p:spPr>
      </p:pic>
    </p:spTree>
    <p:extLst>
      <p:ext uri="{BB962C8B-B14F-4D97-AF65-F5344CB8AC3E}">
        <p14:creationId xmlns:p14="http://schemas.microsoft.com/office/powerpoint/2010/main" val="2262799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par>
                                <p:cTn id="11" presetID="3" presetClass="entr" presetSubtype="1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blinds(horizontal)">
                                      <p:cBhvr>
                                        <p:cTn id="16" dur="500"/>
                                        <p:tgtEl>
                                          <p:spTgt spid="62"/>
                                        </p:tgtEl>
                                      </p:cBhvr>
                                    </p:animEffect>
                                  </p:childTnLst>
                                </p:cTn>
                              </p:par>
                              <p:par>
                                <p:cTn id="17" presetID="3" presetClass="entr" presetSubtype="1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par>
                                <p:cTn id="20" presetID="3" presetClass="entr" presetSubtype="1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287058" y="169816"/>
            <a:ext cx="11587079" cy="65162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431074" y="287383"/>
            <a:ext cx="11299372" cy="6257108"/>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4" name="Picture 3"/>
          <p:cNvPicPr>
            <a:picLocks noChangeAspect="1"/>
          </p:cNvPicPr>
          <p:nvPr/>
        </p:nvPicPr>
        <p:blipFill>
          <a:blip r:embed="rId3"/>
          <a:stretch>
            <a:fillRect/>
          </a:stretch>
        </p:blipFill>
        <p:spPr>
          <a:xfrm>
            <a:off x="3157065" y="291927"/>
            <a:ext cx="4976722" cy="670308"/>
          </a:xfrm>
          <a:prstGeom prst="rect">
            <a:avLst/>
          </a:prstGeom>
        </p:spPr>
      </p:pic>
      <p:sp>
        <p:nvSpPr>
          <p:cNvPr id="6" name="TextBox 5"/>
          <p:cNvSpPr txBox="1"/>
          <p:nvPr/>
        </p:nvSpPr>
        <p:spPr>
          <a:xfrm>
            <a:off x="613624" y="834626"/>
            <a:ext cx="5094515" cy="1815882"/>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Nếu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chúng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phép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lạ</a:t>
            </a:r>
            <a:r>
              <a:rPr lang="en-US" sz="2800" b="1" dirty="0">
                <a:solidFill>
                  <a:srgbClr val="002060"/>
                </a:solidFill>
                <a:latin typeface="Cambria" panose="02040503050406030204" pitchFamily="18" charset="0"/>
                <a:ea typeface="Cambria" panose="02040503050406030204" pitchFamily="18" charset="0"/>
              </a:rPr>
              <a:t> </a:t>
            </a:r>
          </a:p>
          <a:p>
            <a:pPr algn="just"/>
            <a:r>
              <a:rPr lang="en-US" sz="2800" b="1" dirty="0" err="1">
                <a:solidFill>
                  <a:srgbClr val="002060"/>
                </a:solidFill>
                <a:latin typeface="Cambria" panose="02040503050406030204" pitchFamily="18" charset="0"/>
                <a:ea typeface="Cambria" panose="02040503050406030204" pitchFamily="18" charset="0"/>
              </a:rPr>
              <a:t>Bắt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giống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mầm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nhanh</a:t>
            </a:r>
            <a:r>
              <a:rPr lang="en-US" sz="2800" b="1" dirty="0">
                <a:solidFill>
                  <a:srgbClr val="002060"/>
                </a:solidFill>
                <a:latin typeface="Cambria" panose="02040503050406030204" pitchFamily="18" charset="0"/>
                <a:ea typeface="Cambria" panose="02040503050406030204" pitchFamily="18" charset="0"/>
              </a:rPr>
              <a:t> </a:t>
            </a:r>
          </a:p>
          <a:p>
            <a:pPr algn="just"/>
            <a:r>
              <a:rPr lang="en-US" sz="2800" b="1" dirty="0" err="1">
                <a:solidFill>
                  <a:srgbClr val="002060"/>
                </a:solidFill>
                <a:latin typeface="Cambria" panose="02040503050406030204" pitchFamily="18" charset="0"/>
                <a:ea typeface="Cambria" panose="02040503050406030204" pitchFamily="18" charset="0"/>
              </a:rPr>
              <a:t>Chớp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mắt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thành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đầy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quả</a:t>
            </a:r>
            <a:r>
              <a:rPr lang="en-US" sz="2800" b="1" dirty="0">
                <a:solidFill>
                  <a:srgbClr val="002060"/>
                </a:solidFill>
                <a:latin typeface="Cambria" panose="02040503050406030204" pitchFamily="18" charset="0"/>
                <a:ea typeface="Cambria" panose="02040503050406030204" pitchFamily="18" charset="0"/>
              </a:rPr>
              <a:t> </a:t>
            </a:r>
          </a:p>
          <a:p>
            <a:pPr algn="just"/>
            <a:r>
              <a:rPr lang="en-US" sz="2800" b="1" dirty="0" err="1">
                <a:solidFill>
                  <a:srgbClr val="002060"/>
                </a:solidFill>
                <a:latin typeface="Cambria" panose="02040503050406030204" pitchFamily="18" charset="0"/>
                <a:ea typeface="Cambria" panose="02040503050406030204" pitchFamily="18" charset="0"/>
              </a:rPr>
              <a:t>Tha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chén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ngọt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lành</a:t>
            </a:r>
            <a:r>
              <a:rPr lang="en-US" sz="2800" b="1" dirty="0">
                <a:solidFill>
                  <a:srgbClr val="002060"/>
                </a:solidFill>
                <a:latin typeface="Cambria" panose="02040503050406030204" pitchFamily="18" charset="0"/>
                <a:ea typeface="Cambria" panose="02040503050406030204" pitchFamily="18" charset="0"/>
              </a:rPr>
              <a:t>.</a:t>
            </a:r>
          </a:p>
        </p:txBody>
      </p:sp>
      <p:sp>
        <p:nvSpPr>
          <p:cNvPr id="21" name="TextBox 20"/>
          <p:cNvSpPr txBox="1"/>
          <p:nvPr/>
        </p:nvSpPr>
        <p:spPr>
          <a:xfrm>
            <a:off x="593867" y="2652930"/>
            <a:ext cx="5232167" cy="1815882"/>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Nếu chúng mình có phép lạ</a:t>
            </a:r>
          </a:p>
          <a:p>
            <a:r>
              <a:rPr lang="vi-VN" sz="2800" b="1" dirty="0">
                <a:solidFill>
                  <a:srgbClr val="002060"/>
                </a:solidFill>
                <a:latin typeface="Cambria" panose="02040503050406030204" pitchFamily="18" charset="0"/>
                <a:ea typeface="Cambria" panose="02040503050406030204" pitchFamily="18" charset="0"/>
              </a:rPr>
              <a:t>Ngủ dậy thành người lớn ngay</a:t>
            </a:r>
          </a:p>
          <a:p>
            <a:r>
              <a:rPr lang="vi-VN" sz="2800" b="1" dirty="0">
                <a:solidFill>
                  <a:srgbClr val="002060"/>
                </a:solidFill>
                <a:latin typeface="Cambria" panose="02040503050406030204" pitchFamily="18" charset="0"/>
                <a:ea typeface="Cambria" panose="02040503050406030204" pitchFamily="18" charset="0"/>
              </a:rPr>
              <a:t>Đứa thì lặn xuống đáy biển </a:t>
            </a:r>
          </a:p>
          <a:p>
            <a:r>
              <a:rPr lang="vi-VN" sz="2800" b="1" dirty="0">
                <a:solidFill>
                  <a:srgbClr val="002060"/>
                </a:solidFill>
                <a:latin typeface="Cambria" panose="02040503050406030204" pitchFamily="18" charset="0"/>
                <a:ea typeface="Cambria" panose="02040503050406030204" pitchFamily="18" charset="0"/>
              </a:rPr>
              <a:t>Đứa thì ngồi lái máy bay.</a:t>
            </a:r>
          </a:p>
        </p:txBody>
      </p:sp>
      <p:sp>
        <p:nvSpPr>
          <p:cNvPr id="22" name="TextBox 21"/>
          <p:cNvSpPr txBox="1"/>
          <p:nvPr/>
        </p:nvSpPr>
        <p:spPr>
          <a:xfrm>
            <a:off x="596534" y="4493622"/>
            <a:ext cx="5094516" cy="1815882"/>
          </a:xfrm>
          <a:prstGeom prst="rect">
            <a:avLst/>
          </a:prstGeom>
          <a:noFill/>
        </p:spPr>
        <p:txBody>
          <a:bodyPr wrap="square" rtlCol="0">
            <a:spAutoFit/>
          </a:bodyPr>
          <a:lstStyle/>
          <a:p>
            <a:r>
              <a:rPr lang="en-US" sz="2800" b="1">
                <a:solidFill>
                  <a:srgbClr val="002060"/>
                </a:solidFill>
                <a:latin typeface="Cambria" panose="02040503050406030204" pitchFamily="18" charset="0"/>
                <a:ea typeface="Cambria" panose="02040503050406030204" pitchFamily="18" charset="0"/>
              </a:rPr>
              <a:t>Nếu chúng mình có phép lạ </a:t>
            </a:r>
          </a:p>
          <a:p>
            <a:r>
              <a:rPr lang="en-US" sz="2800" b="1">
                <a:solidFill>
                  <a:srgbClr val="002060"/>
                </a:solidFill>
                <a:latin typeface="Cambria" panose="02040503050406030204" pitchFamily="18" charset="0"/>
                <a:ea typeface="Cambria" panose="02040503050406030204" pitchFamily="18" charset="0"/>
              </a:rPr>
              <a:t>Hái triệu vì sao xuống cùng </a:t>
            </a:r>
          </a:p>
          <a:p>
            <a:r>
              <a:rPr lang="en-US" sz="2800" b="1">
                <a:solidFill>
                  <a:srgbClr val="002060"/>
                </a:solidFill>
                <a:latin typeface="Cambria" panose="02040503050406030204" pitchFamily="18" charset="0"/>
                <a:ea typeface="Cambria" panose="02040503050406030204" pitchFamily="18" charset="0"/>
              </a:rPr>
              <a:t>Đúc thành ông mặt trời mới </a:t>
            </a:r>
          </a:p>
          <a:p>
            <a:r>
              <a:rPr lang="en-US" sz="2800" b="1">
                <a:solidFill>
                  <a:srgbClr val="002060"/>
                </a:solidFill>
                <a:latin typeface="Cambria" panose="02040503050406030204" pitchFamily="18" charset="0"/>
                <a:ea typeface="Cambria" panose="02040503050406030204" pitchFamily="18" charset="0"/>
              </a:rPr>
              <a:t>Mãi mãi không còn mùa đông.</a:t>
            </a:r>
          </a:p>
        </p:txBody>
      </p:sp>
      <p:sp>
        <p:nvSpPr>
          <p:cNvPr id="23" name="TextBox 22"/>
          <p:cNvSpPr txBox="1"/>
          <p:nvPr/>
        </p:nvSpPr>
        <p:spPr>
          <a:xfrm>
            <a:off x="6141820" y="862068"/>
            <a:ext cx="5281751" cy="1815882"/>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Nếu chúng mình có phép lạ</a:t>
            </a:r>
          </a:p>
          <a:p>
            <a:pPr algn="just"/>
            <a:r>
              <a:rPr lang="en-US" sz="2800" b="1">
                <a:solidFill>
                  <a:srgbClr val="002060"/>
                </a:solidFill>
                <a:latin typeface="Cambria" panose="02040503050406030204" pitchFamily="18" charset="0"/>
                <a:ea typeface="Cambria" panose="02040503050406030204" pitchFamily="18" charset="0"/>
              </a:rPr>
              <a:t>Hoá trái bom thành trái ngon </a:t>
            </a:r>
          </a:p>
          <a:p>
            <a:pPr algn="just"/>
            <a:r>
              <a:rPr lang="en-US" sz="2800" b="1">
                <a:solidFill>
                  <a:srgbClr val="002060"/>
                </a:solidFill>
                <a:latin typeface="Cambria" panose="02040503050406030204" pitchFamily="18" charset="0"/>
                <a:ea typeface="Cambria" panose="02040503050406030204" pitchFamily="18" charset="0"/>
              </a:rPr>
              <a:t>Trong ruột không còn thuốc nổ</a:t>
            </a:r>
          </a:p>
          <a:p>
            <a:pPr algn="just"/>
            <a:r>
              <a:rPr lang="en-US" sz="2800" b="1">
                <a:solidFill>
                  <a:srgbClr val="002060"/>
                </a:solidFill>
                <a:latin typeface="Cambria" panose="02040503050406030204" pitchFamily="18" charset="0"/>
                <a:ea typeface="Cambria" panose="02040503050406030204" pitchFamily="18" charset="0"/>
              </a:rPr>
              <a:t>Chỉ toàn kẹo với bi tròn.</a:t>
            </a:r>
          </a:p>
        </p:txBody>
      </p:sp>
      <p:sp>
        <p:nvSpPr>
          <p:cNvPr id="24" name="TextBox 23"/>
          <p:cNvSpPr txBox="1"/>
          <p:nvPr/>
        </p:nvSpPr>
        <p:spPr>
          <a:xfrm>
            <a:off x="6141819" y="2732624"/>
            <a:ext cx="5392689" cy="954107"/>
          </a:xfrm>
          <a:prstGeom prst="rect">
            <a:avLst/>
          </a:prstGeom>
          <a:noFill/>
        </p:spPr>
        <p:txBody>
          <a:bodyPr wrap="square" rtlCol="0">
            <a:spAutoFit/>
          </a:bodyPr>
          <a:lstStyle/>
          <a:p>
            <a:r>
              <a:rPr lang="en-US" sz="2800" b="1">
                <a:solidFill>
                  <a:srgbClr val="002060"/>
                </a:solidFill>
                <a:latin typeface="Cambria" panose="02040503050406030204" pitchFamily="18" charset="0"/>
                <a:ea typeface="Cambria" panose="02040503050406030204" pitchFamily="18" charset="0"/>
              </a:rPr>
              <a:t>Nếu chúng mình có phép lạ! </a:t>
            </a:r>
          </a:p>
          <a:p>
            <a:r>
              <a:rPr lang="en-US" sz="2800" b="1">
                <a:solidFill>
                  <a:srgbClr val="002060"/>
                </a:solidFill>
                <a:latin typeface="Cambria" panose="02040503050406030204" pitchFamily="18" charset="0"/>
                <a:ea typeface="Cambria" panose="02040503050406030204" pitchFamily="18" charset="0"/>
              </a:rPr>
              <a:t>Nếu chúng mình có phép lạ!</a:t>
            </a:r>
          </a:p>
        </p:txBody>
      </p:sp>
      <p:sp>
        <p:nvSpPr>
          <p:cNvPr id="25" name="TextBox 24"/>
          <p:cNvSpPr txBox="1"/>
          <p:nvPr/>
        </p:nvSpPr>
        <p:spPr>
          <a:xfrm>
            <a:off x="9359537" y="3743724"/>
            <a:ext cx="1933303" cy="523220"/>
          </a:xfrm>
          <a:prstGeom prst="rect">
            <a:avLst/>
          </a:prstGeom>
          <a:noFill/>
        </p:spPr>
        <p:txBody>
          <a:bodyPr wrap="square" rtlCol="0">
            <a:spAutoFit/>
          </a:bodyPr>
          <a:lstStyle/>
          <a:p>
            <a:pPr algn="r"/>
            <a:r>
              <a:rPr lang="en-US" sz="2800">
                <a:solidFill>
                  <a:srgbClr val="002060"/>
                </a:solidFill>
                <a:latin typeface="Cambria" panose="02040503050406030204" pitchFamily="18" charset="0"/>
                <a:ea typeface="Cambria" panose="02040503050406030204" pitchFamily="18" charset="0"/>
              </a:rPr>
              <a:t>(Định Hải)</a:t>
            </a:r>
            <a:endParaRPr lang="en-US" sz="4000" b="1">
              <a:solidFill>
                <a:srgbClr val="00206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4"/>
          <a:stretch>
            <a:fillRect/>
          </a:stretch>
        </p:blipFill>
        <p:spPr>
          <a:xfrm>
            <a:off x="6282740" y="3481386"/>
            <a:ext cx="4983973" cy="3232031"/>
          </a:xfrm>
          <a:prstGeom prst="rect">
            <a:avLst/>
          </a:prstGeom>
        </p:spPr>
      </p:pic>
    </p:spTree>
    <p:extLst>
      <p:ext uri="{BB962C8B-B14F-4D97-AF65-F5344CB8AC3E}">
        <p14:creationId xmlns:p14="http://schemas.microsoft.com/office/powerpoint/2010/main" val="4127018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287058" y="169816"/>
            <a:ext cx="11587079" cy="65162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431074" y="287383"/>
            <a:ext cx="11299372" cy="6257108"/>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4" name="Picture 3"/>
          <p:cNvPicPr>
            <a:picLocks noChangeAspect="1"/>
          </p:cNvPicPr>
          <p:nvPr/>
        </p:nvPicPr>
        <p:blipFill>
          <a:blip r:embed="rId3"/>
          <a:stretch>
            <a:fillRect/>
          </a:stretch>
        </p:blipFill>
        <p:spPr>
          <a:xfrm>
            <a:off x="3157065" y="291927"/>
            <a:ext cx="4976722" cy="670308"/>
          </a:xfrm>
          <a:prstGeom prst="rect">
            <a:avLst/>
          </a:prstGeom>
        </p:spPr>
      </p:pic>
      <p:sp>
        <p:nvSpPr>
          <p:cNvPr id="6" name="TextBox 5"/>
          <p:cNvSpPr txBox="1"/>
          <p:nvPr/>
        </p:nvSpPr>
        <p:spPr>
          <a:xfrm>
            <a:off x="613624" y="834626"/>
            <a:ext cx="5094515" cy="1815882"/>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Nếu chúng mình có phép lạ </a:t>
            </a:r>
          </a:p>
          <a:p>
            <a:pPr algn="just"/>
            <a:r>
              <a:rPr lang="en-US" sz="2800" b="1">
                <a:solidFill>
                  <a:srgbClr val="002060"/>
                </a:solidFill>
                <a:latin typeface="Cambria" panose="02040503050406030204" pitchFamily="18" charset="0"/>
                <a:ea typeface="Cambria" panose="02040503050406030204" pitchFamily="18" charset="0"/>
              </a:rPr>
              <a:t>Bắt hạt giống nảy mầm nhanh </a:t>
            </a:r>
          </a:p>
          <a:p>
            <a:pPr algn="just"/>
            <a:r>
              <a:rPr lang="en-US" sz="2800" b="1">
                <a:solidFill>
                  <a:srgbClr val="002060"/>
                </a:solidFill>
                <a:latin typeface="Cambria" panose="02040503050406030204" pitchFamily="18" charset="0"/>
                <a:ea typeface="Cambria" panose="02040503050406030204" pitchFamily="18" charset="0"/>
              </a:rPr>
              <a:t>Chớp mắt thành cây đầy quả </a:t>
            </a:r>
          </a:p>
          <a:p>
            <a:pPr algn="just"/>
            <a:r>
              <a:rPr lang="en-US" sz="2800" b="1">
                <a:solidFill>
                  <a:srgbClr val="002060"/>
                </a:solidFill>
                <a:latin typeface="Cambria" panose="02040503050406030204" pitchFamily="18" charset="0"/>
                <a:ea typeface="Cambria" panose="02040503050406030204" pitchFamily="18" charset="0"/>
              </a:rPr>
              <a:t>Tha hồ hái chén ngọt lành.</a:t>
            </a:r>
          </a:p>
        </p:txBody>
      </p:sp>
      <p:sp>
        <p:nvSpPr>
          <p:cNvPr id="21" name="TextBox 20"/>
          <p:cNvSpPr txBox="1"/>
          <p:nvPr/>
        </p:nvSpPr>
        <p:spPr>
          <a:xfrm>
            <a:off x="593867" y="2652930"/>
            <a:ext cx="5232167" cy="1815882"/>
          </a:xfrm>
          <a:prstGeom prst="rect">
            <a:avLst/>
          </a:prstGeom>
          <a:noFill/>
        </p:spPr>
        <p:txBody>
          <a:bodyPr wrap="square" rtlCol="0">
            <a:spAutoFit/>
          </a:bodyPr>
          <a:lstStyle/>
          <a:p>
            <a:r>
              <a:rPr lang="vi-VN" sz="2800" b="1">
                <a:solidFill>
                  <a:srgbClr val="002060"/>
                </a:solidFill>
                <a:latin typeface="Cambria" panose="02040503050406030204" pitchFamily="18" charset="0"/>
                <a:ea typeface="Cambria" panose="02040503050406030204" pitchFamily="18" charset="0"/>
              </a:rPr>
              <a:t>Nếu chúng mình có phép lạ</a:t>
            </a:r>
          </a:p>
          <a:p>
            <a:r>
              <a:rPr lang="vi-VN" sz="2800" b="1">
                <a:solidFill>
                  <a:srgbClr val="002060"/>
                </a:solidFill>
                <a:latin typeface="Cambria" panose="02040503050406030204" pitchFamily="18" charset="0"/>
                <a:ea typeface="Cambria" panose="02040503050406030204" pitchFamily="18" charset="0"/>
              </a:rPr>
              <a:t>Ngủ dậy thành người lớn ngay</a:t>
            </a:r>
          </a:p>
          <a:p>
            <a:r>
              <a:rPr lang="vi-VN" sz="2800" b="1">
                <a:solidFill>
                  <a:srgbClr val="002060"/>
                </a:solidFill>
                <a:latin typeface="Cambria" panose="02040503050406030204" pitchFamily="18" charset="0"/>
                <a:ea typeface="Cambria" panose="02040503050406030204" pitchFamily="18" charset="0"/>
              </a:rPr>
              <a:t>Đứa thì lặn xuống đáy biển </a:t>
            </a:r>
          </a:p>
          <a:p>
            <a:r>
              <a:rPr lang="vi-VN" sz="2800" b="1">
                <a:solidFill>
                  <a:srgbClr val="002060"/>
                </a:solidFill>
                <a:latin typeface="Cambria" panose="02040503050406030204" pitchFamily="18" charset="0"/>
                <a:ea typeface="Cambria" panose="02040503050406030204" pitchFamily="18" charset="0"/>
              </a:rPr>
              <a:t>Đứa thì ngồi lái máy bay.</a:t>
            </a:r>
          </a:p>
        </p:txBody>
      </p:sp>
      <p:sp>
        <p:nvSpPr>
          <p:cNvPr id="22" name="TextBox 21"/>
          <p:cNvSpPr txBox="1"/>
          <p:nvPr/>
        </p:nvSpPr>
        <p:spPr>
          <a:xfrm>
            <a:off x="596534" y="4493622"/>
            <a:ext cx="5094516" cy="1815882"/>
          </a:xfrm>
          <a:prstGeom prst="rect">
            <a:avLst/>
          </a:prstGeom>
          <a:noFill/>
        </p:spPr>
        <p:txBody>
          <a:bodyPr wrap="square" rtlCol="0">
            <a:spAutoFit/>
          </a:bodyPr>
          <a:lstStyle/>
          <a:p>
            <a:r>
              <a:rPr lang="en-US" sz="2800" b="1">
                <a:solidFill>
                  <a:srgbClr val="002060"/>
                </a:solidFill>
                <a:latin typeface="Cambria" panose="02040503050406030204" pitchFamily="18" charset="0"/>
                <a:ea typeface="Cambria" panose="02040503050406030204" pitchFamily="18" charset="0"/>
              </a:rPr>
              <a:t>Nếu chúng mình có phép lạ </a:t>
            </a:r>
          </a:p>
          <a:p>
            <a:r>
              <a:rPr lang="en-US" sz="2800" b="1">
                <a:solidFill>
                  <a:srgbClr val="002060"/>
                </a:solidFill>
                <a:latin typeface="Cambria" panose="02040503050406030204" pitchFamily="18" charset="0"/>
                <a:ea typeface="Cambria" panose="02040503050406030204" pitchFamily="18" charset="0"/>
              </a:rPr>
              <a:t>Hái triệu vì sao xuống cùng </a:t>
            </a:r>
          </a:p>
          <a:p>
            <a:r>
              <a:rPr lang="en-US" sz="2800" b="1">
                <a:solidFill>
                  <a:srgbClr val="002060"/>
                </a:solidFill>
                <a:latin typeface="Cambria" panose="02040503050406030204" pitchFamily="18" charset="0"/>
                <a:ea typeface="Cambria" panose="02040503050406030204" pitchFamily="18" charset="0"/>
              </a:rPr>
              <a:t>Đúc thành ông mặt trời mới </a:t>
            </a:r>
          </a:p>
          <a:p>
            <a:r>
              <a:rPr lang="en-US" sz="2800" b="1">
                <a:solidFill>
                  <a:srgbClr val="002060"/>
                </a:solidFill>
                <a:latin typeface="Cambria" panose="02040503050406030204" pitchFamily="18" charset="0"/>
                <a:ea typeface="Cambria" panose="02040503050406030204" pitchFamily="18" charset="0"/>
              </a:rPr>
              <a:t>Mãi mãi không còn mùa đông.</a:t>
            </a:r>
          </a:p>
        </p:txBody>
      </p:sp>
      <p:sp>
        <p:nvSpPr>
          <p:cNvPr id="23" name="TextBox 22"/>
          <p:cNvSpPr txBox="1"/>
          <p:nvPr/>
        </p:nvSpPr>
        <p:spPr>
          <a:xfrm>
            <a:off x="6141820" y="862068"/>
            <a:ext cx="5281751" cy="1815882"/>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Nếu chúng mình có phép lạ</a:t>
            </a:r>
          </a:p>
          <a:p>
            <a:pPr algn="just"/>
            <a:r>
              <a:rPr lang="en-US" sz="2800" b="1">
                <a:solidFill>
                  <a:srgbClr val="002060"/>
                </a:solidFill>
                <a:latin typeface="Cambria" panose="02040503050406030204" pitchFamily="18" charset="0"/>
                <a:ea typeface="Cambria" panose="02040503050406030204" pitchFamily="18" charset="0"/>
              </a:rPr>
              <a:t>Hoá trái bom thành trái ngon </a:t>
            </a:r>
          </a:p>
          <a:p>
            <a:pPr algn="just"/>
            <a:r>
              <a:rPr lang="en-US" sz="2800" b="1">
                <a:solidFill>
                  <a:srgbClr val="002060"/>
                </a:solidFill>
                <a:latin typeface="Cambria" panose="02040503050406030204" pitchFamily="18" charset="0"/>
                <a:ea typeface="Cambria" panose="02040503050406030204" pitchFamily="18" charset="0"/>
              </a:rPr>
              <a:t>Trong ruột không còn thuốc nổ</a:t>
            </a:r>
          </a:p>
          <a:p>
            <a:pPr algn="just"/>
            <a:r>
              <a:rPr lang="en-US" sz="2800" b="1">
                <a:solidFill>
                  <a:srgbClr val="002060"/>
                </a:solidFill>
                <a:latin typeface="Cambria" panose="02040503050406030204" pitchFamily="18" charset="0"/>
                <a:ea typeface="Cambria" panose="02040503050406030204" pitchFamily="18" charset="0"/>
              </a:rPr>
              <a:t>Chỉ toàn kẹo với bi tròn.</a:t>
            </a:r>
          </a:p>
        </p:txBody>
      </p:sp>
      <p:sp>
        <p:nvSpPr>
          <p:cNvPr id="24" name="TextBox 23"/>
          <p:cNvSpPr txBox="1"/>
          <p:nvPr/>
        </p:nvSpPr>
        <p:spPr>
          <a:xfrm>
            <a:off x="6141819" y="2732624"/>
            <a:ext cx="5392689" cy="954107"/>
          </a:xfrm>
          <a:prstGeom prst="rect">
            <a:avLst/>
          </a:prstGeom>
          <a:noFill/>
        </p:spPr>
        <p:txBody>
          <a:bodyPr wrap="square" rtlCol="0">
            <a:spAutoFit/>
          </a:bodyPr>
          <a:lstStyle/>
          <a:p>
            <a:r>
              <a:rPr lang="en-US" sz="2800" b="1">
                <a:solidFill>
                  <a:srgbClr val="002060"/>
                </a:solidFill>
                <a:latin typeface="Cambria" panose="02040503050406030204" pitchFamily="18" charset="0"/>
                <a:ea typeface="Cambria" panose="02040503050406030204" pitchFamily="18" charset="0"/>
              </a:rPr>
              <a:t>Nếu chúng mình có phép lạ! </a:t>
            </a:r>
          </a:p>
          <a:p>
            <a:r>
              <a:rPr lang="en-US" sz="2800" b="1">
                <a:solidFill>
                  <a:srgbClr val="002060"/>
                </a:solidFill>
                <a:latin typeface="Cambria" panose="02040503050406030204" pitchFamily="18" charset="0"/>
                <a:ea typeface="Cambria" panose="02040503050406030204" pitchFamily="18" charset="0"/>
              </a:rPr>
              <a:t>Nếu chúng mình có phép lạ!</a:t>
            </a:r>
          </a:p>
        </p:txBody>
      </p:sp>
      <p:sp>
        <p:nvSpPr>
          <p:cNvPr id="25" name="TextBox 24"/>
          <p:cNvSpPr txBox="1"/>
          <p:nvPr/>
        </p:nvSpPr>
        <p:spPr>
          <a:xfrm>
            <a:off x="9359537" y="3743724"/>
            <a:ext cx="1933303" cy="523220"/>
          </a:xfrm>
          <a:prstGeom prst="rect">
            <a:avLst/>
          </a:prstGeom>
          <a:noFill/>
        </p:spPr>
        <p:txBody>
          <a:bodyPr wrap="square" rtlCol="0">
            <a:spAutoFit/>
          </a:bodyPr>
          <a:lstStyle/>
          <a:p>
            <a:pPr algn="r"/>
            <a:r>
              <a:rPr lang="en-US" sz="2800">
                <a:solidFill>
                  <a:srgbClr val="002060"/>
                </a:solidFill>
                <a:latin typeface="Cambria" panose="02040503050406030204" pitchFamily="18" charset="0"/>
                <a:ea typeface="Cambria" panose="02040503050406030204" pitchFamily="18" charset="0"/>
              </a:rPr>
              <a:t>(Định Hải)</a:t>
            </a:r>
            <a:endParaRPr lang="en-US" sz="4000" b="1">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5723317" y="3467325"/>
            <a:ext cx="5700254" cy="3231160"/>
          </a:xfrm>
          <a:prstGeom prst="rect">
            <a:avLst/>
          </a:prstGeom>
        </p:spPr>
      </p:pic>
      <p:sp>
        <p:nvSpPr>
          <p:cNvPr id="13" name="Rectangle: Rounded Corners 10">
            <a:extLst>
              <a:ext uri="{FF2B5EF4-FFF2-40B4-BE49-F238E27FC236}">
                <a16:creationId xmlns:a16="http://schemas.microsoft.com/office/drawing/2014/main" id="{62744F70-AF6E-747B-94A5-66711287907F}"/>
              </a:ext>
            </a:extLst>
          </p:cNvPr>
          <p:cNvSpPr/>
          <p:nvPr/>
        </p:nvSpPr>
        <p:spPr>
          <a:xfrm>
            <a:off x="526535" y="4532352"/>
            <a:ext cx="5255441" cy="183682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0">
            <a:extLst>
              <a:ext uri="{FF2B5EF4-FFF2-40B4-BE49-F238E27FC236}">
                <a16:creationId xmlns:a16="http://schemas.microsoft.com/office/drawing/2014/main" id="{62744F70-AF6E-747B-94A5-66711287907F}"/>
              </a:ext>
            </a:extLst>
          </p:cNvPr>
          <p:cNvSpPr/>
          <p:nvPr/>
        </p:nvSpPr>
        <p:spPr>
          <a:xfrm>
            <a:off x="6008584" y="856033"/>
            <a:ext cx="5284256" cy="1794475"/>
          </a:xfrm>
          <a:prstGeom prst="roundRect">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0">
            <a:extLst>
              <a:ext uri="{FF2B5EF4-FFF2-40B4-BE49-F238E27FC236}">
                <a16:creationId xmlns:a16="http://schemas.microsoft.com/office/drawing/2014/main" id="{62744F70-AF6E-747B-94A5-66711287907F}"/>
              </a:ext>
            </a:extLst>
          </p:cNvPr>
          <p:cNvSpPr/>
          <p:nvPr/>
        </p:nvSpPr>
        <p:spPr>
          <a:xfrm>
            <a:off x="6054717" y="2711081"/>
            <a:ext cx="5163518" cy="1011833"/>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0">
            <a:extLst>
              <a:ext uri="{FF2B5EF4-FFF2-40B4-BE49-F238E27FC236}">
                <a16:creationId xmlns:a16="http://schemas.microsoft.com/office/drawing/2014/main" id="{62744F70-AF6E-747B-94A5-66711287907F}"/>
              </a:ext>
            </a:extLst>
          </p:cNvPr>
          <p:cNvSpPr/>
          <p:nvPr/>
        </p:nvSpPr>
        <p:spPr>
          <a:xfrm>
            <a:off x="541615" y="804189"/>
            <a:ext cx="5241078" cy="180405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0">
            <a:extLst>
              <a:ext uri="{FF2B5EF4-FFF2-40B4-BE49-F238E27FC236}">
                <a16:creationId xmlns:a16="http://schemas.microsoft.com/office/drawing/2014/main" id="{62744F70-AF6E-747B-94A5-66711287907F}"/>
              </a:ext>
            </a:extLst>
          </p:cNvPr>
          <p:cNvSpPr/>
          <p:nvPr/>
        </p:nvSpPr>
        <p:spPr>
          <a:xfrm>
            <a:off x="541613" y="2693984"/>
            <a:ext cx="5241079" cy="178723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189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图片 4">
            <a:extLst>
              <a:ext uri="{FF2B5EF4-FFF2-40B4-BE49-F238E27FC236}">
                <a16:creationId xmlns:a16="http://schemas.microsoft.com/office/drawing/2014/main" id="{678BA657-4647-D440-85D5-F929B8159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58" name="图片 57">
            <a:extLst>
              <a:ext uri="{FF2B5EF4-FFF2-40B4-BE49-F238E27FC236}">
                <a16:creationId xmlns:a16="http://schemas.microsoft.com/office/drawing/2014/main" id="{2ECA8F83-3821-4F4D-A4D8-19CA7A2454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61" name="图片 60">
            <a:extLst>
              <a:ext uri="{FF2B5EF4-FFF2-40B4-BE49-F238E27FC236}">
                <a16:creationId xmlns:a16="http://schemas.microsoft.com/office/drawing/2014/main" id="{BA96528F-BAEB-6746-B30C-F924B377D3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62" name="图片 61">
            <a:extLst>
              <a:ext uri="{FF2B5EF4-FFF2-40B4-BE49-F238E27FC236}">
                <a16:creationId xmlns:a16="http://schemas.microsoft.com/office/drawing/2014/main" id="{034315AF-CBF1-9648-B904-B8DD19B057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63" name="图片 62">
            <a:extLst>
              <a:ext uri="{FF2B5EF4-FFF2-40B4-BE49-F238E27FC236}">
                <a16:creationId xmlns:a16="http://schemas.microsoft.com/office/drawing/2014/main" id="{319F1256-A90D-3946-9003-CA8C85193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4058" y="4855222"/>
            <a:ext cx="310781" cy="310781"/>
          </a:xfrm>
          <a:prstGeom prst="rect">
            <a:avLst/>
          </a:prstGeom>
        </p:spPr>
      </p:pic>
      <p:pic>
        <p:nvPicPr>
          <p:cNvPr id="64" name="图片 63">
            <a:extLst>
              <a:ext uri="{FF2B5EF4-FFF2-40B4-BE49-F238E27FC236}">
                <a16:creationId xmlns:a16="http://schemas.microsoft.com/office/drawing/2014/main" id="{16DA7A44-1CF9-5442-98B2-7D594AD4F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4284" y="4465952"/>
            <a:ext cx="310781" cy="310781"/>
          </a:xfrm>
          <a:prstGeom prst="rect">
            <a:avLst/>
          </a:prstGeom>
        </p:spPr>
      </p:pic>
      <p:pic>
        <p:nvPicPr>
          <p:cNvPr id="65" name="图片 64">
            <a:extLst>
              <a:ext uri="{FF2B5EF4-FFF2-40B4-BE49-F238E27FC236}">
                <a16:creationId xmlns:a16="http://schemas.microsoft.com/office/drawing/2014/main" id="{1C474A4B-66C5-6246-8015-F7CCBC6C97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4774">
            <a:off x="-348474" y="-41007"/>
            <a:ext cx="2682483" cy="3515170"/>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089449" y="1716578"/>
            <a:ext cx="1210756" cy="1210756"/>
          </a:xfrm>
          <a:prstGeom prst="rect">
            <a:avLst/>
          </a:prstGeom>
        </p:spPr>
      </p:pic>
      <p:pic>
        <p:nvPicPr>
          <p:cNvPr id="3" name="Picture 2"/>
          <p:cNvPicPr>
            <a:picLocks noChangeAspect="1"/>
          </p:cNvPicPr>
          <p:nvPr/>
        </p:nvPicPr>
        <p:blipFill>
          <a:blip r:embed="rId6"/>
          <a:stretch>
            <a:fillRect/>
          </a:stretch>
        </p:blipFill>
        <p:spPr>
          <a:xfrm>
            <a:off x="1412149" y="2572288"/>
            <a:ext cx="8705843" cy="1859441"/>
          </a:xfrm>
          <a:prstGeom prst="rect">
            <a:avLst/>
          </a:prstGeom>
        </p:spPr>
      </p:pic>
    </p:spTree>
    <p:extLst>
      <p:ext uri="{BB962C8B-B14F-4D97-AF65-F5344CB8AC3E}">
        <p14:creationId xmlns:p14="http://schemas.microsoft.com/office/powerpoint/2010/main" val="16367401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par>
                                <p:cTn id="11" presetID="3" presetClass="entr" presetSubtype="1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blinds(horizontal)">
                                      <p:cBhvr>
                                        <p:cTn id="16" dur="500"/>
                                        <p:tgtEl>
                                          <p:spTgt spid="62"/>
                                        </p:tgtEl>
                                      </p:cBhvr>
                                    </p:animEffect>
                                  </p:childTnLst>
                                </p:cTn>
                              </p:par>
                              <p:par>
                                <p:cTn id="17" presetID="3" presetClass="entr" presetSubtype="1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par>
                                <p:cTn id="20" presetID="3" presetClass="entr" presetSubtype="1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1285</Words>
  <Application>Microsoft Office PowerPoint</Application>
  <PresentationFormat>Widescreen</PresentationFormat>
  <Paragraphs>146</Paragraphs>
  <Slides>31</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微软雅黑</vt:lpstr>
      <vt:lpstr>Arial</vt:lpstr>
      <vt:lpstr>Calibri</vt:lpstr>
      <vt:lpstr>Cambria</vt:lpstr>
      <vt:lpstr>Open Sans</vt:lpstr>
      <vt:lpstr>Times New Roman</vt:lpstr>
      <vt:lpstr>UTM Avo</vt:lpstr>
      <vt:lpstr>字魂70号-灵悦黑体</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lan anh</cp:lastModifiedBy>
  <cp:revision>52</cp:revision>
  <dcterms:created xsi:type="dcterms:W3CDTF">2023-11-12T16:21:01Z</dcterms:created>
  <dcterms:modified xsi:type="dcterms:W3CDTF">2023-12-22T10:11:30Z</dcterms:modified>
</cp:coreProperties>
</file>