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61" r:id="rId3"/>
    <p:sldId id="257" r:id="rId4"/>
    <p:sldId id="260" r:id="rId5"/>
    <p:sldId id="258" r:id="rId6"/>
    <p:sldId id="265" r:id="rId7"/>
    <p:sldId id="266" r:id="rId8"/>
    <p:sldId id="269" r:id="rId9"/>
    <p:sldId id="272" r:id="rId10"/>
    <p:sldId id="270" r:id="rId11"/>
    <p:sldId id="274" r:id="rId12"/>
    <p:sldId id="262" r:id="rId13"/>
    <p:sldId id="277" r:id="rId14"/>
    <p:sldId id="278" r:id="rId15"/>
    <p:sldId id="279" r:id="rId16"/>
    <p:sldId id="280" r:id="rId17"/>
    <p:sldId id="281" r:id="rId18"/>
    <p:sldId id="291" r:id="rId19"/>
    <p:sldId id="292" r:id="rId20"/>
    <p:sldId id="275" r:id="rId21"/>
    <p:sldId id="283" r:id="rId22"/>
    <p:sldId id="284" r:id="rId23"/>
    <p:sldId id="285" r:id="rId24"/>
    <p:sldId id="286" r:id="rId25"/>
    <p:sldId id="287" r:id="rId26"/>
    <p:sldId id="288" r:id="rId27"/>
    <p:sldId id="289" r:id="rId28"/>
    <p:sldId id="273"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990033"/>
    <a:srgbClr val="80000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3425" autoAdjust="0"/>
  </p:normalViewPr>
  <p:slideViewPr>
    <p:cSldViewPr snapToGrid="0">
      <p:cViewPr varScale="1">
        <p:scale>
          <a:sx n="54" d="100"/>
          <a:sy n="54" d="100"/>
        </p:scale>
        <p:origin x="1332"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BEABAE-83D3-4D95-A393-31709121491F}" type="datetimeFigureOut">
              <a:rPr lang="en-US" smtClean="0"/>
              <a:t>12/22/2023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77D933-BDB3-4321-A92C-E436CCA7B319}" type="slidenum">
              <a:rPr lang="en-US" smtClean="0"/>
              <a:t>‹#›</a:t>
            </a:fld>
            <a:endParaRPr lang="en-US"/>
          </a:p>
        </p:txBody>
      </p:sp>
    </p:spTree>
    <p:extLst>
      <p:ext uri="{BB962C8B-B14F-4D97-AF65-F5344CB8AC3E}">
        <p14:creationId xmlns:p14="http://schemas.microsoft.com/office/powerpoint/2010/main" val="462353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vi-VN" sz="1200" b="1" dirty="0">
                <a:solidFill>
                  <a:srgbClr val="002060"/>
                </a:solidFill>
                <a:latin typeface="Cambria" panose="02040503050406030204" pitchFamily="18" charset="0"/>
                <a:ea typeface="Cambria" panose="02040503050406030204" pitchFamily="18" charset="0"/>
              </a:rPr>
              <a:t>- Anh Lê, anh </a:t>
            </a:r>
            <a:r>
              <a:rPr lang="vi-VN" sz="1200" b="1" dirty="0" err="1">
                <a:solidFill>
                  <a:srgbClr val="002060"/>
                </a:solidFill>
                <a:latin typeface="Cambria" panose="02040503050406030204" pitchFamily="18" charset="0"/>
                <a:ea typeface="Cambria" panose="02040503050406030204" pitchFamily="18" charset="0"/>
              </a:rPr>
              <a:t>có</a:t>
            </a:r>
            <a:r>
              <a:rPr lang="vi-VN" sz="1200" b="1" dirty="0">
                <a:solidFill>
                  <a:srgbClr val="002060"/>
                </a:solidFill>
                <a:latin typeface="Cambria" panose="02040503050406030204" pitchFamily="18" charset="0"/>
                <a:ea typeface="Cambria" panose="02040503050406030204" pitchFamily="18" charset="0"/>
              </a:rPr>
              <a:t> yêu </a:t>
            </a:r>
            <a:r>
              <a:rPr lang="vi-VN" sz="1200" b="1" dirty="0" err="1">
                <a:solidFill>
                  <a:srgbClr val="002060"/>
                </a:solidFill>
                <a:latin typeface="Cambria" panose="02040503050406030204" pitchFamily="18" charset="0"/>
                <a:ea typeface="Cambria" panose="02040503050406030204" pitchFamily="18" charset="0"/>
              </a:rPr>
              <a:t>nước</a:t>
            </a:r>
            <a:r>
              <a:rPr lang="vi-VN" sz="1200" b="1" dirty="0">
                <a:solidFill>
                  <a:srgbClr val="002060"/>
                </a:solidFill>
                <a:latin typeface="Cambria" panose="02040503050406030204" pitchFamily="18" charset="0"/>
                <a:ea typeface="Cambria" panose="02040503050406030204" pitchFamily="18" charset="0"/>
              </a:rPr>
              <a:t> không?</a:t>
            </a:r>
          </a:p>
          <a:p>
            <a:pPr>
              <a:lnSpc>
                <a:spcPct val="150000"/>
              </a:lnSpc>
            </a:pPr>
            <a:r>
              <a:rPr lang="vi-VN" sz="1200" b="1" dirty="0">
                <a:solidFill>
                  <a:srgbClr val="002060"/>
                </a:solidFill>
                <a:latin typeface="Cambria" panose="02040503050406030204" pitchFamily="18" charset="0"/>
                <a:ea typeface="Cambria" panose="02040503050406030204" pitchFamily="18" charset="0"/>
              </a:rPr>
              <a:t>- Anh </a:t>
            </a:r>
            <a:r>
              <a:rPr lang="vi-VN" sz="1200" b="1" dirty="0" err="1">
                <a:solidFill>
                  <a:srgbClr val="002060"/>
                </a:solidFill>
                <a:latin typeface="Cambria" panose="02040503050406030204" pitchFamily="18" charset="0"/>
                <a:ea typeface="Cambria" panose="02040503050406030204" pitchFamily="18" charset="0"/>
              </a:rPr>
              <a:t>có</a:t>
            </a:r>
            <a:r>
              <a:rPr lang="vi-VN" sz="1200" b="1" dirty="0">
                <a:solidFill>
                  <a:srgbClr val="002060"/>
                </a:solidFill>
                <a:latin typeface="Cambria" panose="02040503050406030204" pitchFamily="18" charset="0"/>
                <a:ea typeface="Cambria" panose="02040503050406030204" pitchFamily="18" charset="0"/>
              </a:rPr>
              <a:t> </a:t>
            </a:r>
            <a:r>
              <a:rPr lang="vi-VN" sz="1200" b="1" dirty="0" err="1">
                <a:solidFill>
                  <a:srgbClr val="002060"/>
                </a:solidFill>
                <a:latin typeface="Cambria" panose="02040503050406030204" pitchFamily="18" charset="0"/>
                <a:ea typeface="Cambria" panose="02040503050406030204" pitchFamily="18" charset="0"/>
              </a:rPr>
              <a:t>thể</a:t>
            </a:r>
            <a:r>
              <a:rPr lang="vi-VN" sz="1200" b="1" dirty="0">
                <a:solidFill>
                  <a:srgbClr val="002060"/>
                </a:solidFill>
                <a:latin typeface="Cambria" panose="02040503050406030204" pitchFamily="18" charset="0"/>
                <a:ea typeface="Cambria" panose="02040503050406030204" pitchFamily="18" charset="0"/>
              </a:rPr>
              <a:t> </a:t>
            </a:r>
            <a:r>
              <a:rPr lang="vi-VN" sz="1200" b="1" dirty="0" err="1">
                <a:solidFill>
                  <a:srgbClr val="002060"/>
                </a:solidFill>
                <a:latin typeface="Cambria" panose="02040503050406030204" pitchFamily="18" charset="0"/>
                <a:ea typeface="Cambria" panose="02040503050406030204" pitchFamily="18" charset="0"/>
              </a:rPr>
              <a:t>giữ</a:t>
            </a:r>
            <a:r>
              <a:rPr lang="vi-VN" sz="1200" b="1" dirty="0">
                <a:solidFill>
                  <a:srgbClr val="002060"/>
                </a:solidFill>
                <a:latin typeface="Cambria" panose="02040503050406030204" pitchFamily="18" charset="0"/>
                <a:ea typeface="Cambria" panose="02040503050406030204" pitchFamily="18" charset="0"/>
              </a:rPr>
              <a:t> </a:t>
            </a:r>
            <a:r>
              <a:rPr lang="vi-VN" sz="1200" b="1" dirty="0" err="1">
                <a:solidFill>
                  <a:srgbClr val="002060"/>
                </a:solidFill>
                <a:latin typeface="Cambria" panose="02040503050406030204" pitchFamily="18" charset="0"/>
                <a:ea typeface="Cambria" panose="02040503050406030204" pitchFamily="18" charset="0"/>
              </a:rPr>
              <a:t>bí</a:t>
            </a:r>
            <a:r>
              <a:rPr lang="vi-VN" sz="1200" b="1" dirty="0">
                <a:solidFill>
                  <a:srgbClr val="002060"/>
                </a:solidFill>
                <a:latin typeface="Cambria" panose="02040503050406030204" pitchFamily="18" charset="0"/>
                <a:ea typeface="Cambria" panose="02040503050406030204" pitchFamily="18" charset="0"/>
              </a:rPr>
              <a:t> </a:t>
            </a:r>
            <a:r>
              <a:rPr lang="vi-VN" sz="1200" b="1" dirty="0" err="1">
                <a:solidFill>
                  <a:srgbClr val="002060"/>
                </a:solidFill>
                <a:latin typeface="Cambria" panose="02040503050406030204" pitchFamily="18" charset="0"/>
                <a:ea typeface="Cambria" panose="02040503050406030204" pitchFamily="18" charset="0"/>
              </a:rPr>
              <a:t>mật</a:t>
            </a:r>
            <a:r>
              <a:rPr lang="vi-VN" sz="1200" b="1" dirty="0">
                <a:solidFill>
                  <a:srgbClr val="002060"/>
                </a:solidFill>
                <a:latin typeface="Cambria" panose="02040503050406030204" pitchFamily="18" charset="0"/>
                <a:ea typeface="Cambria" panose="02040503050406030204" pitchFamily="18" charset="0"/>
              </a:rPr>
              <a:t> không?</a:t>
            </a:r>
          </a:p>
          <a:p>
            <a:endParaRPr lang="en-US" dirty="0"/>
          </a:p>
        </p:txBody>
      </p:sp>
      <p:sp>
        <p:nvSpPr>
          <p:cNvPr id="4" name="Slide Number Placeholder 3"/>
          <p:cNvSpPr>
            <a:spLocks noGrp="1"/>
          </p:cNvSpPr>
          <p:nvPr>
            <p:ph type="sldNum" sz="quarter" idx="5"/>
          </p:nvPr>
        </p:nvSpPr>
        <p:spPr/>
        <p:txBody>
          <a:bodyPr/>
          <a:lstStyle/>
          <a:p>
            <a:fld id="{2877D933-BDB3-4321-A92C-E436CCA7B319}" type="slidenum">
              <a:rPr lang="en-US" smtClean="0"/>
              <a:t>13</a:t>
            </a:fld>
            <a:endParaRPr lang="en-US"/>
          </a:p>
        </p:txBody>
      </p:sp>
    </p:spTree>
    <p:extLst>
      <p:ext uri="{BB962C8B-B14F-4D97-AF65-F5344CB8AC3E}">
        <p14:creationId xmlns:p14="http://schemas.microsoft.com/office/powerpoint/2010/main" val="1397691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1" dirty="0" err="1">
                <a:solidFill>
                  <a:srgbClr val="002060"/>
                </a:solidFill>
                <a:latin typeface="Cambria" panose="02040503050406030204" pitchFamily="18" charset="0"/>
                <a:ea typeface="Cambria" panose="02040503050406030204" pitchFamily="18" charset="0"/>
              </a:rPr>
              <a:t>Tôi</a:t>
            </a:r>
            <a:r>
              <a:rPr lang="en-US" sz="1200" b="1" dirty="0">
                <a:solidFill>
                  <a:srgbClr val="002060"/>
                </a:solidFill>
                <a:latin typeface="Cambria" panose="02040503050406030204" pitchFamily="18" charset="0"/>
                <a:ea typeface="Cambria" panose="02040503050406030204" pitchFamily="18" charset="0"/>
              </a:rPr>
              <a:t> </a:t>
            </a:r>
            <a:r>
              <a:rPr lang="en-US" sz="1200" b="1" dirty="0" err="1">
                <a:solidFill>
                  <a:srgbClr val="002060"/>
                </a:solidFill>
                <a:latin typeface="Cambria" panose="02040503050406030204" pitchFamily="18" charset="0"/>
                <a:ea typeface="Cambria" panose="02040503050406030204" pitchFamily="18" charset="0"/>
              </a:rPr>
              <a:t>muốn</a:t>
            </a:r>
            <a:r>
              <a:rPr lang="en-US" sz="1200" b="1" dirty="0">
                <a:solidFill>
                  <a:srgbClr val="002060"/>
                </a:solidFill>
                <a:latin typeface="Cambria" panose="02040503050406030204" pitchFamily="18" charset="0"/>
                <a:ea typeface="Cambria" panose="02040503050406030204" pitchFamily="18" charset="0"/>
              </a:rPr>
              <a:t> </a:t>
            </a:r>
            <a:r>
              <a:rPr lang="en-US" sz="1200" b="1" dirty="0" err="1">
                <a:solidFill>
                  <a:srgbClr val="002060"/>
                </a:solidFill>
                <a:latin typeface="Cambria" panose="02040503050406030204" pitchFamily="18" charset="0"/>
                <a:ea typeface="Cambria" panose="02040503050406030204" pitchFamily="18" charset="0"/>
              </a:rPr>
              <a:t>đi</a:t>
            </a:r>
            <a:r>
              <a:rPr lang="en-US" sz="1200" b="1" dirty="0">
                <a:solidFill>
                  <a:srgbClr val="002060"/>
                </a:solidFill>
                <a:latin typeface="Cambria" panose="02040503050406030204" pitchFamily="18" charset="0"/>
                <a:ea typeface="Cambria" panose="02040503050406030204" pitchFamily="18" charset="0"/>
              </a:rPr>
              <a:t> ra </a:t>
            </a:r>
            <a:r>
              <a:rPr lang="en-US" sz="1200" b="1" dirty="0" err="1">
                <a:solidFill>
                  <a:srgbClr val="002060"/>
                </a:solidFill>
                <a:latin typeface="Cambria" panose="02040503050406030204" pitchFamily="18" charset="0"/>
                <a:ea typeface="Cambria" panose="02040503050406030204" pitchFamily="18" charset="0"/>
              </a:rPr>
              <a:t>nước</a:t>
            </a:r>
            <a:r>
              <a:rPr lang="en-US" sz="1200" b="1" dirty="0">
                <a:solidFill>
                  <a:srgbClr val="002060"/>
                </a:solidFill>
                <a:latin typeface="Cambria" panose="02040503050406030204" pitchFamily="18" charset="0"/>
                <a:ea typeface="Cambria" panose="02040503050406030204" pitchFamily="18" charset="0"/>
              </a:rPr>
              <a:t> </a:t>
            </a:r>
            <a:r>
              <a:rPr lang="en-US" sz="1200" b="1" dirty="0" err="1">
                <a:solidFill>
                  <a:srgbClr val="002060"/>
                </a:solidFill>
                <a:latin typeface="Cambria" panose="02040503050406030204" pitchFamily="18" charset="0"/>
                <a:ea typeface="Cambria" panose="02040503050406030204" pitchFamily="18" charset="0"/>
              </a:rPr>
              <a:t>ngoài</a:t>
            </a:r>
            <a:r>
              <a:rPr lang="en-US" sz="1200" b="1" dirty="0">
                <a:solidFill>
                  <a:srgbClr val="002060"/>
                </a:solidFill>
                <a:latin typeface="Cambria" panose="02040503050406030204" pitchFamily="18" charset="0"/>
                <a:ea typeface="Cambria" panose="02040503050406030204" pitchFamily="18" charset="0"/>
              </a:rPr>
              <a:t>, </a:t>
            </a:r>
            <a:r>
              <a:rPr lang="en-US" sz="1200" b="1" dirty="0" err="1">
                <a:solidFill>
                  <a:srgbClr val="002060"/>
                </a:solidFill>
                <a:latin typeface="Cambria" panose="02040503050406030204" pitchFamily="18" charset="0"/>
                <a:ea typeface="Cambria" panose="02040503050406030204" pitchFamily="18" charset="0"/>
              </a:rPr>
              <a:t>xem</a:t>
            </a:r>
            <a:r>
              <a:rPr lang="en-US" sz="1200" b="1" dirty="0">
                <a:solidFill>
                  <a:srgbClr val="002060"/>
                </a:solidFill>
                <a:latin typeface="Cambria" panose="02040503050406030204" pitchFamily="18" charset="0"/>
                <a:ea typeface="Cambria" panose="02040503050406030204" pitchFamily="18" charset="0"/>
              </a:rPr>
              <a:t> </a:t>
            </a:r>
            <a:r>
              <a:rPr lang="en-US" sz="1200" b="1" dirty="0" err="1">
                <a:solidFill>
                  <a:srgbClr val="002060"/>
                </a:solidFill>
                <a:latin typeface="Cambria" panose="02040503050406030204" pitchFamily="18" charset="0"/>
                <a:ea typeface="Cambria" panose="02040503050406030204" pitchFamily="18" charset="0"/>
              </a:rPr>
              <a:t>Pháp</a:t>
            </a:r>
            <a:r>
              <a:rPr lang="en-US" sz="1200" b="1" dirty="0">
                <a:solidFill>
                  <a:srgbClr val="002060"/>
                </a:solidFill>
                <a:latin typeface="Cambria" panose="02040503050406030204" pitchFamily="18" charset="0"/>
                <a:ea typeface="Cambria" panose="02040503050406030204" pitchFamily="18" charset="0"/>
              </a:rPr>
              <a:t> </a:t>
            </a:r>
            <a:r>
              <a:rPr lang="en-US" sz="1200" b="1" dirty="0" err="1">
                <a:solidFill>
                  <a:srgbClr val="002060"/>
                </a:solidFill>
                <a:latin typeface="Cambria" panose="02040503050406030204" pitchFamily="18" charset="0"/>
                <a:ea typeface="Cambria" panose="02040503050406030204" pitchFamily="18" charset="0"/>
              </a:rPr>
              <a:t>và</a:t>
            </a:r>
            <a:r>
              <a:rPr lang="en-US" sz="1200" b="1" dirty="0">
                <a:solidFill>
                  <a:srgbClr val="002060"/>
                </a:solidFill>
                <a:latin typeface="Cambria" panose="02040503050406030204" pitchFamily="18" charset="0"/>
                <a:ea typeface="Cambria" panose="02040503050406030204" pitchFamily="18" charset="0"/>
              </a:rPr>
              <a:t> </a:t>
            </a:r>
            <a:r>
              <a:rPr lang="en-US" sz="1200" b="1" dirty="0" err="1">
                <a:solidFill>
                  <a:srgbClr val="002060"/>
                </a:solidFill>
                <a:latin typeface="Cambria" panose="02040503050406030204" pitchFamily="18" charset="0"/>
                <a:ea typeface="Cambria" panose="02040503050406030204" pitchFamily="18" charset="0"/>
              </a:rPr>
              <a:t>các</a:t>
            </a:r>
            <a:r>
              <a:rPr lang="en-US" sz="1200" b="1" dirty="0">
                <a:solidFill>
                  <a:srgbClr val="002060"/>
                </a:solidFill>
                <a:latin typeface="Cambria" panose="02040503050406030204" pitchFamily="18" charset="0"/>
                <a:ea typeface="Cambria" panose="02040503050406030204" pitchFamily="18" charset="0"/>
              </a:rPr>
              <a:t> </a:t>
            </a:r>
            <a:r>
              <a:rPr lang="en-US" sz="1200" b="1" dirty="0" err="1">
                <a:solidFill>
                  <a:srgbClr val="002060"/>
                </a:solidFill>
                <a:latin typeface="Cambria" panose="02040503050406030204" pitchFamily="18" charset="0"/>
                <a:ea typeface="Cambria" panose="02040503050406030204" pitchFamily="18" charset="0"/>
              </a:rPr>
              <a:t>nước</a:t>
            </a:r>
            <a:r>
              <a:rPr lang="en-US" sz="1200" b="1" dirty="0">
                <a:solidFill>
                  <a:srgbClr val="002060"/>
                </a:solidFill>
                <a:latin typeface="Cambria" panose="02040503050406030204" pitchFamily="18" charset="0"/>
                <a:ea typeface="Cambria" panose="02040503050406030204" pitchFamily="18" charset="0"/>
              </a:rPr>
              <a:t> </a:t>
            </a:r>
            <a:r>
              <a:rPr lang="en-US" sz="1200" b="1" dirty="0" err="1">
                <a:solidFill>
                  <a:srgbClr val="002060"/>
                </a:solidFill>
                <a:latin typeface="Cambria" panose="02040503050406030204" pitchFamily="18" charset="0"/>
                <a:ea typeface="Cambria" panose="02040503050406030204" pitchFamily="18" charset="0"/>
              </a:rPr>
              <a:t>khác</a:t>
            </a:r>
            <a:r>
              <a:rPr lang="en-US" sz="1200" b="1" dirty="0">
                <a:solidFill>
                  <a:srgbClr val="002060"/>
                </a:solidFill>
                <a:latin typeface="Cambria" panose="02040503050406030204" pitchFamily="18" charset="0"/>
                <a:ea typeface="Cambria" panose="02040503050406030204" pitchFamily="18" charset="0"/>
              </a:rPr>
              <a:t>. Sau </a:t>
            </a:r>
            <a:r>
              <a:rPr lang="en-US" sz="1200" b="1" dirty="0" err="1">
                <a:solidFill>
                  <a:srgbClr val="002060"/>
                </a:solidFill>
                <a:latin typeface="Cambria" panose="02040503050406030204" pitchFamily="18" charset="0"/>
                <a:ea typeface="Cambria" panose="02040503050406030204" pitchFamily="18" charset="0"/>
              </a:rPr>
              <a:t>khi</a:t>
            </a:r>
            <a:r>
              <a:rPr lang="en-US" sz="1200" b="1" dirty="0">
                <a:solidFill>
                  <a:srgbClr val="002060"/>
                </a:solidFill>
                <a:latin typeface="Cambria" panose="02040503050406030204" pitchFamily="18" charset="0"/>
                <a:ea typeface="Cambria" panose="02040503050406030204" pitchFamily="18" charset="0"/>
              </a:rPr>
              <a:t> </a:t>
            </a:r>
            <a:r>
              <a:rPr lang="en-US" sz="1200" b="1" dirty="0" err="1">
                <a:solidFill>
                  <a:srgbClr val="002060"/>
                </a:solidFill>
                <a:latin typeface="Cambria" panose="02040503050406030204" pitchFamily="18" charset="0"/>
                <a:ea typeface="Cambria" panose="02040503050406030204" pitchFamily="18" charset="0"/>
              </a:rPr>
              <a:t>em</a:t>
            </a:r>
            <a:r>
              <a:rPr lang="en-US" sz="1200" b="1" dirty="0">
                <a:solidFill>
                  <a:srgbClr val="002060"/>
                </a:solidFill>
                <a:latin typeface="Cambria" panose="02040503050406030204" pitchFamily="18" charset="0"/>
                <a:ea typeface="Cambria" panose="02040503050406030204" pitchFamily="18" charset="0"/>
              </a:rPr>
              <a:t> </a:t>
            </a:r>
            <a:r>
              <a:rPr lang="en-US" sz="1200" b="1" dirty="0" err="1">
                <a:solidFill>
                  <a:srgbClr val="002060"/>
                </a:solidFill>
                <a:latin typeface="Cambria" panose="02040503050406030204" pitchFamily="18" charset="0"/>
                <a:ea typeface="Cambria" panose="02040503050406030204" pitchFamily="18" charset="0"/>
              </a:rPr>
              <a:t>xét</a:t>
            </a:r>
            <a:r>
              <a:rPr lang="en-US" sz="1200" b="1" dirty="0">
                <a:solidFill>
                  <a:srgbClr val="002060"/>
                </a:solidFill>
                <a:latin typeface="Cambria" panose="02040503050406030204" pitchFamily="18" charset="0"/>
                <a:ea typeface="Cambria" panose="02040503050406030204" pitchFamily="18" charset="0"/>
              </a:rPr>
              <a:t> </a:t>
            </a:r>
            <a:r>
              <a:rPr lang="en-US" sz="1200" b="1" dirty="0" err="1">
                <a:solidFill>
                  <a:srgbClr val="002060"/>
                </a:solidFill>
                <a:latin typeface="Cambria" panose="02040503050406030204" pitchFamily="18" charset="0"/>
                <a:ea typeface="Cambria" panose="02040503050406030204" pitchFamily="18" charset="0"/>
              </a:rPr>
              <a:t>họ</a:t>
            </a:r>
            <a:r>
              <a:rPr lang="en-US" sz="1200" b="1" dirty="0">
                <a:solidFill>
                  <a:srgbClr val="002060"/>
                </a:solidFill>
                <a:latin typeface="Cambria" panose="02040503050406030204" pitchFamily="18" charset="0"/>
                <a:ea typeface="Cambria" panose="02040503050406030204" pitchFamily="18" charset="0"/>
              </a:rPr>
              <a:t> </a:t>
            </a:r>
            <a:r>
              <a:rPr lang="en-US" sz="1200" b="1" dirty="0" err="1">
                <a:solidFill>
                  <a:srgbClr val="002060"/>
                </a:solidFill>
                <a:latin typeface="Cambria" panose="02040503050406030204" pitchFamily="18" charset="0"/>
                <a:ea typeface="Cambria" panose="02040503050406030204" pitchFamily="18" charset="0"/>
              </a:rPr>
              <a:t>làm</a:t>
            </a:r>
            <a:r>
              <a:rPr lang="en-US" sz="1200" b="1" dirty="0">
                <a:solidFill>
                  <a:srgbClr val="002060"/>
                </a:solidFill>
                <a:latin typeface="Cambria" panose="02040503050406030204" pitchFamily="18" charset="0"/>
                <a:ea typeface="Cambria" panose="02040503050406030204" pitchFamily="18" charset="0"/>
              </a:rPr>
              <a:t> </a:t>
            </a:r>
            <a:r>
              <a:rPr lang="en-US" sz="1200" b="1" dirty="0" err="1">
                <a:solidFill>
                  <a:srgbClr val="002060"/>
                </a:solidFill>
                <a:latin typeface="Cambria" panose="02040503050406030204" pitchFamily="18" charset="0"/>
                <a:ea typeface="Cambria" panose="02040503050406030204" pitchFamily="18" charset="0"/>
              </a:rPr>
              <a:t>như</a:t>
            </a:r>
            <a:r>
              <a:rPr lang="en-US" sz="1200" b="1" dirty="0">
                <a:solidFill>
                  <a:srgbClr val="002060"/>
                </a:solidFill>
                <a:latin typeface="Cambria" panose="02040503050406030204" pitchFamily="18" charset="0"/>
                <a:ea typeface="Cambria" panose="02040503050406030204" pitchFamily="18" charset="0"/>
              </a:rPr>
              <a:t> </a:t>
            </a:r>
            <a:r>
              <a:rPr lang="en-US" sz="1200" b="1" dirty="0" err="1">
                <a:solidFill>
                  <a:srgbClr val="002060"/>
                </a:solidFill>
                <a:latin typeface="Cambria" panose="02040503050406030204" pitchFamily="18" charset="0"/>
                <a:ea typeface="Cambria" panose="02040503050406030204" pitchFamily="18" charset="0"/>
              </a:rPr>
              <a:t>thế</a:t>
            </a:r>
            <a:r>
              <a:rPr lang="en-US" sz="1200" b="1" dirty="0">
                <a:solidFill>
                  <a:srgbClr val="002060"/>
                </a:solidFill>
                <a:latin typeface="Cambria" panose="02040503050406030204" pitchFamily="18" charset="0"/>
                <a:ea typeface="Cambria" panose="02040503050406030204" pitchFamily="18" charset="0"/>
              </a:rPr>
              <a:t> </a:t>
            </a:r>
            <a:r>
              <a:rPr lang="en-US" sz="1200" b="1" dirty="0" err="1">
                <a:solidFill>
                  <a:srgbClr val="002060"/>
                </a:solidFill>
                <a:latin typeface="Cambria" panose="02040503050406030204" pitchFamily="18" charset="0"/>
                <a:ea typeface="Cambria" panose="02040503050406030204" pitchFamily="18" charset="0"/>
              </a:rPr>
              <a:t>nào</a:t>
            </a:r>
            <a:r>
              <a:rPr lang="en-US" sz="1200" b="1" dirty="0">
                <a:solidFill>
                  <a:srgbClr val="002060"/>
                </a:solidFill>
                <a:latin typeface="Cambria" panose="02040503050406030204" pitchFamily="18" charset="0"/>
                <a:ea typeface="Cambria" panose="02040503050406030204" pitchFamily="18" charset="0"/>
              </a:rPr>
              <a:t>, </a:t>
            </a:r>
            <a:r>
              <a:rPr lang="en-US" sz="1200" b="1" dirty="0" err="1">
                <a:solidFill>
                  <a:srgbClr val="002060"/>
                </a:solidFill>
                <a:latin typeface="Cambria" panose="02040503050406030204" pitchFamily="18" charset="0"/>
                <a:ea typeface="Cambria" panose="02040503050406030204" pitchFamily="18" charset="0"/>
              </a:rPr>
              <a:t>tôi</a:t>
            </a:r>
            <a:r>
              <a:rPr lang="en-US" sz="1200" b="1" dirty="0">
                <a:solidFill>
                  <a:srgbClr val="002060"/>
                </a:solidFill>
                <a:latin typeface="Cambria" panose="02040503050406030204" pitchFamily="18" charset="0"/>
                <a:ea typeface="Cambria" panose="02040503050406030204" pitchFamily="18" charset="0"/>
              </a:rPr>
              <a:t> </a:t>
            </a:r>
            <a:r>
              <a:rPr lang="en-US" sz="1200" b="1" dirty="0" err="1">
                <a:solidFill>
                  <a:srgbClr val="002060"/>
                </a:solidFill>
                <a:latin typeface="Cambria" panose="02040503050406030204" pitchFamily="18" charset="0"/>
                <a:ea typeface="Cambria" panose="02040503050406030204" pitchFamily="18" charset="0"/>
              </a:rPr>
              <a:t>sẽ</a:t>
            </a:r>
            <a:r>
              <a:rPr lang="en-US" sz="1200" b="1" dirty="0">
                <a:solidFill>
                  <a:srgbClr val="002060"/>
                </a:solidFill>
                <a:latin typeface="Cambria" panose="02040503050406030204" pitchFamily="18" charset="0"/>
                <a:ea typeface="Cambria" panose="02040503050406030204" pitchFamily="18" charset="0"/>
              </a:rPr>
              <a:t> </a:t>
            </a:r>
            <a:r>
              <a:rPr lang="en-US" sz="1200" b="1" dirty="0" err="1">
                <a:solidFill>
                  <a:srgbClr val="002060"/>
                </a:solidFill>
                <a:latin typeface="Cambria" panose="02040503050406030204" pitchFamily="18" charset="0"/>
                <a:ea typeface="Cambria" panose="02040503050406030204" pitchFamily="18" charset="0"/>
              </a:rPr>
              <a:t>trở</a:t>
            </a:r>
            <a:r>
              <a:rPr lang="en-US" sz="1200" b="1" dirty="0">
                <a:solidFill>
                  <a:srgbClr val="002060"/>
                </a:solidFill>
                <a:latin typeface="Cambria" panose="02040503050406030204" pitchFamily="18" charset="0"/>
                <a:ea typeface="Cambria" panose="02040503050406030204" pitchFamily="18" charset="0"/>
              </a:rPr>
              <a:t> </a:t>
            </a:r>
            <a:r>
              <a:rPr lang="en-US" sz="1200" b="1" dirty="0" err="1">
                <a:solidFill>
                  <a:srgbClr val="002060"/>
                </a:solidFill>
                <a:latin typeface="Cambria" panose="02040503050406030204" pitchFamily="18" charset="0"/>
                <a:ea typeface="Cambria" panose="02040503050406030204" pitchFamily="18" charset="0"/>
              </a:rPr>
              <a:t>về</a:t>
            </a:r>
            <a:r>
              <a:rPr lang="en-US" sz="1200" b="1" dirty="0">
                <a:solidFill>
                  <a:srgbClr val="002060"/>
                </a:solidFill>
                <a:latin typeface="Cambria" panose="02040503050406030204" pitchFamily="18" charset="0"/>
                <a:ea typeface="Cambria" panose="02040503050406030204" pitchFamily="18" charset="0"/>
              </a:rPr>
              <a:t> </a:t>
            </a:r>
            <a:r>
              <a:rPr lang="en-US" sz="1200" b="1" dirty="0" err="1">
                <a:solidFill>
                  <a:srgbClr val="002060"/>
                </a:solidFill>
                <a:latin typeface="Cambria" panose="02040503050406030204" pitchFamily="18" charset="0"/>
                <a:ea typeface="Cambria" panose="02040503050406030204" pitchFamily="18" charset="0"/>
              </a:rPr>
              <a:t>giúp</a:t>
            </a:r>
            <a:r>
              <a:rPr lang="en-US" sz="1200" b="1" dirty="0">
                <a:solidFill>
                  <a:srgbClr val="002060"/>
                </a:solidFill>
                <a:latin typeface="Cambria" panose="02040503050406030204" pitchFamily="18" charset="0"/>
                <a:ea typeface="Cambria" panose="02040503050406030204" pitchFamily="18" charset="0"/>
              </a:rPr>
              <a:t> </a:t>
            </a:r>
            <a:r>
              <a:rPr lang="en-US" sz="1200" b="1" dirty="0" err="1">
                <a:solidFill>
                  <a:srgbClr val="002060"/>
                </a:solidFill>
                <a:latin typeface="Cambria" panose="02040503050406030204" pitchFamily="18" charset="0"/>
                <a:ea typeface="Cambria" panose="02040503050406030204" pitchFamily="18" charset="0"/>
              </a:rPr>
              <a:t>đồng</a:t>
            </a:r>
            <a:r>
              <a:rPr lang="en-US" sz="1200" b="1" dirty="0">
                <a:solidFill>
                  <a:srgbClr val="002060"/>
                </a:solidFill>
                <a:latin typeface="Cambria" panose="02040503050406030204" pitchFamily="18" charset="0"/>
                <a:ea typeface="Cambria" panose="02040503050406030204" pitchFamily="18" charset="0"/>
              </a:rPr>
              <a:t> </a:t>
            </a:r>
            <a:r>
              <a:rPr lang="en-US" sz="1200" b="1" dirty="0" err="1">
                <a:solidFill>
                  <a:srgbClr val="002060"/>
                </a:solidFill>
                <a:latin typeface="Cambria" panose="02040503050406030204" pitchFamily="18" charset="0"/>
                <a:ea typeface="Cambria" panose="02040503050406030204" pitchFamily="18" charset="0"/>
              </a:rPr>
              <a:t>bào</a:t>
            </a:r>
            <a:r>
              <a:rPr lang="en-US" sz="1200" b="1" dirty="0">
                <a:solidFill>
                  <a:srgbClr val="002060"/>
                </a:solidFill>
                <a:latin typeface="Cambria" panose="02040503050406030204" pitchFamily="18" charset="0"/>
                <a:ea typeface="Cambria" panose="02040503050406030204" pitchFamily="18" charset="0"/>
              </a:rPr>
              <a:t> </a:t>
            </a:r>
            <a:r>
              <a:rPr lang="en-US" sz="1200" b="1" dirty="0" err="1">
                <a:solidFill>
                  <a:srgbClr val="002060"/>
                </a:solidFill>
                <a:latin typeface="Cambria" panose="02040503050406030204" pitchFamily="18" charset="0"/>
                <a:ea typeface="Cambria" panose="02040503050406030204" pitchFamily="18" charset="0"/>
              </a:rPr>
              <a:t>chúng</a:t>
            </a:r>
            <a:r>
              <a:rPr lang="en-US" sz="1200" b="1" dirty="0">
                <a:solidFill>
                  <a:srgbClr val="002060"/>
                </a:solidFill>
                <a:latin typeface="Cambria" panose="02040503050406030204" pitchFamily="18" charset="0"/>
                <a:ea typeface="Cambria" panose="02040503050406030204" pitchFamily="18" charset="0"/>
              </a:rPr>
              <a:t> ta.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Chúng</a:t>
            </a:r>
            <a:r>
              <a:rPr lang="en-US" sz="2400" b="1" dirty="0">
                <a:solidFill>
                  <a:srgbClr val="002060"/>
                </a:solidFill>
                <a:latin typeface="Cambria" panose="02040503050406030204" pitchFamily="18" charset="0"/>
                <a:ea typeface="Cambria" panose="02040503050406030204" pitchFamily="18" charset="0"/>
              </a:rPr>
              <a:t> ta </a:t>
            </a:r>
            <a:r>
              <a:rPr lang="en-US" sz="2400" b="1" dirty="0" err="1">
                <a:solidFill>
                  <a:srgbClr val="002060"/>
                </a:solidFill>
                <a:latin typeface="Cambria" panose="02040503050406030204" pitchFamily="18" charset="0"/>
                <a:ea typeface="Cambria" panose="02040503050406030204" pitchFamily="18" charset="0"/>
              </a:rPr>
              <a:t>sẽ</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làm</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việc</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chúng</a:t>
            </a:r>
            <a:r>
              <a:rPr lang="en-US" sz="2400" b="1" dirty="0">
                <a:solidFill>
                  <a:srgbClr val="002060"/>
                </a:solidFill>
                <a:latin typeface="Cambria" panose="02040503050406030204" pitchFamily="18" charset="0"/>
                <a:ea typeface="Cambria" panose="02040503050406030204" pitchFamily="18" charset="0"/>
              </a:rPr>
              <a:t> ta </a:t>
            </a:r>
            <a:r>
              <a:rPr lang="en-US" sz="2400" b="1" dirty="0" err="1">
                <a:solidFill>
                  <a:srgbClr val="002060"/>
                </a:solidFill>
                <a:latin typeface="Cambria" panose="02040503050406030204" pitchFamily="18" charset="0"/>
                <a:ea typeface="Cambria" panose="02040503050406030204" pitchFamily="18" charset="0"/>
              </a:rPr>
              <a:t>sẽ</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làm</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bất</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cứ</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việc</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gì</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để</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sống</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và</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để</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đi</a:t>
            </a:r>
            <a:r>
              <a:rPr lang="en-US" sz="2400" b="1" dirty="0">
                <a:solidFill>
                  <a:srgbClr val="002060"/>
                </a:solidFill>
                <a:latin typeface="Cambria" panose="02040503050406030204" pitchFamily="18" charset="0"/>
                <a:ea typeface="Cambria" panose="02040503050406030204" pitchFamily="18" charset="0"/>
              </a:rPr>
              <a:t>.</a:t>
            </a:r>
            <a:endParaRPr lang="vi-VN" sz="6600" b="1" dirty="0">
              <a:solidFill>
                <a:srgbClr val="002060"/>
              </a:solidFill>
              <a:latin typeface="Cambria" panose="02040503050406030204" pitchFamily="18" charset="0"/>
              <a:ea typeface="Cambria" panose="02040503050406030204" pitchFamily="18" charset="0"/>
            </a:endParaRPr>
          </a:p>
          <a:p>
            <a:pPr marL="342900" marR="0" lvl="0" indent="-342900" algn="l" defTabSz="914400" rtl="0" eaLnBrk="1" fontAlgn="auto" latinLnBrk="0" hangingPunct="1">
              <a:lnSpc>
                <a:spcPct val="100000"/>
              </a:lnSpc>
              <a:spcBef>
                <a:spcPts val="0"/>
              </a:spcBef>
              <a:spcAft>
                <a:spcPts val="0"/>
              </a:spcAft>
              <a:buClrTx/>
              <a:buSzTx/>
              <a:buFontTx/>
              <a:buChar char="-"/>
              <a:tabLst/>
              <a:defRPr/>
            </a:pPr>
            <a:endParaRPr lang="vi-VN" sz="2400" b="1" dirty="0">
              <a:solidFill>
                <a:srgbClr val="002060"/>
              </a:solidFill>
              <a:latin typeface="Cambria" panose="02040503050406030204" pitchFamily="18" charset="0"/>
              <a:ea typeface="Cambria" panose="02040503050406030204" pitchFamily="18" charset="0"/>
            </a:endParaRPr>
          </a:p>
          <a:p>
            <a:endParaRPr lang="en-US" dirty="0"/>
          </a:p>
        </p:txBody>
      </p:sp>
      <p:sp>
        <p:nvSpPr>
          <p:cNvPr id="4" name="Slide Number Placeholder 3"/>
          <p:cNvSpPr>
            <a:spLocks noGrp="1"/>
          </p:cNvSpPr>
          <p:nvPr>
            <p:ph type="sldNum" sz="quarter" idx="5"/>
          </p:nvPr>
        </p:nvSpPr>
        <p:spPr/>
        <p:txBody>
          <a:bodyPr/>
          <a:lstStyle/>
          <a:p>
            <a:fld id="{2877D933-BDB3-4321-A92C-E436CCA7B319}" type="slidenum">
              <a:rPr lang="en-US" smtClean="0"/>
              <a:t>14</a:t>
            </a:fld>
            <a:endParaRPr lang="en-US"/>
          </a:p>
        </p:txBody>
      </p:sp>
    </p:spTree>
    <p:extLst>
      <p:ext uri="{BB962C8B-B14F-4D97-AF65-F5344CB8AC3E}">
        <p14:creationId xmlns:p14="http://schemas.microsoft.com/office/powerpoint/2010/main" val="3221937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200" b="1" dirty="0">
                <a:solidFill>
                  <a:srgbClr val="002060"/>
                </a:solidFill>
                <a:latin typeface="Cambria" panose="02040503050406030204" pitchFamily="18" charset="0"/>
                <a:ea typeface="Cambria" panose="02040503050406030204" pitchFamily="18" charset="0"/>
              </a:rPr>
              <a:t>Câu </a:t>
            </a:r>
            <a:r>
              <a:rPr lang="vi-VN" sz="1200" b="1" dirty="0" err="1">
                <a:solidFill>
                  <a:srgbClr val="002060"/>
                </a:solidFill>
                <a:latin typeface="Cambria" panose="02040503050406030204" pitchFamily="18" charset="0"/>
                <a:ea typeface="Cambria" panose="02040503050406030204" pitchFamily="18" charset="0"/>
              </a:rPr>
              <a:t>nói</a:t>
            </a:r>
            <a:r>
              <a:rPr lang="vi-VN" sz="1200" b="1" dirty="0">
                <a:solidFill>
                  <a:srgbClr val="002060"/>
                </a:solidFill>
                <a:latin typeface="Cambria" panose="02040503050406030204" pitchFamily="18" charset="0"/>
                <a:ea typeface="Cambria" panose="02040503050406030204" pitchFamily="18" charset="0"/>
              </a:rPr>
              <a:t> “</a:t>
            </a:r>
            <a:r>
              <a:rPr lang="vi-VN" sz="1200" b="1" dirty="0" err="1">
                <a:solidFill>
                  <a:srgbClr val="002060"/>
                </a:solidFill>
                <a:latin typeface="Cambria" panose="02040503050406030204" pitchFamily="18" charset="0"/>
                <a:ea typeface="Cambria" panose="02040503050406030204" pitchFamily="18" charset="0"/>
              </a:rPr>
              <a:t>Chúng</a:t>
            </a:r>
            <a:r>
              <a:rPr lang="vi-VN" sz="1200" b="1" dirty="0">
                <a:solidFill>
                  <a:srgbClr val="002060"/>
                </a:solidFill>
                <a:latin typeface="Cambria" panose="02040503050406030204" pitchFamily="18" charset="0"/>
                <a:ea typeface="Cambria" panose="02040503050406030204" pitchFamily="18" charset="0"/>
              </a:rPr>
              <a:t> ta </a:t>
            </a:r>
            <a:r>
              <a:rPr lang="vi-VN" sz="1200" b="1" dirty="0" err="1">
                <a:solidFill>
                  <a:srgbClr val="002060"/>
                </a:solidFill>
                <a:latin typeface="Cambria" panose="02040503050406030204" pitchFamily="18" charset="0"/>
                <a:ea typeface="Cambria" panose="02040503050406030204" pitchFamily="18" charset="0"/>
              </a:rPr>
              <a:t>sẽ</a:t>
            </a:r>
            <a:r>
              <a:rPr lang="vi-VN" sz="1200" b="1" dirty="0">
                <a:solidFill>
                  <a:srgbClr val="002060"/>
                </a:solidFill>
                <a:latin typeface="Cambria" panose="02040503050406030204" pitchFamily="18" charset="0"/>
                <a:ea typeface="Cambria" panose="02040503050406030204" pitchFamily="18" charset="0"/>
              </a:rPr>
              <a:t> </a:t>
            </a:r>
            <a:r>
              <a:rPr lang="vi-VN" sz="1200" b="1" dirty="0" err="1">
                <a:solidFill>
                  <a:srgbClr val="002060"/>
                </a:solidFill>
                <a:latin typeface="Cambria" panose="02040503050406030204" pitchFamily="18" charset="0"/>
                <a:ea typeface="Cambria" panose="02040503050406030204" pitchFamily="18" charset="0"/>
              </a:rPr>
              <a:t>làm</a:t>
            </a:r>
            <a:r>
              <a:rPr lang="vi-VN" sz="1200" b="1" dirty="0">
                <a:solidFill>
                  <a:srgbClr val="002060"/>
                </a:solidFill>
                <a:latin typeface="Cambria" panose="02040503050406030204" pitchFamily="18" charset="0"/>
                <a:ea typeface="Cambria" panose="02040503050406030204" pitchFamily="18" charset="0"/>
              </a:rPr>
              <a:t> </a:t>
            </a:r>
            <a:r>
              <a:rPr lang="vi-VN" sz="1200" b="1" dirty="0" err="1">
                <a:solidFill>
                  <a:srgbClr val="002060"/>
                </a:solidFill>
                <a:latin typeface="Cambria" panose="02040503050406030204" pitchFamily="18" charset="0"/>
                <a:ea typeface="Cambria" panose="02040503050406030204" pitchFamily="18" charset="0"/>
              </a:rPr>
              <a:t>việc</a:t>
            </a:r>
            <a:r>
              <a:rPr lang="vi-VN" sz="1200" b="1" dirty="0">
                <a:solidFill>
                  <a:srgbClr val="002060"/>
                </a:solidFill>
                <a:latin typeface="Cambria" panose="02040503050406030204" pitchFamily="18" charset="0"/>
                <a:ea typeface="Cambria" panose="02040503050406030204" pitchFamily="18" charset="0"/>
              </a:rPr>
              <a:t>, </a:t>
            </a:r>
            <a:r>
              <a:rPr lang="vi-VN" sz="1200" b="1" dirty="0" err="1">
                <a:solidFill>
                  <a:srgbClr val="002060"/>
                </a:solidFill>
                <a:latin typeface="Cambria" panose="02040503050406030204" pitchFamily="18" charset="0"/>
                <a:ea typeface="Cambria" panose="02040503050406030204" pitchFamily="18" charset="0"/>
              </a:rPr>
              <a:t>chúng</a:t>
            </a:r>
            <a:r>
              <a:rPr lang="vi-VN" sz="1200" b="1" dirty="0">
                <a:solidFill>
                  <a:srgbClr val="002060"/>
                </a:solidFill>
                <a:latin typeface="Cambria" panose="02040503050406030204" pitchFamily="18" charset="0"/>
                <a:ea typeface="Cambria" panose="02040503050406030204" pitchFamily="18" charset="0"/>
              </a:rPr>
              <a:t> ta </a:t>
            </a:r>
            <a:r>
              <a:rPr lang="vi-VN" sz="1200" b="1" dirty="0" err="1">
                <a:solidFill>
                  <a:srgbClr val="002060"/>
                </a:solidFill>
                <a:latin typeface="Cambria" panose="02040503050406030204" pitchFamily="18" charset="0"/>
                <a:ea typeface="Cambria" panose="02040503050406030204" pitchFamily="18" charset="0"/>
              </a:rPr>
              <a:t>sẽ</a:t>
            </a:r>
            <a:r>
              <a:rPr lang="vi-VN" sz="1200" b="1" dirty="0">
                <a:solidFill>
                  <a:srgbClr val="002060"/>
                </a:solidFill>
                <a:latin typeface="Cambria" panose="02040503050406030204" pitchFamily="18" charset="0"/>
                <a:ea typeface="Cambria" panose="02040503050406030204" pitchFamily="18" charset="0"/>
              </a:rPr>
              <a:t> </a:t>
            </a:r>
            <a:r>
              <a:rPr lang="vi-VN" sz="1200" b="1" dirty="0" err="1">
                <a:solidFill>
                  <a:srgbClr val="002060"/>
                </a:solidFill>
                <a:latin typeface="Cambria" panose="02040503050406030204" pitchFamily="18" charset="0"/>
                <a:ea typeface="Cambria" panose="02040503050406030204" pitchFamily="18" charset="0"/>
              </a:rPr>
              <a:t>làm</a:t>
            </a:r>
            <a:r>
              <a:rPr lang="vi-VN" sz="1200" b="1" dirty="0">
                <a:solidFill>
                  <a:srgbClr val="002060"/>
                </a:solidFill>
                <a:latin typeface="Cambria" panose="02040503050406030204" pitchFamily="18" charset="0"/>
                <a:ea typeface="Cambria" panose="02040503050406030204" pitchFamily="18" charset="0"/>
              </a:rPr>
              <a:t> </a:t>
            </a:r>
            <a:r>
              <a:rPr lang="vi-VN" sz="1200" b="1" dirty="0" err="1">
                <a:solidFill>
                  <a:srgbClr val="002060"/>
                </a:solidFill>
                <a:latin typeface="Cambria" panose="02040503050406030204" pitchFamily="18" charset="0"/>
                <a:ea typeface="Cambria" panose="02040503050406030204" pitchFamily="18" charset="0"/>
              </a:rPr>
              <a:t>bất</a:t>
            </a:r>
            <a:r>
              <a:rPr lang="vi-VN" sz="1200" b="1" dirty="0">
                <a:solidFill>
                  <a:srgbClr val="002060"/>
                </a:solidFill>
                <a:latin typeface="Cambria" panose="02040503050406030204" pitchFamily="18" charset="0"/>
                <a:ea typeface="Cambria" panose="02040503050406030204" pitchFamily="18" charset="0"/>
              </a:rPr>
              <a:t> </a:t>
            </a:r>
            <a:r>
              <a:rPr lang="vi-VN" sz="1200" b="1" dirty="0" err="1">
                <a:solidFill>
                  <a:srgbClr val="002060"/>
                </a:solidFill>
                <a:latin typeface="Cambria" panose="02040503050406030204" pitchFamily="18" charset="0"/>
                <a:ea typeface="Cambria" panose="02040503050406030204" pitchFamily="18" charset="0"/>
              </a:rPr>
              <a:t>cứ</a:t>
            </a:r>
            <a:r>
              <a:rPr lang="vi-VN" sz="1200" b="1" dirty="0">
                <a:solidFill>
                  <a:srgbClr val="002060"/>
                </a:solidFill>
                <a:latin typeface="Cambria" panose="02040503050406030204" pitchFamily="18" charset="0"/>
                <a:ea typeface="Cambria" panose="02040503050406030204" pitchFamily="18" charset="0"/>
              </a:rPr>
              <a:t> </a:t>
            </a:r>
            <a:r>
              <a:rPr lang="vi-VN" sz="1200" b="1" dirty="0" err="1">
                <a:solidFill>
                  <a:srgbClr val="002060"/>
                </a:solidFill>
                <a:latin typeface="Cambria" panose="02040503050406030204" pitchFamily="18" charset="0"/>
                <a:ea typeface="Cambria" panose="02040503050406030204" pitchFamily="18" charset="0"/>
              </a:rPr>
              <a:t>việc</a:t>
            </a:r>
            <a:r>
              <a:rPr lang="vi-VN" sz="1200" b="1" dirty="0">
                <a:solidFill>
                  <a:srgbClr val="002060"/>
                </a:solidFill>
                <a:latin typeface="Cambria" panose="02040503050406030204" pitchFamily="18" charset="0"/>
                <a:ea typeface="Cambria" panose="02040503050406030204" pitchFamily="18" charset="0"/>
              </a:rPr>
              <a:t> </a:t>
            </a:r>
            <a:r>
              <a:rPr lang="vi-VN" sz="1200" b="1" dirty="0" err="1">
                <a:solidFill>
                  <a:srgbClr val="002060"/>
                </a:solidFill>
                <a:latin typeface="Cambria" panose="02040503050406030204" pitchFamily="18" charset="0"/>
                <a:ea typeface="Cambria" panose="02040503050406030204" pitchFamily="18" charset="0"/>
              </a:rPr>
              <a:t>gì</a:t>
            </a:r>
            <a:r>
              <a:rPr lang="vi-VN" sz="1200" b="1" dirty="0">
                <a:solidFill>
                  <a:srgbClr val="002060"/>
                </a:solidFill>
                <a:latin typeface="Cambria" panose="02040503050406030204" pitchFamily="18" charset="0"/>
                <a:ea typeface="Cambria" panose="02040503050406030204" pitchFamily="18" charset="0"/>
              </a:rPr>
              <a:t> </a:t>
            </a:r>
            <a:r>
              <a:rPr lang="vi-VN" sz="1200" b="1" dirty="0" err="1">
                <a:solidFill>
                  <a:srgbClr val="002060"/>
                </a:solidFill>
                <a:latin typeface="Cambria" panose="02040503050406030204" pitchFamily="18" charset="0"/>
                <a:ea typeface="Cambria" panose="02040503050406030204" pitchFamily="18" charset="0"/>
              </a:rPr>
              <a:t>để</a:t>
            </a:r>
            <a:r>
              <a:rPr lang="vi-VN" sz="1200" b="1" dirty="0">
                <a:solidFill>
                  <a:srgbClr val="002060"/>
                </a:solidFill>
                <a:latin typeface="Cambria" panose="02040503050406030204" pitchFamily="18" charset="0"/>
                <a:ea typeface="Cambria" panose="02040503050406030204" pitchFamily="18" charset="0"/>
              </a:rPr>
              <a:t> </a:t>
            </a:r>
            <a:r>
              <a:rPr lang="vi-VN" sz="1200" b="1" dirty="0" err="1">
                <a:solidFill>
                  <a:srgbClr val="002060"/>
                </a:solidFill>
                <a:latin typeface="Cambria" panose="02040503050406030204" pitchFamily="18" charset="0"/>
                <a:ea typeface="Cambria" panose="02040503050406030204" pitchFamily="18" charset="0"/>
              </a:rPr>
              <a:t>sống</a:t>
            </a:r>
            <a:r>
              <a:rPr lang="vi-VN" sz="1200" b="1" dirty="0">
                <a:solidFill>
                  <a:srgbClr val="002060"/>
                </a:solidFill>
                <a:latin typeface="Cambria" panose="02040503050406030204" pitchFamily="18" charset="0"/>
                <a:ea typeface="Cambria" panose="02040503050406030204" pitchFamily="18" charset="0"/>
              </a:rPr>
              <a:t> </a:t>
            </a:r>
            <a:r>
              <a:rPr lang="vi-VN" sz="1200" b="1" dirty="0" err="1">
                <a:solidFill>
                  <a:srgbClr val="002060"/>
                </a:solidFill>
                <a:latin typeface="Cambria" panose="02040503050406030204" pitchFamily="18" charset="0"/>
                <a:ea typeface="Cambria" panose="02040503050406030204" pitchFamily="18" charset="0"/>
              </a:rPr>
              <a:t>và</a:t>
            </a:r>
            <a:r>
              <a:rPr lang="vi-VN" sz="1200" b="1" dirty="0">
                <a:solidFill>
                  <a:srgbClr val="002060"/>
                </a:solidFill>
                <a:latin typeface="Cambria" panose="02040503050406030204" pitchFamily="18" charset="0"/>
                <a:ea typeface="Cambria" panose="02040503050406030204" pitchFamily="18" charset="0"/>
              </a:rPr>
              <a:t> </a:t>
            </a:r>
            <a:r>
              <a:rPr lang="vi-VN" sz="1200" b="1" dirty="0" err="1">
                <a:solidFill>
                  <a:srgbClr val="002060"/>
                </a:solidFill>
                <a:latin typeface="Cambria" panose="02040503050406030204" pitchFamily="18" charset="0"/>
                <a:ea typeface="Cambria" panose="02040503050406030204" pitchFamily="18" charset="0"/>
              </a:rPr>
              <a:t>để</a:t>
            </a:r>
            <a:r>
              <a:rPr lang="vi-VN" sz="1200" b="1" dirty="0">
                <a:solidFill>
                  <a:srgbClr val="002060"/>
                </a:solidFill>
                <a:latin typeface="Cambria" panose="02040503050406030204" pitchFamily="18" charset="0"/>
                <a:ea typeface="Cambria" panose="02040503050406030204" pitchFamily="18" charset="0"/>
              </a:rPr>
              <a:t> đi!” </a:t>
            </a:r>
            <a:r>
              <a:rPr lang="vi-VN" sz="1200" b="1" dirty="0" err="1">
                <a:solidFill>
                  <a:srgbClr val="002060"/>
                </a:solidFill>
                <a:latin typeface="Cambria" panose="02040503050406030204" pitchFamily="18" charset="0"/>
                <a:ea typeface="Cambria" panose="02040503050406030204" pitchFamily="18" charset="0"/>
              </a:rPr>
              <a:t>thể</a:t>
            </a:r>
            <a:r>
              <a:rPr lang="vi-VN" sz="1200" b="1" dirty="0">
                <a:solidFill>
                  <a:srgbClr val="002060"/>
                </a:solidFill>
                <a:latin typeface="Cambria" panose="02040503050406030204" pitchFamily="18" charset="0"/>
                <a:ea typeface="Cambria" panose="02040503050406030204" pitchFamily="18" charset="0"/>
              </a:rPr>
              <a:t> </a:t>
            </a:r>
            <a:r>
              <a:rPr lang="vi-VN" sz="1200" b="1" dirty="0" err="1">
                <a:solidFill>
                  <a:srgbClr val="002060"/>
                </a:solidFill>
                <a:latin typeface="Cambria" panose="02040503050406030204" pitchFamily="18" charset="0"/>
                <a:ea typeface="Cambria" panose="02040503050406030204" pitchFamily="18" charset="0"/>
              </a:rPr>
              <a:t>hiện</a:t>
            </a:r>
            <a:r>
              <a:rPr lang="vi-VN" sz="1200" b="1" dirty="0">
                <a:solidFill>
                  <a:srgbClr val="002060"/>
                </a:solidFill>
                <a:latin typeface="Cambria" panose="02040503050406030204" pitchFamily="18" charset="0"/>
                <a:ea typeface="Cambria" panose="02040503050406030204" pitchFamily="18" charset="0"/>
              </a:rPr>
              <a:t> </a:t>
            </a:r>
            <a:r>
              <a:rPr lang="vi-VN" sz="1200" b="1" dirty="0" err="1">
                <a:solidFill>
                  <a:srgbClr val="002060"/>
                </a:solidFill>
                <a:latin typeface="Cambria" panose="02040503050406030204" pitchFamily="18" charset="0"/>
                <a:ea typeface="Cambria" panose="02040503050406030204" pitchFamily="18" charset="0"/>
              </a:rPr>
              <a:t>nhiệt</a:t>
            </a:r>
            <a:r>
              <a:rPr lang="vi-VN" sz="1200" b="1" dirty="0">
                <a:solidFill>
                  <a:srgbClr val="002060"/>
                </a:solidFill>
                <a:latin typeface="Cambria" panose="02040503050406030204" pitchFamily="18" charset="0"/>
                <a:ea typeface="Cambria" panose="02040503050406030204" pitchFamily="18" charset="0"/>
              </a:rPr>
              <a:t> </a:t>
            </a:r>
            <a:r>
              <a:rPr lang="vi-VN" sz="1200" b="1" dirty="0" err="1">
                <a:solidFill>
                  <a:srgbClr val="002060"/>
                </a:solidFill>
                <a:latin typeface="Cambria" panose="02040503050406030204" pitchFamily="18" charset="0"/>
                <a:ea typeface="Cambria" panose="02040503050406030204" pitchFamily="18" charset="0"/>
              </a:rPr>
              <a:t>huyết</a:t>
            </a:r>
            <a:r>
              <a:rPr lang="vi-VN" sz="1200" b="1" dirty="0">
                <a:solidFill>
                  <a:srgbClr val="002060"/>
                </a:solidFill>
                <a:latin typeface="Cambria" panose="02040503050406030204" pitchFamily="18" charset="0"/>
                <a:ea typeface="Cambria" panose="02040503050406030204" pitchFamily="18" charset="0"/>
              </a:rPr>
              <a:t>, ý </a:t>
            </a:r>
            <a:r>
              <a:rPr lang="vi-VN" sz="1200" b="1" dirty="0" err="1">
                <a:solidFill>
                  <a:srgbClr val="002060"/>
                </a:solidFill>
                <a:latin typeface="Cambria" panose="02040503050406030204" pitchFamily="18" charset="0"/>
                <a:ea typeface="Cambria" panose="02040503050406030204" pitchFamily="18" charset="0"/>
              </a:rPr>
              <a:t>chí</a:t>
            </a:r>
            <a:r>
              <a:rPr lang="vi-VN" sz="1200" b="1" dirty="0">
                <a:solidFill>
                  <a:srgbClr val="002060"/>
                </a:solidFill>
                <a:latin typeface="Cambria" panose="02040503050406030204" pitchFamily="18" charset="0"/>
                <a:ea typeface="Cambria" panose="02040503050406030204" pitchFamily="18" charset="0"/>
              </a:rPr>
              <a:t> </a:t>
            </a:r>
            <a:r>
              <a:rPr lang="vi-VN" sz="1200" b="1" dirty="0" err="1">
                <a:solidFill>
                  <a:srgbClr val="002060"/>
                </a:solidFill>
                <a:latin typeface="Cambria" panose="02040503050406030204" pitchFamily="18" charset="0"/>
                <a:ea typeface="Cambria" panose="02040503050406030204" pitchFamily="18" charset="0"/>
              </a:rPr>
              <a:t>quyết</a:t>
            </a:r>
            <a:r>
              <a:rPr lang="vi-VN" sz="1200" b="1" dirty="0">
                <a:solidFill>
                  <a:srgbClr val="002060"/>
                </a:solidFill>
                <a:latin typeface="Cambria" panose="02040503050406030204" pitchFamily="18" charset="0"/>
                <a:ea typeface="Cambria" panose="02040503050406030204" pitchFamily="18" charset="0"/>
              </a:rPr>
              <a:t> tâm ra đi </a:t>
            </a:r>
            <a:r>
              <a:rPr lang="vi-VN" sz="1200" b="1" dirty="0" err="1">
                <a:solidFill>
                  <a:srgbClr val="002060"/>
                </a:solidFill>
                <a:latin typeface="Cambria" panose="02040503050406030204" pitchFamily="18" charset="0"/>
                <a:ea typeface="Cambria" panose="02040503050406030204" pitchFamily="18" charset="0"/>
              </a:rPr>
              <a:t>tìm</a:t>
            </a:r>
            <a:r>
              <a:rPr lang="vi-VN" sz="1200" b="1" dirty="0">
                <a:solidFill>
                  <a:srgbClr val="002060"/>
                </a:solidFill>
                <a:latin typeface="Cambria" panose="02040503050406030204" pitchFamily="18" charset="0"/>
                <a:ea typeface="Cambria" panose="02040503050406030204" pitchFamily="18" charset="0"/>
              </a:rPr>
              <a:t> </a:t>
            </a:r>
            <a:r>
              <a:rPr lang="vi-VN" sz="1200" b="1" dirty="0" err="1">
                <a:solidFill>
                  <a:srgbClr val="002060"/>
                </a:solidFill>
                <a:latin typeface="Cambria" panose="02040503050406030204" pitchFamily="18" charset="0"/>
                <a:ea typeface="Cambria" panose="02040503050406030204" pitchFamily="18" charset="0"/>
              </a:rPr>
              <a:t>đường</a:t>
            </a:r>
            <a:r>
              <a:rPr lang="vi-VN" sz="1200" b="1" dirty="0">
                <a:solidFill>
                  <a:srgbClr val="002060"/>
                </a:solidFill>
                <a:latin typeface="Cambria" panose="02040503050406030204" pitchFamily="18" charset="0"/>
                <a:ea typeface="Cambria" panose="02040503050406030204" pitchFamily="18" charset="0"/>
              </a:rPr>
              <a:t> </a:t>
            </a:r>
            <a:r>
              <a:rPr lang="vi-VN" sz="1200" b="1" dirty="0" err="1">
                <a:solidFill>
                  <a:srgbClr val="002060"/>
                </a:solidFill>
                <a:latin typeface="Cambria" panose="02040503050406030204" pitchFamily="18" charset="0"/>
                <a:ea typeface="Cambria" panose="02040503050406030204" pitchFamily="18" charset="0"/>
              </a:rPr>
              <a:t>cứu</a:t>
            </a:r>
            <a:r>
              <a:rPr lang="vi-VN" sz="1200" b="1" dirty="0">
                <a:solidFill>
                  <a:srgbClr val="002060"/>
                </a:solidFill>
                <a:latin typeface="Cambria" panose="02040503050406030204" pitchFamily="18" charset="0"/>
                <a:ea typeface="Cambria" panose="02040503050406030204" pitchFamily="18" charset="0"/>
              </a:rPr>
              <a:t> </a:t>
            </a:r>
            <a:r>
              <a:rPr lang="vi-VN" sz="1200" b="1" dirty="0" err="1">
                <a:solidFill>
                  <a:srgbClr val="002060"/>
                </a:solidFill>
                <a:latin typeface="Cambria" panose="02040503050406030204" pitchFamily="18" charset="0"/>
                <a:ea typeface="Cambria" panose="02040503050406030204" pitchFamily="18" charset="0"/>
              </a:rPr>
              <a:t>nước</a:t>
            </a:r>
            <a:r>
              <a:rPr lang="vi-VN" sz="1200" b="1" dirty="0">
                <a:solidFill>
                  <a:srgbClr val="002060"/>
                </a:solidFill>
                <a:latin typeface="Cambria" panose="02040503050406030204" pitchFamily="18" charset="0"/>
                <a:ea typeface="Cambria" panose="02040503050406030204" pitchFamily="18" charset="0"/>
              </a:rPr>
              <a:t> </a:t>
            </a:r>
            <a:r>
              <a:rPr lang="vi-VN" sz="1200" b="1" dirty="0" err="1">
                <a:solidFill>
                  <a:srgbClr val="002060"/>
                </a:solidFill>
                <a:latin typeface="Cambria" panose="02040503050406030204" pitchFamily="18" charset="0"/>
                <a:ea typeface="Cambria" panose="02040503050406030204" pitchFamily="18" charset="0"/>
              </a:rPr>
              <a:t>của</a:t>
            </a:r>
            <a:r>
              <a:rPr lang="vi-VN" sz="1200" b="1" dirty="0">
                <a:solidFill>
                  <a:srgbClr val="002060"/>
                </a:solidFill>
                <a:latin typeface="Cambria" panose="02040503050406030204" pitchFamily="18" charset="0"/>
                <a:ea typeface="Cambria" panose="02040503050406030204" pitchFamily="18" charset="0"/>
              </a:rPr>
              <a:t> anh Ba.</a:t>
            </a:r>
            <a:endParaRPr lang="vi-VN" sz="4000" b="1" dirty="0">
              <a:solidFill>
                <a:srgbClr val="002060"/>
              </a:solidFill>
              <a:latin typeface="Cambria" panose="02040503050406030204" pitchFamily="18" charset="0"/>
              <a:ea typeface="Cambria" panose="02040503050406030204" pitchFamily="18" charset="0"/>
            </a:endParaRPr>
          </a:p>
          <a:p>
            <a:endParaRPr lang="en-US" dirty="0"/>
          </a:p>
        </p:txBody>
      </p:sp>
      <p:sp>
        <p:nvSpPr>
          <p:cNvPr id="4" name="Slide Number Placeholder 3"/>
          <p:cNvSpPr>
            <a:spLocks noGrp="1"/>
          </p:cNvSpPr>
          <p:nvPr>
            <p:ph type="sldNum" sz="quarter" idx="5"/>
          </p:nvPr>
        </p:nvSpPr>
        <p:spPr/>
        <p:txBody>
          <a:bodyPr/>
          <a:lstStyle/>
          <a:p>
            <a:fld id="{2877D933-BDB3-4321-A92C-E436CCA7B319}" type="slidenum">
              <a:rPr lang="en-US" smtClean="0"/>
              <a:t>15</a:t>
            </a:fld>
            <a:endParaRPr lang="en-US"/>
          </a:p>
        </p:txBody>
      </p:sp>
    </p:spTree>
    <p:extLst>
      <p:ext uri="{BB962C8B-B14F-4D97-AF65-F5344CB8AC3E}">
        <p14:creationId xmlns:p14="http://schemas.microsoft.com/office/powerpoint/2010/main" val="297284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200" b="1" dirty="0">
                <a:solidFill>
                  <a:srgbClr val="002060"/>
                </a:solidFill>
                <a:latin typeface="Cambria" panose="02040503050406030204" pitchFamily="18" charset="0"/>
                <a:ea typeface="Cambria" panose="02040503050406030204" pitchFamily="18" charset="0"/>
              </a:rPr>
              <a:t>Qua câu </a:t>
            </a:r>
            <a:r>
              <a:rPr lang="vi-VN" sz="1200" b="1" dirty="0" err="1">
                <a:solidFill>
                  <a:srgbClr val="002060"/>
                </a:solidFill>
                <a:latin typeface="Cambria" panose="02040503050406030204" pitchFamily="18" charset="0"/>
                <a:ea typeface="Cambria" panose="02040503050406030204" pitchFamily="18" charset="0"/>
              </a:rPr>
              <a:t>chuyện</a:t>
            </a:r>
            <a:r>
              <a:rPr lang="vi-VN" sz="1200" b="1" dirty="0">
                <a:solidFill>
                  <a:srgbClr val="002060"/>
                </a:solidFill>
                <a:latin typeface="Cambria" panose="02040503050406030204" pitchFamily="18" charset="0"/>
                <a:ea typeface="Cambria" panose="02040503050406030204" pitchFamily="18" charset="0"/>
              </a:rPr>
              <a:t> </a:t>
            </a:r>
            <a:r>
              <a:rPr lang="vi-VN" sz="1200" b="1" dirty="0" err="1">
                <a:solidFill>
                  <a:srgbClr val="002060"/>
                </a:solidFill>
                <a:latin typeface="Cambria" panose="02040503050406030204" pitchFamily="18" charset="0"/>
                <a:ea typeface="Cambria" panose="02040503050406030204" pitchFamily="18" charset="0"/>
              </a:rPr>
              <a:t>này</a:t>
            </a:r>
            <a:r>
              <a:rPr lang="vi-VN" sz="1200" b="1" dirty="0">
                <a:solidFill>
                  <a:srgbClr val="002060"/>
                </a:solidFill>
                <a:latin typeface="Cambria" panose="02040503050406030204" pitchFamily="18" charset="0"/>
                <a:ea typeface="Cambria" panose="02040503050406030204" pitchFamily="18" charset="0"/>
              </a:rPr>
              <a:t>, </a:t>
            </a:r>
            <a:r>
              <a:rPr lang="vi-VN" sz="1200" b="1" dirty="0" err="1">
                <a:solidFill>
                  <a:srgbClr val="002060"/>
                </a:solidFill>
                <a:latin typeface="Cambria" panose="02040503050406030204" pitchFamily="18" charset="0"/>
                <a:ea typeface="Cambria" panose="02040503050406030204" pitchFamily="18" charset="0"/>
              </a:rPr>
              <a:t>tác</a:t>
            </a:r>
            <a:r>
              <a:rPr lang="vi-VN" sz="1200" b="1" dirty="0">
                <a:solidFill>
                  <a:srgbClr val="002060"/>
                </a:solidFill>
                <a:latin typeface="Cambria" panose="02040503050406030204" pitchFamily="18" charset="0"/>
                <a:ea typeface="Cambria" panose="02040503050406030204" pitchFamily="18" charset="0"/>
              </a:rPr>
              <a:t> </a:t>
            </a:r>
            <a:r>
              <a:rPr lang="vi-VN" sz="1200" b="1" dirty="0" err="1">
                <a:solidFill>
                  <a:srgbClr val="002060"/>
                </a:solidFill>
                <a:latin typeface="Cambria" panose="02040503050406030204" pitchFamily="18" charset="0"/>
                <a:ea typeface="Cambria" panose="02040503050406030204" pitchFamily="18" charset="0"/>
              </a:rPr>
              <a:t>giả</a:t>
            </a:r>
            <a:r>
              <a:rPr lang="vi-VN" sz="1200" b="1" dirty="0">
                <a:solidFill>
                  <a:srgbClr val="002060"/>
                </a:solidFill>
                <a:latin typeface="Cambria" panose="02040503050406030204" pitchFamily="18" charset="0"/>
                <a:ea typeface="Cambria" panose="02040503050406030204" pitchFamily="18" charset="0"/>
              </a:rPr>
              <a:t> </a:t>
            </a:r>
            <a:r>
              <a:rPr lang="vi-VN" sz="1200" b="1" dirty="0" err="1">
                <a:solidFill>
                  <a:srgbClr val="002060"/>
                </a:solidFill>
                <a:latin typeface="Cambria" panose="02040503050406030204" pitchFamily="18" charset="0"/>
                <a:ea typeface="Cambria" panose="02040503050406030204" pitchFamily="18" charset="0"/>
              </a:rPr>
              <a:t>muốn</a:t>
            </a:r>
            <a:r>
              <a:rPr lang="vi-VN" sz="1200" b="1" dirty="0">
                <a:solidFill>
                  <a:srgbClr val="002060"/>
                </a:solidFill>
                <a:latin typeface="Cambria" panose="02040503050406030204" pitchFamily="18" charset="0"/>
                <a:ea typeface="Cambria" panose="02040503050406030204" pitchFamily="18" charset="0"/>
              </a:rPr>
              <a:t> </a:t>
            </a:r>
            <a:r>
              <a:rPr lang="vi-VN" sz="1200" b="1" dirty="0" err="1">
                <a:solidFill>
                  <a:srgbClr val="002060"/>
                </a:solidFill>
                <a:latin typeface="Cambria" panose="02040503050406030204" pitchFamily="18" charset="0"/>
                <a:ea typeface="Cambria" panose="02040503050406030204" pitchFamily="18" charset="0"/>
              </a:rPr>
              <a:t>nhắn</a:t>
            </a:r>
            <a:r>
              <a:rPr lang="vi-VN" sz="1200" b="1" dirty="0">
                <a:solidFill>
                  <a:srgbClr val="002060"/>
                </a:solidFill>
                <a:latin typeface="Cambria" panose="02040503050406030204" pitchFamily="18" charset="0"/>
                <a:ea typeface="Cambria" panose="02040503050406030204" pitchFamily="18" charset="0"/>
              </a:rPr>
              <a:t> </a:t>
            </a:r>
            <a:r>
              <a:rPr lang="vi-VN" sz="1200" b="1" dirty="0" err="1">
                <a:solidFill>
                  <a:srgbClr val="002060"/>
                </a:solidFill>
                <a:latin typeface="Cambria" panose="02040503050406030204" pitchFamily="18" charset="0"/>
                <a:ea typeface="Cambria" panose="02040503050406030204" pitchFamily="18" charset="0"/>
              </a:rPr>
              <a:t>nhủ</a:t>
            </a:r>
            <a:r>
              <a:rPr lang="vi-VN" sz="1200" b="1" dirty="0">
                <a:solidFill>
                  <a:srgbClr val="002060"/>
                </a:solidFill>
                <a:latin typeface="Cambria" panose="02040503050406030204" pitchFamily="18" charset="0"/>
                <a:ea typeface="Cambria" panose="02040503050406030204" pitchFamily="18" charset="0"/>
              </a:rPr>
              <a:t> </a:t>
            </a:r>
            <a:r>
              <a:rPr lang="vi-VN" sz="1200" b="1" dirty="0" err="1">
                <a:solidFill>
                  <a:srgbClr val="002060"/>
                </a:solidFill>
                <a:latin typeface="Cambria" panose="02040503050406030204" pitchFamily="18" charset="0"/>
                <a:ea typeface="Cambria" panose="02040503050406030204" pitchFamily="18" charset="0"/>
              </a:rPr>
              <a:t>rằng</a:t>
            </a:r>
            <a:r>
              <a:rPr lang="vi-VN" sz="1200" b="1" dirty="0">
                <a:solidFill>
                  <a:srgbClr val="002060"/>
                </a:solidFill>
                <a:latin typeface="Cambria" panose="02040503050406030204" pitchFamily="18" charset="0"/>
                <a:ea typeface="Cambria" panose="02040503050406030204" pitchFamily="18" charset="0"/>
              </a:rPr>
              <a:t> </a:t>
            </a:r>
            <a:r>
              <a:rPr lang="vi-VN" sz="1200" b="1" dirty="0" err="1">
                <a:solidFill>
                  <a:srgbClr val="002060"/>
                </a:solidFill>
                <a:latin typeface="Cambria" panose="02040503050406030204" pitchFamily="18" charset="0"/>
                <a:ea typeface="Cambria" panose="02040503050406030204" pitchFamily="18" charset="0"/>
              </a:rPr>
              <a:t>mỗi</a:t>
            </a:r>
            <a:r>
              <a:rPr lang="vi-VN" sz="1200" b="1" dirty="0">
                <a:solidFill>
                  <a:srgbClr val="002060"/>
                </a:solidFill>
                <a:latin typeface="Cambria" panose="02040503050406030204" pitchFamily="18" charset="0"/>
                <a:ea typeface="Cambria" panose="02040503050406030204" pitchFamily="18" charset="0"/>
              </a:rPr>
              <a:t> </a:t>
            </a:r>
            <a:r>
              <a:rPr lang="vi-VN" sz="1200" b="1" dirty="0" err="1">
                <a:solidFill>
                  <a:srgbClr val="002060"/>
                </a:solidFill>
                <a:latin typeface="Cambria" panose="02040503050406030204" pitchFamily="18" charset="0"/>
                <a:ea typeface="Cambria" panose="02040503050406030204" pitchFamily="18" charset="0"/>
              </a:rPr>
              <a:t>chúng</a:t>
            </a:r>
            <a:r>
              <a:rPr lang="vi-VN" sz="1200" b="1" dirty="0">
                <a:solidFill>
                  <a:srgbClr val="002060"/>
                </a:solidFill>
                <a:latin typeface="Cambria" panose="02040503050406030204" pitchFamily="18" charset="0"/>
                <a:ea typeface="Cambria" panose="02040503050406030204" pitchFamily="18" charset="0"/>
              </a:rPr>
              <a:t> ta </a:t>
            </a:r>
            <a:r>
              <a:rPr lang="vi-VN" sz="1200" b="1" dirty="0" err="1">
                <a:solidFill>
                  <a:srgbClr val="002060"/>
                </a:solidFill>
                <a:latin typeface="Cambria" panose="02040503050406030204" pitchFamily="18" charset="0"/>
                <a:ea typeface="Cambria" panose="02040503050406030204" pitchFamily="18" charset="0"/>
              </a:rPr>
              <a:t>hãy</a:t>
            </a:r>
            <a:r>
              <a:rPr lang="vi-VN" sz="1200" b="1" dirty="0">
                <a:solidFill>
                  <a:srgbClr val="002060"/>
                </a:solidFill>
                <a:latin typeface="Cambria" panose="02040503050406030204" pitchFamily="18" charset="0"/>
                <a:ea typeface="Cambria" panose="02040503050406030204" pitchFamily="18" charset="0"/>
              </a:rPr>
              <a:t> luôn mang trong </a:t>
            </a:r>
            <a:r>
              <a:rPr lang="vi-VN" sz="1200" b="1" dirty="0" err="1">
                <a:solidFill>
                  <a:srgbClr val="002060"/>
                </a:solidFill>
                <a:latin typeface="Cambria" panose="02040503050406030204" pitchFamily="18" charset="0"/>
                <a:ea typeface="Cambria" panose="02040503050406030204" pitchFamily="18" charset="0"/>
              </a:rPr>
              <a:t>mình</a:t>
            </a:r>
            <a:r>
              <a:rPr lang="vi-VN" sz="1200" b="1" dirty="0">
                <a:solidFill>
                  <a:srgbClr val="002060"/>
                </a:solidFill>
                <a:latin typeface="Cambria" panose="02040503050406030204" pitchFamily="18" charset="0"/>
                <a:ea typeface="Cambria" panose="02040503050406030204" pitchFamily="18" charset="0"/>
              </a:rPr>
              <a:t> </a:t>
            </a:r>
            <a:r>
              <a:rPr lang="vi-VN" sz="1200" b="1" dirty="0" err="1">
                <a:solidFill>
                  <a:srgbClr val="002060"/>
                </a:solidFill>
                <a:latin typeface="Cambria" panose="02040503050406030204" pitchFamily="18" charset="0"/>
                <a:ea typeface="Cambria" panose="02040503050406030204" pitchFamily="18" charset="0"/>
              </a:rPr>
              <a:t>sự</a:t>
            </a:r>
            <a:r>
              <a:rPr lang="vi-VN" sz="1200" b="1" dirty="0">
                <a:solidFill>
                  <a:srgbClr val="002060"/>
                </a:solidFill>
                <a:latin typeface="Cambria" panose="02040503050406030204" pitchFamily="18" charset="0"/>
                <a:ea typeface="Cambria" panose="02040503050406030204" pitchFamily="18" charset="0"/>
              </a:rPr>
              <a:t> </a:t>
            </a:r>
            <a:r>
              <a:rPr lang="vi-VN" sz="1200" b="1" dirty="0" err="1">
                <a:solidFill>
                  <a:srgbClr val="002060"/>
                </a:solidFill>
                <a:latin typeface="Cambria" panose="02040503050406030204" pitchFamily="18" charset="0"/>
                <a:ea typeface="Cambria" panose="02040503050406030204" pitchFamily="18" charset="0"/>
              </a:rPr>
              <a:t>nhiệt</a:t>
            </a:r>
            <a:r>
              <a:rPr lang="vi-VN" sz="1200" b="1" dirty="0">
                <a:solidFill>
                  <a:srgbClr val="002060"/>
                </a:solidFill>
                <a:latin typeface="Cambria" panose="02040503050406030204" pitchFamily="18" charset="0"/>
                <a:ea typeface="Cambria" panose="02040503050406030204" pitchFamily="18" charset="0"/>
              </a:rPr>
              <a:t> </a:t>
            </a:r>
            <a:r>
              <a:rPr lang="vi-VN" sz="1200" b="1" dirty="0" err="1">
                <a:solidFill>
                  <a:srgbClr val="002060"/>
                </a:solidFill>
                <a:latin typeface="Cambria" panose="02040503050406030204" pitchFamily="18" charset="0"/>
                <a:ea typeface="Cambria" panose="02040503050406030204" pitchFamily="18" charset="0"/>
              </a:rPr>
              <a:t>huyết</a:t>
            </a:r>
            <a:r>
              <a:rPr lang="vi-VN" sz="1200" b="1" dirty="0">
                <a:solidFill>
                  <a:srgbClr val="002060"/>
                </a:solidFill>
                <a:latin typeface="Cambria" panose="02040503050406030204" pitchFamily="18" charset="0"/>
                <a:ea typeface="Cambria" panose="02040503050406030204" pitchFamily="18" charset="0"/>
              </a:rPr>
              <a:t>, ý </a:t>
            </a:r>
            <a:r>
              <a:rPr lang="vi-VN" sz="1200" b="1" dirty="0" err="1">
                <a:solidFill>
                  <a:srgbClr val="002060"/>
                </a:solidFill>
                <a:latin typeface="Cambria" panose="02040503050406030204" pitchFamily="18" charset="0"/>
                <a:ea typeface="Cambria" panose="02040503050406030204" pitchFamily="18" charset="0"/>
              </a:rPr>
              <a:t>chí</a:t>
            </a:r>
            <a:r>
              <a:rPr lang="vi-VN" sz="1200" b="1" dirty="0">
                <a:solidFill>
                  <a:srgbClr val="002060"/>
                </a:solidFill>
                <a:latin typeface="Cambria" panose="02040503050406030204" pitchFamily="18" charset="0"/>
                <a:ea typeface="Cambria" panose="02040503050406030204" pitchFamily="18" charset="0"/>
              </a:rPr>
              <a:t> </a:t>
            </a:r>
            <a:r>
              <a:rPr lang="vi-VN" sz="1200" b="1" dirty="0" err="1">
                <a:solidFill>
                  <a:srgbClr val="002060"/>
                </a:solidFill>
                <a:latin typeface="Cambria" panose="02040503050406030204" pitchFamily="18" charset="0"/>
                <a:ea typeface="Cambria" panose="02040503050406030204" pitchFamily="18" charset="0"/>
              </a:rPr>
              <a:t>quyết</a:t>
            </a:r>
            <a:r>
              <a:rPr lang="vi-VN" sz="1200" b="1" dirty="0">
                <a:solidFill>
                  <a:srgbClr val="002060"/>
                </a:solidFill>
                <a:latin typeface="Cambria" panose="02040503050406030204" pitchFamily="18" charset="0"/>
                <a:ea typeface="Cambria" panose="02040503050406030204" pitchFamily="18" charset="0"/>
              </a:rPr>
              <a:t> tâm </a:t>
            </a:r>
            <a:r>
              <a:rPr lang="vi-VN" sz="1200" b="1" dirty="0" err="1">
                <a:solidFill>
                  <a:srgbClr val="002060"/>
                </a:solidFill>
                <a:latin typeface="Cambria" panose="02040503050406030204" pitchFamily="18" charset="0"/>
                <a:ea typeface="Cambria" panose="02040503050406030204" pitchFamily="18" charset="0"/>
              </a:rPr>
              <a:t>để</a:t>
            </a:r>
            <a:r>
              <a:rPr lang="vi-VN" sz="1200" b="1" dirty="0">
                <a:solidFill>
                  <a:srgbClr val="002060"/>
                </a:solidFill>
                <a:latin typeface="Cambria" panose="02040503050406030204" pitchFamily="18" charset="0"/>
                <a:ea typeface="Cambria" panose="02040503050406030204" pitchFamily="18" charset="0"/>
              </a:rPr>
              <a:t> </a:t>
            </a:r>
            <a:r>
              <a:rPr lang="vi-VN" sz="1200" b="1" dirty="0" err="1">
                <a:solidFill>
                  <a:srgbClr val="002060"/>
                </a:solidFill>
                <a:latin typeface="Cambria" panose="02040503050406030204" pitchFamily="18" charset="0"/>
                <a:ea typeface="Cambria" panose="02040503050406030204" pitchFamily="18" charset="0"/>
              </a:rPr>
              <a:t>thực</a:t>
            </a:r>
            <a:r>
              <a:rPr lang="vi-VN" sz="1200" b="1" dirty="0">
                <a:solidFill>
                  <a:srgbClr val="002060"/>
                </a:solidFill>
                <a:latin typeface="Cambria" panose="02040503050406030204" pitchFamily="18" charset="0"/>
                <a:ea typeface="Cambria" panose="02040503050406030204" pitchFamily="18" charset="0"/>
              </a:rPr>
              <a:t> </a:t>
            </a:r>
            <a:r>
              <a:rPr lang="vi-VN" sz="1200" b="1" dirty="0" err="1">
                <a:solidFill>
                  <a:srgbClr val="002060"/>
                </a:solidFill>
                <a:latin typeface="Cambria" panose="02040503050406030204" pitchFamily="18" charset="0"/>
                <a:ea typeface="Cambria" panose="02040503050406030204" pitchFamily="18" charset="0"/>
              </a:rPr>
              <a:t>hiện</a:t>
            </a:r>
            <a:r>
              <a:rPr lang="vi-VN" sz="1200" b="1" dirty="0">
                <a:solidFill>
                  <a:srgbClr val="002060"/>
                </a:solidFill>
                <a:latin typeface="Cambria" panose="02040503050406030204" pitchFamily="18" charset="0"/>
                <a:ea typeface="Cambria" panose="02040503050406030204" pitchFamily="18" charset="0"/>
              </a:rPr>
              <a:t> </a:t>
            </a:r>
            <a:r>
              <a:rPr lang="vi-VN" sz="1200" b="1" dirty="0" err="1">
                <a:solidFill>
                  <a:srgbClr val="002060"/>
                </a:solidFill>
                <a:latin typeface="Cambria" panose="02040503050406030204" pitchFamily="18" charset="0"/>
                <a:ea typeface="Cambria" panose="02040503050406030204" pitchFamily="18" charset="0"/>
              </a:rPr>
              <a:t>những</a:t>
            </a:r>
            <a:r>
              <a:rPr lang="vi-VN" sz="1200" b="1" dirty="0">
                <a:solidFill>
                  <a:srgbClr val="002060"/>
                </a:solidFill>
                <a:latin typeface="Cambria" panose="02040503050406030204" pitchFamily="18" charset="0"/>
                <a:ea typeface="Cambria" panose="02040503050406030204" pitchFamily="18" charset="0"/>
              </a:rPr>
              <a:t> </a:t>
            </a:r>
            <a:r>
              <a:rPr lang="vi-VN" sz="1200" b="1" dirty="0" err="1">
                <a:solidFill>
                  <a:srgbClr val="002060"/>
                </a:solidFill>
                <a:latin typeface="Cambria" panose="02040503050406030204" pitchFamily="18" charset="0"/>
                <a:ea typeface="Cambria" panose="02040503050406030204" pitchFamily="18" charset="0"/>
              </a:rPr>
              <a:t>mục</a:t>
            </a:r>
            <a:r>
              <a:rPr lang="vi-VN" sz="1200" b="1" dirty="0">
                <a:solidFill>
                  <a:srgbClr val="002060"/>
                </a:solidFill>
                <a:latin typeface="Cambria" panose="02040503050406030204" pitchFamily="18" charset="0"/>
                <a:ea typeface="Cambria" panose="02040503050406030204" pitchFamily="18" charset="0"/>
              </a:rPr>
              <a:t> tiêu, </a:t>
            </a:r>
            <a:r>
              <a:rPr lang="vi-VN" sz="1200" b="1" dirty="0" err="1">
                <a:solidFill>
                  <a:srgbClr val="002060"/>
                </a:solidFill>
                <a:latin typeface="Cambria" panose="02040503050406030204" pitchFamily="18" charset="0"/>
                <a:ea typeface="Cambria" panose="02040503050406030204" pitchFamily="18" charset="0"/>
              </a:rPr>
              <a:t>ước</a:t>
            </a:r>
            <a:r>
              <a:rPr lang="vi-VN" sz="1200" b="1" dirty="0">
                <a:solidFill>
                  <a:srgbClr val="002060"/>
                </a:solidFill>
                <a:latin typeface="Cambria" panose="02040503050406030204" pitchFamily="18" charset="0"/>
                <a:ea typeface="Cambria" panose="02040503050406030204" pitchFamily="18" charset="0"/>
              </a:rPr>
              <a:t> mơ </a:t>
            </a:r>
            <a:r>
              <a:rPr lang="vi-VN" sz="1200" b="1" dirty="0" err="1">
                <a:solidFill>
                  <a:srgbClr val="002060"/>
                </a:solidFill>
                <a:latin typeface="Cambria" panose="02040503050406030204" pitchFamily="18" charset="0"/>
                <a:ea typeface="Cambria" panose="02040503050406030204" pitchFamily="18" charset="0"/>
              </a:rPr>
              <a:t>của</a:t>
            </a:r>
            <a:r>
              <a:rPr lang="vi-VN" sz="1200" b="1" dirty="0">
                <a:solidFill>
                  <a:srgbClr val="002060"/>
                </a:solidFill>
                <a:latin typeface="Cambria" panose="02040503050406030204" pitchFamily="18" charset="0"/>
                <a:ea typeface="Cambria" panose="02040503050406030204" pitchFamily="18" charset="0"/>
              </a:rPr>
              <a:t> </a:t>
            </a:r>
            <a:r>
              <a:rPr lang="vi-VN" sz="1200" b="1" dirty="0" err="1">
                <a:solidFill>
                  <a:srgbClr val="002060"/>
                </a:solidFill>
                <a:latin typeface="Cambria" panose="02040503050406030204" pitchFamily="18" charset="0"/>
                <a:ea typeface="Cambria" panose="02040503050406030204" pitchFamily="18" charset="0"/>
              </a:rPr>
              <a:t>chính</a:t>
            </a:r>
            <a:r>
              <a:rPr lang="vi-VN" sz="1200" b="1" dirty="0">
                <a:solidFill>
                  <a:srgbClr val="002060"/>
                </a:solidFill>
                <a:latin typeface="Cambria" panose="02040503050406030204" pitchFamily="18" charset="0"/>
                <a:ea typeface="Cambria" panose="02040503050406030204" pitchFamily="18" charset="0"/>
              </a:rPr>
              <a:t> </a:t>
            </a:r>
            <a:r>
              <a:rPr lang="vi-VN" sz="1200" b="1" dirty="0" err="1">
                <a:solidFill>
                  <a:srgbClr val="002060"/>
                </a:solidFill>
                <a:latin typeface="Cambria" panose="02040503050406030204" pitchFamily="18" charset="0"/>
                <a:ea typeface="Cambria" panose="02040503050406030204" pitchFamily="18" charset="0"/>
              </a:rPr>
              <a:t>mình</a:t>
            </a:r>
            <a:r>
              <a:rPr lang="vi-VN" sz="1200" b="1" dirty="0">
                <a:solidFill>
                  <a:srgbClr val="002060"/>
                </a:solidFill>
                <a:latin typeface="Cambria" panose="02040503050406030204" pitchFamily="18" charset="0"/>
                <a:ea typeface="Cambria" panose="02040503050406030204" pitchFamily="18" charset="0"/>
              </a:rPr>
              <a:t>. </a:t>
            </a:r>
            <a:endParaRPr lang="vi-VN" sz="9600" b="1" dirty="0">
              <a:solidFill>
                <a:srgbClr val="002060"/>
              </a:solidFill>
              <a:latin typeface="Cambria" panose="02040503050406030204" pitchFamily="18" charset="0"/>
              <a:ea typeface="Cambria" panose="02040503050406030204" pitchFamily="18" charset="0"/>
            </a:endParaRPr>
          </a:p>
          <a:p>
            <a:endParaRPr lang="en-US" dirty="0"/>
          </a:p>
        </p:txBody>
      </p:sp>
      <p:sp>
        <p:nvSpPr>
          <p:cNvPr id="4" name="Slide Number Placeholder 3"/>
          <p:cNvSpPr>
            <a:spLocks noGrp="1"/>
          </p:cNvSpPr>
          <p:nvPr>
            <p:ph type="sldNum" sz="quarter" idx="5"/>
          </p:nvPr>
        </p:nvSpPr>
        <p:spPr/>
        <p:txBody>
          <a:bodyPr/>
          <a:lstStyle/>
          <a:p>
            <a:fld id="{2877D933-BDB3-4321-A92C-E436CCA7B319}" type="slidenum">
              <a:rPr lang="en-US" smtClean="0"/>
              <a:t>16</a:t>
            </a:fld>
            <a:endParaRPr lang="en-US"/>
          </a:p>
        </p:txBody>
      </p:sp>
    </p:spTree>
    <p:extLst>
      <p:ext uri="{BB962C8B-B14F-4D97-AF65-F5344CB8AC3E}">
        <p14:creationId xmlns:p14="http://schemas.microsoft.com/office/powerpoint/2010/main" val="15171231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2977" y="0"/>
            <a:ext cx="12194977" cy="6856327"/>
          </a:xfrm>
          <a:prstGeom prst="rect">
            <a:avLst/>
          </a:prstGeom>
        </p:spPr>
      </p:pic>
      <p:sp>
        <p:nvSpPr>
          <p:cNvPr id="8" name="Rectangle 7"/>
          <p:cNvSpPr/>
          <p:nvPr userDrawn="1"/>
        </p:nvSpPr>
        <p:spPr>
          <a:xfrm>
            <a:off x="332509" y="180109"/>
            <a:ext cx="11637818" cy="6414655"/>
          </a:xfrm>
          <a:prstGeom prst="rect">
            <a:avLst/>
          </a:prstGeom>
          <a:solidFill>
            <a:schemeClr val="bg1"/>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357155"/>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2977" y="0"/>
            <a:ext cx="12194977" cy="6856327"/>
          </a:xfrm>
          <a:prstGeom prst="rect">
            <a:avLst/>
          </a:prstGeom>
        </p:spPr>
      </p:pic>
      <p:sp>
        <p:nvSpPr>
          <p:cNvPr id="9"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5">
                    <a:lumMod val="20000"/>
                    <a:lumOff val="80000"/>
                  </a:schemeClr>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5">
                  <a:lumMod val="20000"/>
                  <a:lumOff val="80000"/>
                </a:schemeClr>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3639953805"/>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4"/>
          <a:stretch>
            <a:fillRect/>
          </a:stretch>
        </p:blipFill>
        <p:spPr>
          <a:xfrm>
            <a:off x="-5112616" y="-1247833"/>
            <a:ext cx="17680425" cy="14586162"/>
          </a:xfrm>
          <a:prstGeom prst="rect">
            <a:avLst/>
          </a:prstGeom>
        </p:spPr>
      </p:pic>
      <p:sp>
        <p:nvSpPr>
          <p:cNvPr id="9"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5">
                    <a:lumMod val="20000"/>
                    <a:lumOff val="80000"/>
                  </a:schemeClr>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5">
                  <a:lumMod val="20000"/>
                  <a:lumOff val="80000"/>
                </a:schemeClr>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3144941698"/>
      </p:ext>
    </p:extLst>
  </p:cSld>
  <p:clrMap bg1="lt1" tx1="dk1" bg2="lt2" tx2="dk2" accent1="accent1" accent2="accent2" accent3="accent3" accent4="accent4" accent5="accent5" accent6="accent6" hlink="hlink" folHlink="folHlink"/>
  <p:sldLayoutIdLst>
    <p:sldLayoutId id="2147483649" r:id="rId1"/>
    <p:sldLayoutId id="2147483650" r:id="rId2"/>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23.svg"/><Relationship Id="rId7" Type="http://schemas.openxmlformats.org/officeDocument/2006/relationships/image" Target="../media/image29.sv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5.sv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3.svg"/><Relationship Id="rId7" Type="http://schemas.openxmlformats.org/officeDocument/2006/relationships/image" Target="../media/image29.sv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5.sv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3.svg"/><Relationship Id="rId7" Type="http://schemas.openxmlformats.org/officeDocument/2006/relationships/image" Target="../media/image28.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25.svg"/><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sv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 Id="rId9" Type="http://schemas.openxmlformats.org/officeDocument/2006/relationships/image" Target="../media/image29.svg"/></Relationships>
</file>

<file path=ppt/slides/_rels/slide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3.svg"/><Relationship Id="rId7" Type="http://schemas.openxmlformats.org/officeDocument/2006/relationships/image" Target="../media/image25.sv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9.sv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3.svg"/><Relationship Id="rId7" Type="http://schemas.openxmlformats.org/officeDocument/2006/relationships/image" Target="../media/image25.sv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9.sv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2"/>
          <p:cNvSpPr/>
          <p:nvPr/>
        </p:nvSpPr>
        <p:spPr>
          <a:xfrm>
            <a:off x="0" y="0"/>
            <a:ext cx="12192000" cy="5669169"/>
          </a:xfrm>
          <a:custGeom>
            <a:avLst/>
            <a:gdLst/>
            <a:ahLst/>
            <a:cxnLst/>
            <a:rect l="l" t="t" r="r" b="b"/>
            <a:pathLst>
              <a:path w="21481611" h="12083406">
                <a:moveTo>
                  <a:pt x="0" y="0"/>
                </a:moveTo>
                <a:lnTo>
                  <a:pt x="21481611" y="0"/>
                </a:lnTo>
                <a:lnTo>
                  <a:pt x="21481611" y="12083406"/>
                </a:lnTo>
                <a:lnTo>
                  <a:pt x="0" y="12083406"/>
                </a:lnTo>
                <a:lnTo>
                  <a:pt x="0" y="0"/>
                </a:lnTo>
                <a:close/>
              </a:path>
            </a:pathLst>
          </a:custGeom>
          <a:blipFill>
            <a:blip r:embed="rId2">
              <a:alphaModFix amt="32999"/>
              <a:extLst>
                <a:ext uri="{96DAC541-7B7A-43D3-8B79-37D633B846F1}">
                  <asvg:svgBlip xmlns:asvg="http://schemas.microsoft.com/office/drawing/2016/SVG/main" r:embed="rId3"/>
                </a:ext>
              </a:extLst>
            </a:blip>
            <a:stretch>
              <a:fillRect/>
            </a:stretch>
          </a:blipFill>
        </p:spPr>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515253"/>
            <a:ext cx="12192000" cy="434274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00618" y="-40696"/>
            <a:ext cx="2167482" cy="2926080"/>
          </a:xfrm>
          <a:prstGeom prst="ellipse">
            <a:avLst/>
          </a:prstGeom>
          <a:ln>
            <a:noFill/>
          </a:ln>
          <a:effectLst>
            <a:softEdge rad="112500"/>
          </a:effectLst>
        </p:spPr>
      </p:pic>
      <p:pic>
        <p:nvPicPr>
          <p:cNvPr id="12" name="Picture 11"/>
          <p:cNvPicPr>
            <a:picLocks noChangeAspect="1"/>
          </p:cNvPicPr>
          <p:nvPr/>
        </p:nvPicPr>
        <p:blipFill>
          <a:blip r:embed="rId6"/>
          <a:stretch>
            <a:fillRect/>
          </a:stretch>
        </p:blipFill>
        <p:spPr>
          <a:xfrm>
            <a:off x="8870057" y="2824368"/>
            <a:ext cx="3220588" cy="821446"/>
          </a:xfrm>
          <a:prstGeom prst="rect">
            <a:avLst/>
          </a:prstGeom>
        </p:spPr>
      </p:pic>
      <p:pic>
        <p:nvPicPr>
          <p:cNvPr id="18" name="Picture 17">
            <a:extLst>
              <a:ext uri="{FF2B5EF4-FFF2-40B4-BE49-F238E27FC236}">
                <a16:creationId xmlns:a16="http://schemas.microsoft.com/office/drawing/2014/main" id="{416AA52A-2568-3B14-1382-2943F1A7FFD1}"/>
              </a:ext>
            </a:extLst>
          </p:cNvPr>
          <p:cNvPicPr>
            <a:picLocks noChangeAspect="1"/>
          </p:cNvPicPr>
          <p:nvPr/>
        </p:nvPicPr>
        <p:blipFill>
          <a:blip r:embed="rId7"/>
          <a:stretch>
            <a:fillRect/>
          </a:stretch>
        </p:blipFill>
        <p:spPr>
          <a:xfrm>
            <a:off x="0" y="-134549"/>
            <a:ext cx="1523956" cy="1508868"/>
          </a:xfrm>
          <a:prstGeom prst="rect">
            <a:avLst/>
          </a:prstGeom>
        </p:spPr>
      </p:pic>
      <p:pic>
        <p:nvPicPr>
          <p:cNvPr id="24" name="Picture 23"/>
          <p:cNvPicPr>
            <a:picLocks noChangeAspect="1"/>
          </p:cNvPicPr>
          <p:nvPr/>
        </p:nvPicPr>
        <p:blipFill>
          <a:blip r:embed="rId8"/>
          <a:stretch>
            <a:fillRect/>
          </a:stretch>
        </p:blipFill>
        <p:spPr>
          <a:xfrm>
            <a:off x="761978" y="0"/>
            <a:ext cx="9132600" cy="5163760"/>
          </a:xfrm>
          <a:prstGeom prst="rect">
            <a:avLst/>
          </a:prstGeom>
        </p:spPr>
      </p:pic>
    </p:spTree>
    <p:extLst>
      <p:ext uri="{BB962C8B-B14F-4D97-AF65-F5344CB8AC3E}">
        <p14:creationId xmlns:p14="http://schemas.microsoft.com/office/powerpoint/2010/main" val="2903767457"/>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p:cNvSpPr/>
          <p:nvPr/>
        </p:nvSpPr>
        <p:spPr>
          <a:xfrm>
            <a:off x="586684" y="290948"/>
            <a:ext cx="10948821" cy="6343650"/>
          </a:xfrm>
          <a:custGeom>
            <a:avLst/>
            <a:gdLst/>
            <a:ahLst/>
            <a:cxnLst/>
            <a:rect l="l" t="t" r="r" b="b"/>
            <a:pathLst>
              <a:path w="16171703" h="9258300">
                <a:moveTo>
                  <a:pt x="0" y="0"/>
                </a:moveTo>
                <a:lnTo>
                  <a:pt x="16171704" y="0"/>
                </a:lnTo>
                <a:lnTo>
                  <a:pt x="16171704" y="9258300"/>
                </a:lnTo>
                <a:lnTo>
                  <a:pt x="0" y="9258300"/>
                </a:lnTo>
                <a:lnTo>
                  <a:pt x="0" y="0"/>
                </a:lnTo>
                <a:close/>
              </a:path>
            </a:pathLst>
          </a:custGeom>
          <a:blipFill>
            <a:blip r:embed="rId2"/>
            <a:stretch>
              <a:fillRect/>
            </a:stretch>
          </a:blipFill>
        </p:spPr>
      </p:sp>
      <p:pic>
        <p:nvPicPr>
          <p:cNvPr id="4" name="Picture 3"/>
          <p:cNvPicPr>
            <a:picLocks noChangeAspect="1"/>
          </p:cNvPicPr>
          <p:nvPr/>
        </p:nvPicPr>
        <p:blipFill>
          <a:blip r:embed="rId3"/>
          <a:stretch>
            <a:fillRect/>
          </a:stretch>
        </p:blipFill>
        <p:spPr>
          <a:xfrm>
            <a:off x="7217505" y="3967090"/>
            <a:ext cx="3932712" cy="2099218"/>
          </a:xfrm>
          <a:prstGeom prst="rect">
            <a:avLst/>
          </a:prstGeom>
        </p:spPr>
      </p:pic>
      <p:sp>
        <p:nvSpPr>
          <p:cNvPr id="6" name="TextBox 5"/>
          <p:cNvSpPr txBox="1"/>
          <p:nvPr/>
        </p:nvSpPr>
        <p:spPr>
          <a:xfrm>
            <a:off x="1041010" y="2601921"/>
            <a:ext cx="4543863" cy="2308324"/>
          </a:xfrm>
          <a:prstGeom prst="rect">
            <a:avLst/>
          </a:prstGeom>
          <a:noFill/>
        </p:spPr>
        <p:txBody>
          <a:bodyPr wrap="square" rtlCol="0">
            <a:spAutoFit/>
          </a:bodyPr>
          <a:lstStyle/>
          <a:p>
            <a:pPr algn="just"/>
            <a:r>
              <a:rPr lang="en-US" sz="3600" b="1">
                <a:solidFill>
                  <a:srgbClr val="002060"/>
                </a:solidFill>
                <a:latin typeface="Cambria" panose="02040503050406030204" pitchFamily="18" charset="0"/>
                <a:ea typeface="Cambria" panose="02040503050406030204" pitchFamily="18" charset="0"/>
              </a:rPr>
              <a:t>Liều lĩnh làm một việc dù biết là nguy hiểm, có thể gây ra hậu quả tai hại.</a:t>
            </a:r>
          </a:p>
        </p:txBody>
      </p:sp>
      <p:sp>
        <p:nvSpPr>
          <p:cNvPr id="7" name="Google Shape;276;p7">
            <a:extLst>
              <a:ext uri="{FF2B5EF4-FFF2-40B4-BE49-F238E27FC236}">
                <a16:creationId xmlns:a16="http://schemas.microsoft.com/office/drawing/2014/main" id="{D33CB0D1-8FD9-7C5D-268F-E2711EEE24E1}"/>
              </a:ext>
            </a:extLst>
          </p:cNvPr>
          <p:cNvSpPr/>
          <p:nvPr/>
        </p:nvSpPr>
        <p:spPr>
          <a:xfrm>
            <a:off x="1844810" y="1353423"/>
            <a:ext cx="2654911" cy="86927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a:ln w="3175">
                  <a:solidFill>
                    <a:schemeClr val="bg1"/>
                  </a:solidFill>
                </a:ln>
                <a:solidFill>
                  <a:srgbClr val="009999"/>
                </a:solidFill>
                <a:latin typeface="UTM Avo" panose="02040603050506020204" pitchFamily="18" charset="0"/>
              </a:rPr>
              <a:t> </a:t>
            </a:r>
            <a:r>
              <a:rPr lang="en-US" sz="3800">
                <a:ln w="3175">
                  <a:solidFill>
                    <a:srgbClr val="990033"/>
                  </a:solidFill>
                </a:ln>
                <a:solidFill>
                  <a:srgbClr val="800000"/>
                </a:solidFill>
                <a:latin typeface="Cambria" panose="02040503050406030204" pitchFamily="18" charset="0"/>
                <a:ea typeface="Cambria" panose="02040503050406030204" pitchFamily="18" charset="0"/>
              </a:rPr>
              <a:t>mạo hiểm</a:t>
            </a:r>
            <a:endParaRPr sz="3800" dirty="0">
              <a:ln w="3175">
                <a:solidFill>
                  <a:srgbClr val="990033"/>
                </a:solidFill>
              </a:ln>
              <a:solidFill>
                <a:srgbClr val="8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720441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p:cNvSpPr/>
          <p:nvPr/>
        </p:nvSpPr>
        <p:spPr>
          <a:xfrm>
            <a:off x="586684" y="290948"/>
            <a:ext cx="10948821" cy="6343650"/>
          </a:xfrm>
          <a:custGeom>
            <a:avLst/>
            <a:gdLst/>
            <a:ahLst/>
            <a:cxnLst/>
            <a:rect l="l" t="t" r="r" b="b"/>
            <a:pathLst>
              <a:path w="16171703" h="9258300">
                <a:moveTo>
                  <a:pt x="0" y="0"/>
                </a:moveTo>
                <a:lnTo>
                  <a:pt x="16171704" y="0"/>
                </a:lnTo>
                <a:lnTo>
                  <a:pt x="16171704" y="9258300"/>
                </a:lnTo>
                <a:lnTo>
                  <a:pt x="0" y="9258300"/>
                </a:lnTo>
                <a:lnTo>
                  <a:pt x="0" y="0"/>
                </a:lnTo>
                <a:close/>
              </a:path>
            </a:pathLst>
          </a:custGeom>
          <a:blipFill>
            <a:blip r:embed="rId2"/>
            <a:stretch>
              <a:fillRect/>
            </a:stretch>
          </a:blipFill>
        </p:spPr>
      </p:sp>
      <p:pic>
        <p:nvPicPr>
          <p:cNvPr id="4" name="Picture 3"/>
          <p:cNvPicPr>
            <a:picLocks noChangeAspect="1"/>
          </p:cNvPicPr>
          <p:nvPr/>
        </p:nvPicPr>
        <p:blipFill>
          <a:blip r:embed="rId3"/>
          <a:stretch>
            <a:fillRect/>
          </a:stretch>
        </p:blipFill>
        <p:spPr>
          <a:xfrm>
            <a:off x="7217505" y="3967090"/>
            <a:ext cx="3932712" cy="2099218"/>
          </a:xfrm>
          <a:prstGeom prst="rect">
            <a:avLst/>
          </a:prstGeom>
        </p:spPr>
      </p:pic>
      <p:sp>
        <p:nvSpPr>
          <p:cNvPr id="6" name="TextBox 5"/>
          <p:cNvSpPr txBox="1"/>
          <p:nvPr/>
        </p:nvSpPr>
        <p:spPr>
          <a:xfrm>
            <a:off x="1041010" y="2601921"/>
            <a:ext cx="4543863" cy="1200329"/>
          </a:xfrm>
          <a:prstGeom prst="rect">
            <a:avLst/>
          </a:prstGeom>
          <a:noFill/>
        </p:spPr>
        <p:txBody>
          <a:bodyPr wrap="square" rtlCol="0">
            <a:spAutoFit/>
          </a:bodyPr>
          <a:lstStyle/>
          <a:p>
            <a:pPr algn="just"/>
            <a:r>
              <a:rPr lang="en-US" sz="3600" b="1">
                <a:solidFill>
                  <a:srgbClr val="002060"/>
                </a:solidFill>
                <a:latin typeface="Cambria" panose="02040503050406030204" pitchFamily="18" charset="0"/>
                <a:ea typeface="Cambria" panose="02040503050406030204" pitchFamily="18" charset="0"/>
              </a:rPr>
              <a:t>Thống trị, cai quản một nước phụ thuộc.</a:t>
            </a:r>
          </a:p>
        </p:txBody>
      </p:sp>
      <p:sp>
        <p:nvSpPr>
          <p:cNvPr id="7" name="Google Shape;276;p7">
            <a:extLst>
              <a:ext uri="{FF2B5EF4-FFF2-40B4-BE49-F238E27FC236}">
                <a16:creationId xmlns:a16="http://schemas.microsoft.com/office/drawing/2014/main" id="{D33CB0D1-8FD9-7C5D-268F-E2711EEE24E1}"/>
              </a:ext>
            </a:extLst>
          </p:cNvPr>
          <p:cNvSpPr/>
          <p:nvPr/>
        </p:nvSpPr>
        <p:spPr>
          <a:xfrm>
            <a:off x="1844810" y="1353423"/>
            <a:ext cx="2654911" cy="86927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a:ln w="3175">
                  <a:solidFill>
                    <a:schemeClr val="bg1"/>
                  </a:solidFill>
                </a:ln>
                <a:solidFill>
                  <a:srgbClr val="009999"/>
                </a:solidFill>
                <a:latin typeface="UTM Avo" panose="02040603050506020204" pitchFamily="18" charset="0"/>
              </a:rPr>
              <a:t> </a:t>
            </a:r>
            <a:r>
              <a:rPr lang="en-US" sz="3800">
                <a:ln w="3175">
                  <a:solidFill>
                    <a:srgbClr val="990033"/>
                  </a:solidFill>
                </a:ln>
                <a:solidFill>
                  <a:srgbClr val="800000"/>
                </a:solidFill>
                <a:latin typeface="Cambria" panose="02040503050406030204" pitchFamily="18" charset="0"/>
                <a:ea typeface="Cambria" panose="02040503050406030204" pitchFamily="18" charset="0"/>
              </a:rPr>
              <a:t>đô hộ</a:t>
            </a:r>
            <a:endParaRPr sz="3800" dirty="0">
              <a:ln w="3175">
                <a:solidFill>
                  <a:srgbClr val="990033"/>
                </a:solidFill>
              </a:ln>
              <a:solidFill>
                <a:srgbClr val="8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9747308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rot="16200000" flipH="1" flipV="1">
            <a:off x="3441639" y="-2192166"/>
            <a:ext cx="5980476" cy="11180473"/>
          </a:xfrm>
          <a:custGeom>
            <a:avLst/>
            <a:gdLst/>
            <a:ahLst/>
            <a:cxnLst/>
            <a:rect l="l" t="t" r="r" b="b"/>
            <a:pathLst>
              <a:path w="8940001" h="13494341">
                <a:moveTo>
                  <a:pt x="8940001" y="13494341"/>
                </a:moveTo>
                <a:lnTo>
                  <a:pt x="0" y="13494341"/>
                </a:lnTo>
                <a:lnTo>
                  <a:pt x="0" y="0"/>
                </a:lnTo>
                <a:lnTo>
                  <a:pt x="8940001" y="0"/>
                </a:lnTo>
                <a:lnTo>
                  <a:pt x="8940001" y="13494341"/>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8"/>
          <p:cNvSpPr/>
          <p:nvPr/>
        </p:nvSpPr>
        <p:spPr>
          <a:xfrm>
            <a:off x="3077557" y="572724"/>
            <a:ext cx="1168380" cy="1070017"/>
          </a:xfrm>
          <a:custGeom>
            <a:avLst/>
            <a:gdLst/>
            <a:ahLst/>
            <a:cxnLst/>
            <a:rect l="l" t="t" r="r" b="b"/>
            <a:pathLst>
              <a:path w="1599531" h="1599531">
                <a:moveTo>
                  <a:pt x="0" y="0"/>
                </a:moveTo>
                <a:lnTo>
                  <a:pt x="1599531" y="0"/>
                </a:lnTo>
                <a:lnTo>
                  <a:pt x="1599531" y="1599530"/>
                </a:lnTo>
                <a:lnTo>
                  <a:pt x="0" y="159953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6"/>
          <p:cNvSpPr/>
          <p:nvPr/>
        </p:nvSpPr>
        <p:spPr>
          <a:xfrm flipH="1">
            <a:off x="242985" y="1925053"/>
            <a:ext cx="2476875" cy="4628148"/>
          </a:xfrm>
          <a:custGeom>
            <a:avLst/>
            <a:gdLst/>
            <a:ahLst/>
            <a:cxnLst/>
            <a:rect l="l" t="t" r="r" b="b"/>
            <a:pathLst>
              <a:path w="1778252" h="4770921">
                <a:moveTo>
                  <a:pt x="1778252" y="0"/>
                </a:moveTo>
                <a:lnTo>
                  <a:pt x="0" y="0"/>
                </a:lnTo>
                <a:lnTo>
                  <a:pt x="0" y="4770921"/>
                </a:lnTo>
                <a:lnTo>
                  <a:pt x="1778252" y="4770921"/>
                </a:lnTo>
                <a:lnTo>
                  <a:pt x="1778252" y="0"/>
                </a:lnTo>
                <a:close/>
              </a:path>
            </a:pathLst>
          </a:custGeom>
          <a:blipFill>
            <a:blip r:embed="rId6">
              <a:extLst>
                <a:ext uri="{96DAC541-7B7A-43D3-8B79-37D633B846F1}">
                  <asvg:svgBlip xmlns:asvg="http://schemas.microsoft.com/office/drawing/2016/SVG/main" r:embed="rId7"/>
                </a:ext>
              </a:extLst>
            </a:blip>
            <a:stretch>
              <a:fillRect/>
            </a:stretch>
          </a:blipFill>
        </p:spPr>
      </p:sp>
      <p:pic>
        <p:nvPicPr>
          <p:cNvPr id="2" name="Picture 1"/>
          <p:cNvPicPr>
            <a:picLocks noChangeAspect="1"/>
          </p:cNvPicPr>
          <p:nvPr/>
        </p:nvPicPr>
        <p:blipFill>
          <a:blip r:embed="rId8"/>
          <a:stretch>
            <a:fillRect/>
          </a:stretch>
        </p:blipFill>
        <p:spPr>
          <a:xfrm>
            <a:off x="729668" y="2175223"/>
            <a:ext cx="10254361" cy="4548010"/>
          </a:xfrm>
          <a:prstGeom prst="rect">
            <a:avLst/>
          </a:prstGeom>
        </p:spPr>
      </p:pic>
    </p:spTree>
    <p:extLst>
      <p:ext uri="{BB962C8B-B14F-4D97-AF65-F5344CB8AC3E}">
        <p14:creationId xmlns:p14="http://schemas.microsoft.com/office/powerpoint/2010/main" val="41953220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53C45A-B5D6-449D-95DE-B5F4E0CA7A2A}"/>
              </a:ext>
            </a:extLst>
          </p:cNvPr>
          <p:cNvSpPr txBox="1"/>
          <p:nvPr/>
        </p:nvSpPr>
        <p:spPr>
          <a:xfrm>
            <a:off x="762531" y="366739"/>
            <a:ext cx="11043460" cy="1477030"/>
          </a:xfrm>
          <a:prstGeom prst="roundRect">
            <a:avLst>
              <a:gd name="adj" fmla="val 17994"/>
            </a:avLst>
          </a:prstGeom>
          <a:solidFill>
            <a:schemeClr val="bg1"/>
          </a:solidFill>
          <a:ln w="38100">
            <a:solidFill>
              <a:srgbClr val="996633"/>
            </a:solidFill>
            <a:prstDash val="lgDash"/>
          </a:ln>
        </p:spPr>
        <p:txBody>
          <a:bodyPr wrap="square" rtlCol="0">
            <a:spAutoFit/>
          </a:bodyPr>
          <a:lstStyle/>
          <a:p>
            <a:pPr algn="ctr"/>
            <a:r>
              <a:rPr lang="vi-VN" sz="4000" b="1">
                <a:solidFill>
                  <a:srgbClr val="800000"/>
                </a:solidFill>
                <a:latin typeface="Cambria" panose="02040503050406030204" pitchFamily="18" charset="0"/>
                <a:ea typeface="Cambria" panose="02040503050406030204" pitchFamily="18" charset="0"/>
              </a:rPr>
              <a:t>1. Trước khi đề nghị anh Lê ra nước ngoài với mình, anh Ba đã hỏi anh Lê những gì? </a:t>
            </a:r>
            <a:endParaRPr lang="en-US" sz="8000" b="1" dirty="0">
              <a:solidFill>
                <a:srgbClr val="80000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3" name="Rounded Rectangle 2"/>
          <p:cNvSpPr/>
          <p:nvPr/>
        </p:nvSpPr>
        <p:spPr>
          <a:xfrm>
            <a:off x="762531" y="2433711"/>
            <a:ext cx="10927721" cy="4178105"/>
          </a:xfrm>
          <a:prstGeom prst="roundRect">
            <a:avLst/>
          </a:prstGeom>
          <a:solidFill>
            <a:schemeClr val="bg1"/>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8356209" y="2540096"/>
            <a:ext cx="2883878" cy="3965333"/>
          </a:xfrm>
          <a:prstGeom prst="rect">
            <a:avLst/>
          </a:prstGeom>
          <a:ln>
            <a:noFill/>
          </a:ln>
          <a:effectLst>
            <a:softEdge rad="112500"/>
          </a:effectLst>
        </p:spPr>
      </p:pic>
    </p:spTree>
    <p:extLst>
      <p:ext uri="{BB962C8B-B14F-4D97-AF65-F5344CB8AC3E}">
        <p14:creationId xmlns:p14="http://schemas.microsoft.com/office/powerpoint/2010/main" val="6522812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53C45A-B5D6-449D-95DE-B5F4E0CA7A2A}"/>
              </a:ext>
            </a:extLst>
          </p:cNvPr>
          <p:cNvSpPr txBox="1"/>
          <p:nvPr/>
        </p:nvSpPr>
        <p:spPr>
          <a:xfrm>
            <a:off x="762531" y="366739"/>
            <a:ext cx="11043460" cy="1477030"/>
          </a:xfrm>
          <a:prstGeom prst="roundRect">
            <a:avLst>
              <a:gd name="adj" fmla="val 17994"/>
            </a:avLst>
          </a:prstGeom>
          <a:solidFill>
            <a:schemeClr val="bg1"/>
          </a:solidFill>
          <a:ln w="38100">
            <a:solidFill>
              <a:srgbClr val="996633"/>
            </a:solidFill>
            <a:prstDash val="lgDash"/>
          </a:ln>
        </p:spPr>
        <p:txBody>
          <a:bodyPr wrap="square" rtlCol="0">
            <a:spAutoFit/>
          </a:bodyPr>
          <a:lstStyle/>
          <a:p>
            <a:pPr algn="ctr"/>
            <a:r>
              <a:rPr lang="vi-VN" sz="4000" b="1">
                <a:solidFill>
                  <a:srgbClr val="990033"/>
                </a:solidFill>
                <a:latin typeface="Cambria" panose="02040503050406030204" pitchFamily="18" charset="0"/>
                <a:ea typeface="Cambria" panose="02040503050406030204" pitchFamily="18" charset="0"/>
              </a:rPr>
              <a:t>2. Những câu nói nào cho biết mục đích ra nước ngoài của anh Ba?  </a:t>
            </a:r>
            <a:endParaRPr lang="en-US" sz="4000" b="1" dirty="0">
              <a:solidFill>
                <a:srgbClr val="990033"/>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3" name="Rounded Rectangle 2"/>
          <p:cNvSpPr/>
          <p:nvPr/>
        </p:nvSpPr>
        <p:spPr>
          <a:xfrm>
            <a:off x="762531" y="2433711"/>
            <a:ext cx="10927721" cy="4178105"/>
          </a:xfrm>
          <a:prstGeom prst="roundRect">
            <a:avLst/>
          </a:prstGeom>
          <a:solidFill>
            <a:schemeClr val="bg1"/>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8356209" y="2540096"/>
            <a:ext cx="2883878" cy="3965333"/>
          </a:xfrm>
          <a:prstGeom prst="rect">
            <a:avLst/>
          </a:prstGeom>
          <a:ln>
            <a:noFill/>
          </a:ln>
          <a:effectLst>
            <a:softEdge rad="112500"/>
          </a:effectLst>
        </p:spPr>
      </p:pic>
    </p:spTree>
    <p:extLst>
      <p:ext uri="{BB962C8B-B14F-4D97-AF65-F5344CB8AC3E}">
        <p14:creationId xmlns:p14="http://schemas.microsoft.com/office/powerpoint/2010/main" val="17269692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53C45A-B5D6-449D-95DE-B5F4E0CA7A2A}"/>
              </a:ext>
            </a:extLst>
          </p:cNvPr>
          <p:cNvSpPr txBox="1"/>
          <p:nvPr/>
        </p:nvSpPr>
        <p:spPr>
          <a:xfrm>
            <a:off x="762531" y="366739"/>
            <a:ext cx="11043460" cy="1408331"/>
          </a:xfrm>
          <a:prstGeom prst="roundRect">
            <a:avLst>
              <a:gd name="adj" fmla="val 17994"/>
            </a:avLst>
          </a:prstGeom>
          <a:solidFill>
            <a:schemeClr val="bg1"/>
          </a:solidFill>
          <a:ln w="38100">
            <a:solidFill>
              <a:srgbClr val="996633"/>
            </a:solidFill>
            <a:prstDash val="lgDash"/>
          </a:ln>
        </p:spPr>
        <p:txBody>
          <a:bodyPr wrap="square" rtlCol="0">
            <a:spAutoFit/>
          </a:bodyPr>
          <a:lstStyle/>
          <a:p>
            <a:pPr algn="ctr"/>
            <a:r>
              <a:rPr lang="en-US" sz="3600" b="1">
                <a:solidFill>
                  <a:srgbClr val="CC3300"/>
                </a:solidFill>
                <a:latin typeface="Cambria" panose="02040503050406030204" pitchFamily="18" charset="0"/>
                <a:ea typeface="Cambria" panose="02040503050406030204" pitchFamily="18" charset="0"/>
              </a:rPr>
              <a:t>3. Câu nói “</a:t>
            </a:r>
            <a:r>
              <a:rPr lang="en-US" sz="3600" b="1" i="1">
                <a:solidFill>
                  <a:srgbClr val="CC3300"/>
                </a:solidFill>
                <a:latin typeface="Cambria" panose="02040503050406030204" pitchFamily="18" charset="0"/>
                <a:ea typeface="Cambria" panose="02040503050406030204" pitchFamily="18" charset="0"/>
              </a:rPr>
              <a:t>Chúng ta sẽ làm việc, chúng ta sẽ làm bất cứ việc gì để sống và để đi!</a:t>
            </a:r>
            <a:r>
              <a:rPr lang="en-US" sz="3600" b="1">
                <a:solidFill>
                  <a:srgbClr val="CC3300"/>
                </a:solidFill>
                <a:latin typeface="Cambria" panose="02040503050406030204" pitchFamily="18" charset="0"/>
                <a:ea typeface="Cambria" panose="02040503050406030204" pitchFamily="18" charset="0"/>
              </a:rPr>
              <a:t>” thể hiện điều gì?</a:t>
            </a:r>
            <a:r>
              <a:rPr lang="vi-VN" sz="4000" b="1">
                <a:solidFill>
                  <a:srgbClr val="990033"/>
                </a:solidFill>
                <a:latin typeface="Cambria" panose="02040503050406030204" pitchFamily="18" charset="0"/>
                <a:ea typeface="Cambria" panose="02040503050406030204" pitchFamily="18" charset="0"/>
              </a:rPr>
              <a:t> </a:t>
            </a:r>
            <a:endParaRPr lang="en-US" sz="4000" b="1" dirty="0">
              <a:solidFill>
                <a:srgbClr val="990033"/>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3" name="Rounded Rectangle 2"/>
          <p:cNvSpPr/>
          <p:nvPr/>
        </p:nvSpPr>
        <p:spPr>
          <a:xfrm>
            <a:off x="762531" y="2433711"/>
            <a:ext cx="10927721" cy="4178105"/>
          </a:xfrm>
          <a:prstGeom prst="roundRect">
            <a:avLst/>
          </a:prstGeom>
          <a:solidFill>
            <a:schemeClr val="bg1"/>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8438498" y="2582300"/>
            <a:ext cx="2883878" cy="3965333"/>
          </a:xfrm>
          <a:prstGeom prst="rect">
            <a:avLst/>
          </a:prstGeom>
          <a:ln>
            <a:noFill/>
          </a:ln>
          <a:effectLst>
            <a:softEdge rad="112500"/>
          </a:effectLst>
        </p:spPr>
      </p:pic>
    </p:spTree>
    <p:extLst>
      <p:ext uri="{BB962C8B-B14F-4D97-AF65-F5344CB8AC3E}">
        <p14:creationId xmlns:p14="http://schemas.microsoft.com/office/powerpoint/2010/main" val="31170506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53C45A-B5D6-449D-95DE-B5F4E0CA7A2A}"/>
              </a:ext>
            </a:extLst>
          </p:cNvPr>
          <p:cNvSpPr txBox="1"/>
          <p:nvPr/>
        </p:nvSpPr>
        <p:spPr>
          <a:xfrm>
            <a:off x="762531" y="366739"/>
            <a:ext cx="11043460" cy="1477030"/>
          </a:xfrm>
          <a:prstGeom prst="roundRect">
            <a:avLst>
              <a:gd name="adj" fmla="val 17994"/>
            </a:avLst>
          </a:prstGeom>
          <a:solidFill>
            <a:schemeClr val="bg1"/>
          </a:solidFill>
          <a:ln w="38100">
            <a:solidFill>
              <a:srgbClr val="996633"/>
            </a:solidFill>
            <a:prstDash val="lgDash"/>
          </a:ln>
        </p:spPr>
        <p:txBody>
          <a:bodyPr wrap="square" rtlCol="0">
            <a:spAutoFit/>
          </a:bodyPr>
          <a:lstStyle/>
          <a:p>
            <a:pPr algn="ctr"/>
            <a:r>
              <a:rPr lang="en-US" sz="4000" b="1">
                <a:solidFill>
                  <a:srgbClr val="CC3300"/>
                </a:solidFill>
                <a:latin typeface="Cambria" panose="02040503050406030204" pitchFamily="18" charset="0"/>
                <a:ea typeface="Cambria" panose="02040503050406030204" pitchFamily="18" charset="0"/>
              </a:rPr>
              <a:t>4. Theo em, tác giả muốn nói điều gì qua câu chuyện này? </a:t>
            </a:r>
            <a:r>
              <a:rPr lang="vi-VN" sz="4000" b="1">
                <a:solidFill>
                  <a:srgbClr val="CC3300"/>
                </a:solidFill>
                <a:latin typeface="Cambria" panose="02040503050406030204" pitchFamily="18" charset="0"/>
                <a:ea typeface="Cambria" panose="02040503050406030204" pitchFamily="18" charset="0"/>
              </a:rPr>
              <a:t> </a:t>
            </a:r>
            <a:endParaRPr lang="en-US" sz="4000" b="1" dirty="0">
              <a:solidFill>
                <a:srgbClr val="CC330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3" name="Rounded Rectangle 2"/>
          <p:cNvSpPr/>
          <p:nvPr/>
        </p:nvSpPr>
        <p:spPr>
          <a:xfrm>
            <a:off x="762531" y="2433711"/>
            <a:ext cx="10927721" cy="4178105"/>
          </a:xfrm>
          <a:prstGeom prst="roundRect">
            <a:avLst/>
          </a:prstGeom>
          <a:solidFill>
            <a:schemeClr val="bg1"/>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8438498" y="2582300"/>
            <a:ext cx="2883878" cy="3965333"/>
          </a:xfrm>
          <a:prstGeom prst="rect">
            <a:avLst/>
          </a:prstGeom>
          <a:ln>
            <a:noFill/>
          </a:ln>
          <a:effectLst>
            <a:softEdge rad="112500"/>
          </a:effectLst>
        </p:spPr>
      </p:pic>
    </p:spTree>
    <p:extLst>
      <p:ext uri="{BB962C8B-B14F-4D97-AF65-F5344CB8AC3E}">
        <p14:creationId xmlns:p14="http://schemas.microsoft.com/office/powerpoint/2010/main" val="5465763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p:cNvSpPr/>
          <p:nvPr/>
        </p:nvSpPr>
        <p:spPr>
          <a:xfrm>
            <a:off x="586684" y="290948"/>
            <a:ext cx="10948821" cy="6343650"/>
          </a:xfrm>
          <a:custGeom>
            <a:avLst/>
            <a:gdLst/>
            <a:ahLst/>
            <a:cxnLst/>
            <a:rect l="l" t="t" r="r" b="b"/>
            <a:pathLst>
              <a:path w="16171703" h="9258300">
                <a:moveTo>
                  <a:pt x="0" y="0"/>
                </a:moveTo>
                <a:lnTo>
                  <a:pt x="16171704" y="0"/>
                </a:lnTo>
                <a:lnTo>
                  <a:pt x="16171704" y="9258300"/>
                </a:lnTo>
                <a:lnTo>
                  <a:pt x="0" y="9258300"/>
                </a:lnTo>
                <a:lnTo>
                  <a:pt x="0" y="0"/>
                </a:lnTo>
                <a:close/>
              </a:path>
            </a:pathLst>
          </a:custGeom>
          <a:blipFill>
            <a:blip r:embed="rId2"/>
            <a:stretch>
              <a:fillRect/>
            </a:stretch>
          </a:blipFill>
        </p:spPr>
      </p:sp>
      <p:pic>
        <p:nvPicPr>
          <p:cNvPr id="3" name="图片 1"/>
          <p:cNvPicPr>
            <a:picLocks noChangeAspect="1"/>
          </p:cNvPicPr>
          <p:nvPr/>
        </p:nvPicPr>
        <p:blipFill rotWithShape="1">
          <a:blip r:embed="rId3" cstate="print">
            <a:extLst>
              <a:ext uri="{28A0092B-C50C-407E-A947-70E740481C1C}">
                <a14:useLocalDpi xmlns:a14="http://schemas.microsoft.com/office/drawing/2010/main" val="0"/>
              </a:ext>
            </a:extLst>
          </a:blip>
          <a:srcRect l="19586" b="8272"/>
          <a:stretch/>
        </p:blipFill>
        <p:spPr>
          <a:xfrm flipH="1">
            <a:off x="6508967" y="1343282"/>
            <a:ext cx="5026538" cy="5733750"/>
          </a:xfrm>
          <a:prstGeom prst="rect">
            <a:avLst/>
          </a:prstGeom>
        </p:spPr>
      </p:pic>
      <p:sp>
        <p:nvSpPr>
          <p:cNvPr id="5" name="TextBox 4"/>
          <p:cNvSpPr txBox="1"/>
          <p:nvPr/>
        </p:nvSpPr>
        <p:spPr>
          <a:xfrm>
            <a:off x="1036637" y="1655612"/>
            <a:ext cx="4590439" cy="2554545"/>
          </a:xfrm>
          <a:prstGeom prst="rect">
            <a:avLst/>
          </a:prstGeom>
          <a:noFill/>
        </p:spPr>
        <p:txBody>
          <a:bodyPr wrap="square" rtlCol="0">
            <a:spAutoFit/>
          </a:bodyPr>
          <a:lstStyle/>
          <a:p>
            <a:pPr algn="just"/>
            <a:r>
              <a:rPr lang="en-US" sz="4000" b="1">
                <a:solidFill>
                  <a:srgbClr val="990033"/>
                </a:solidFill>
                <a:latin typeface="Cambria" panose="02040503050406030204" pitchFamily="18" charset="0"/>
                <a:ea typeface="Cambria" panose="02040503050406030204" pitchFamily="18" charset="0"/>
              </a:rPr>
              <a:t>5. Kể lại một câu chuyện về Bác Hồ mà em đã đọc hoặc đã nghe. </a:t>
            </a:r>
            <a:endParaRPr lang="en-US" sz="7200" b="1">
              <a:solidFill>
                <a:srgbClr val="990033"/>
              </a:solidFill>
              <a:latin typeface="Cambria" panose="02040503050406030204" pitchFamily="18" charset="0"/>
              <a:ea typeface="Cambria" panose="02040503050406030204" pitchFamily="18" charset="0"/>
              <a:cs typeface="#9Slide05 Pattaya" panose="00000500000000000000" pitchFamily="2" charset="-34"/>
            </a:endParaRPr>
          </a:p>
        </p:txBody>
      </p:sp>
    </p:spTree>
    <p:extLst>
      <p:ext uri="{BB962C8B-B14F-4D97-AF65-F5344CB8AC3E}">
        <p14:creationId xmlns:p14="http://schemas.microsoft.com/office/powerpoint/2010/main" val="31699899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rot="16200000" flipH="1" flipV="1">
            <a:off x="3441639" y="-2192166"/>
            <a:ext cx="5980476" cy="11180473"/>
          </a:xfrm>
          <a:custGeom>
            <a:avLst/>
            <a:gdLst/>
            <a:ahLst/>
            <a:cxnLst/>
            <a:rect l="l" t="t" r="r" b="b"/>
            <a:pathLst>
              <a:path w="8940001" h="13494341">
                <a:moveTo>
                  <a:pt x="8940001" y="13494341"/>
                </a:moveTo>
                <a:lnTo>
                  <a:pt x="0" y="13494341"/>
                </a:lnTo>
                <a:lnTo>
                  <a:pt x="0" y="0"/>
                </a:lnTo>
                <a:lnTo>
                  <a:pt x="8940001" y="0"/>
                </a:lnTo>
                <a:lnTo>
                  <a:pt x="8940001" y="13494341"/>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8"/>
          <p:cNvSpPr/>
          <p:nvPr/>
        </p:nvSpPr>
        <p:spPr>
          <a:xfrm>
            <a:off x="3077557" y="572724"/>
            <a:ext cx="1168380" cy="1070017"/>
          </a:xfrm>
          <a:custGeom>
            <a:avLst/>
            <a:gdLst/>
            <a:ahLst/>
            <a:cxnLst/>
            <a:rect l="l" t="t" r="r" b="b"/>
            <a:pathLst>
              <a:path w="1599531" h="1599531">
                <a:moveTo>
                  <a:pt x="0" y="0"/>
                </a:moveTo>
                <a:lnTo>
                  <a:pt x="1599531" y="0"/>
                </a:lnTo>
                <a:lnTo>
                  <a:pt x="1599531" y="1599530"/>
                </a:lnTo>
                <a:lnTo>
                  <a:pt x="0" y="159953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6"/>
          <p:cNvSpPr/>
          <p:nvPr/>
        </p:nvSpPr>
        <p:spPr>
          <a:xfrm flipH="1">
            <a:off x="242985" y="1925053"/>
            <a:ext cx="2476875" cy="4628148"/>
          </a:xfrm>
          <a:custGeom>
            <a:avLst/>
            <a:gdLst/>
            <a:ahLst/>
            <a:cxnLst/>
            <a:rect l="l" t="t" r="r" b="b"/>
            <a:pathLst>
              <a:path w="1778252" h="4770921">
                <a:moveTo>
                  <a:pt x="1778252" y="0"/>
                </a:moveTo>
                <a:lnTo>
                  <a:pt x="0" y="0"/>
                </a:lnTo>
                <a:lnTo>
                  <a:pt x="0" y="4770921"/>
                </a:lnTo>
                <a:lnTo>
                  <a:pt x="1778252" y="4770921"/>
                </a:lnTo>
                <a:lnTo>
                  <a:pt x="1778252"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3" name="TextBox 2">
            <a:extLst>
              <a:ext uri="{FF2B5EF4-FFF2-40B4-BE49-F238E27FC236}">
                <a16:creationId xmlns:a16="http://schemas.microsoft.com/office/drawing/2014/main" id="{DE3B88A3-6FDF-4543-9A8D-69E1CE6AE2CB}"/>
              </a:ext>
            </a:extLst>
          </p:cNvPr>
          <p:cNvSpPr txBox="1"/>
          <p:nvPr/>
        </p:nvSpPr>
        <p:spPr>
          <a:xfrm>
            <a:off x="3077557" y="2895600"/>
            <a:ext cx="6134176" cy="1015663"/>
          </a:xfrm>
          <a:prstGeom prst="rect">
            <a:avLst/>
          </a:prstGeom>
          <a:noFill/>
        </p:spPr>
        <p:txBody>
          <a:bodyPr wrap="square" rtlCol="0">
            <a:spAutoFit/>
          </a:bodyPr>
          <a:lstStyle/>
          <a:p>
            <a:r>
              <a:rPr lang="en-US" sz="6000" b="1" dirty="0">
                <a:solidFill>
                  <a:srgbClr val="FF0000"/>
                </a:solidFill>
                <a:latin typeface="Arial" panose="020B0604020202020204" pitchFamily="34" charset="0"/>
                <a:cs typeface="Arial" panose="020B0604020202020204" pitchFamily="34" charset="0"/>
              </a:rPr>
              <a:t>LUYỆN ĐỌC LẠI</a:t>
            </a:r>
          </a:p>
        </p:txBody>
      </p:sp>
    </p:spTree>
    <p:extLst>
      <p:ext uri="{BB962C8B-B14F-4D97-AF65-F5344CB8AC3E}">
        <p14:creationId xmlns:p14="http://schemas.microsoft.com/office/powerpoint/2010/main" val="38809650"/>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2">
            <a:extLst>
              <a:ext uri="{FF2B5EF4-FFF2-40B4-BE49-F238E27FC236}">
                <a16:creationId xmlns:a16="http://schemas.microsoft.com/office/drawing/2014/main" id="{A7863197-65DE-4724-B828-6B5CC654981A}"/>
              </a:ext>
            </a:extLst>
          </p:cNvPr>
          <p:cNvSpPr/>
          <p:nvPr/>
        </p:nvSpPr>
        <p:spPr>
          <a:xfrm>
            <a:off x="796397" y="1095978"/>
            <a:ext cx="10927721" cy="4178105"/>
          </a:xfrm>
          <a:prstGeom prst="roundRect">
            <a:avLst/>
          </a:prstGeom>
          <a:solidFill>
            <a:schemeClr val="bg1"/>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4C32EE6-4C40-4FBD-AEFD-295130DB7E4E}"/>
              </a:ext>
            </a:extLst>
          </p:cNvPr>
          <p:cNvSpPr txBox="1"/>
          <p:nvPr/>
        </p:nvSpPr>
        <p:spPr>
          <a:xfrm>
            <a:off x="1247557" y="2663404"/>
            <a:ext cx="10148046" cy="1323439"/>
          </a:xfrm>
          <a:prstGeom prst="rect">
            <a:avLst/>
          </a:prstGeom>
          <a:noFill/>
        </p:spPr>
        <p:txBody>
          <a:bodyPr wrap="square" rtlCol="0">
            <a:spAutoFit/>
          </a:bodyPr>
          <a:lstStyle/>
          <a:p>
            <a:r>
              <a:rPr lang="en-US" sz="4000" dirty="0" err="1">
                <a:solidFill>
                  <a:srgbClr val="002060"/>
                </a:solidFill>
              </a:rPr>
              <a:t>Đọc</a:t>
            </a:r>
            <a:r>
              <a:rPr lang="en-US" sz="4000" dirty="0">
                <a:solidFill>
                  <a:srgbClr val="002060"/>
                </a:solidFill>
              </a:rPr>
              <a:t> </a:t>
            </a:r>
            <a:r>
              <a:rPr lang="en-US" sz="4000" dirty="0" err="1">
                <a:solidFill>
                  <a:srgbClr val="002060"/>
                </a:solidFill>
              </a:rPr>
              <a:t>diễn</a:t>
            </a:r>
            <a:r>
              <a:rPr lang="en-US" sz="4000" dirty="0">
                <a:solidFill>
                  <a:srgbClr val="002060"/>
                </a:solidFill>
              </a:rPr>
              <a:t> </a:t>
            </a:r>
            <a:r>
              <a:rPr lang="en-US" sz="4000" dirty="0" err="1">
                <a:solidFill>
                  <a:srgbClr val="002060"/>
                </a:solidFill>
              </a:rPr>
              <a:t>cảm</a:t>
            </a:r>
            <a:r>
              <a:rPr lang="en-US" sz="4000" dirty="0">
                <a:solidFill>
                  <a:srgbClr val="002060"/>
                </a:solidFill>
              </a:rPr>
              <a:t>, </a:t>
            </a:r>
            <a:r>
              <a:rPr lang="en-US" sz="4000" dirty="0" err="1">
                <a:solidFill>
                  <a:srgbClr val="002060"/>
                </a:solidFill>
              </a:rPr>
              <a:t>đặc</a:t>
            </a:r>
            <a:r>
              <a:rPr lang="en-US" sz="4000" dirty="0">
                <a:solidFill>
                  <a:srgbClr val="002060"/>
                </a:solidFill>
              </a:rPr>
              <a:t> </a:t>
            </a:r>
            <a:r>
              <a:rPr lang="en-US" sz="4000" dirty="0" err="1">
                <a:solidFill>
                  <a:srgbClr val="002060"/>
                </a:solidFill>
              </a:rPr>
              <a:t>biệt</a:t>
            </a:r>
            <a:r>
              <a:rPr lang="en-US" sz="4000" dirty="0">
                <a:solidFill>
                  <a:srgbClr val="002060"/>
                </a:solidFill>
              </a:rPr>
              <a:t> </a:t>
            </a:r>
            <a:r>
              <a:rPr lang="en-US" sz="4000" dirty="0" err="1">
                <a:solidFill>
                  <a:srgbClr val="002060"/>
                </a:solidFill>
              </a:rPr>
              <a:t>có</a:t>
            </a:r>
            <a:r>
              <a:rPr lang="en-US" sz="4000" dirty="0">
                <a:solidFill>
                  <a:srgbClr val="002060"/>
                </a:solidFill>
              </a:rPr>
              <a:t> </a:t>
            </a:r>
            <a:r>
              <a:rPr lang="en-US" sz="4000" dirty="0" err="1">
                <a:solidFill>
                  <a:srgbClr val="002060"/>
                </a:solidFill>
              </a:rPr>
              <a:t>sự</a:t>
            </a:r>
            <a:r>
              <a:rPr lang="en-US" sz="4000" dirty="0">
                <a:solidFill>
                  <a:srgbClr val="002060"/>
                </a:solidFill>
              </a:rPr>
              <a:t> </a:t>
            </a:r>
            <a:r>
              <a:rPr lang="en-US" sz="4000" dirty="0" err="1">
                <a:solidFill>
                  <a:srgbClr val="002060"/>
                </a:solidFill>
              </a:rPr>
              <a:t>phân</a:t>
            </a:r>
            <a:r>
              <a:rPr lang="en-US" sz="4000" dirty="0">
                <a:solidFill>
                  <a:srgbClr val="002060"/>
                </a:solidFill>
              </a:rPr>
              <a:t> </a:t>
            </a:r>
            <a:r>
              <a:rPr lang="en-US" sz="4000" dirty="0" err="1">
                <a:solidFill>
                  <a:srgbClr val="002060"/>
                </a:solidFill>
              </a:rPr>
              <a:t>biệt</a:t>
            </a:r>
            <a:r>
              <a:rPr lang="en-US" sz="4000" dirty="0">
                <a:solidFill>
                  <a:srgbClr val="002060"/>
                </a:solidFill>
              </a:rPr>
              <a:t> </a:t>
            </a:r>
            <a:r>
              <a:rPr lang="en-US" sz="4000" dirty="0" err="1">
                <a:solidFill>
                  <a:srgbClr val="002060"/>
                </a:solidFill>
              </a:rPr>
              <a:t>giữa</a:t>
            </a:r>
            <a:r>
              <a:rPr lang="en-US" sz="4000" dirty="0">
                <a:solidFill>
                  <a:srgbClr val="002060"/>
                </a:solidFill>
              </a:rPr>
              <a:t> </a:t>
            </a:r>
            <a:r>
              <a:rPr lang="en-US" sz="4000" dirty="0" err="1">
                <a:solidFill>
                  <a:srgbClr val="002060"/>
                </a:solidFill>
              </a:rPr>
              <a:t>lời</a:t>
            </a:r>
            <a:r>
              <a:rPr lang="en-US" sz="4000" dirty="0">
                <a:solidFill>
                  <a:srgbClr val="002060"/>
                </a:solidFill>
              </a:rPr>
              <a:t> ng</a:t>
            </a:r>
            <a:r>
              <a:rPr lang="vi-VN" sz="4000" dirty="0">
                <a:solidFill>
                  <a:srgbClr val="002060"/>
                </a:solidFill>
              </a:rPr>
              <a:t>ư</a:t>
            </a:r>
            <a:r>
              <a:rPr lang="en-US" sz="4000" dirty="0" err="1">
                <a:solidFill>
                  <a:srgbClr val="002060"/>
                </a:solidFill>
              </a:rPr>
              <a:t>ời</a:t>
            </a:r>
            <a:r>
              <a:rPr lang="en-US" sz="4000" dirty="0">
                <a:solidFill>
                  <a:srgbClr val="002060"/>
                </a:solidFill>
              </a:rPr>
              <a:t> </a:t>
            </a:r>
            <a:r>
              <a:rPr lang="en-US" sz="4000" dirty="0" err="1">
                <a:solidFill>
                  <a:srgbClr val="002060"/>
                </a:solidFill>
              </a:rPr>
              <a:t>kể</a:t>
            </a:r>
            <a:r>
              <a:rPr lang="en-US" sz="4000" dirty="0">
                <a:solidFill>
                  <a:srgbClr val="002060"/>
                </a:solidFill>
              </a:rPr>
              <a:t> </a:t>
            </a:r>
            <a:r>
              <a:rPr lang="en-US" sz="4000" dirty="0" err="1">
                <a:solidFill>
                  <a:srgbClr val="002060"/>
                </a:solidFill>
              </a:rPr>
              <a:t>chuyện</a:t>
            </a:r>
            <a:r>
              <a:rPr lang="en-US" sz="4000" dirty="0">
                <a:solidFill>
                  <a:srgbClr val="002060"/>
                </a:solidFill>
              </a:rPr>
              <a:t> </a:t>
            </a:r>
            <a:r>
              <a:rPr lang="en-US" sz="4000" dirty="0" err="1">
                <a:solidFill>
                  <a:srgbClr val="002060"/>
                </a:solidFill>
              </a:rPr>
              <a:t>với</a:t>
            </a:r>
            <a:r>
              <a:rPr lang="en-US" sz="4000" dirty="0">
                <a:solidFill>
                  <a:srgbClr val="002060"/>
                </a:solidFill>
              </a:rPr>
              <a:t> </a:t>
            </a:r>
            <a:r>
              <a:rPr lang="en-US" sz="4000" dirty="0" err="1">
                <a:solidFill>
                  <a:srgbClr val="002060"/>
                </a:solidFill>
              </a:rPr>
              <a:t>lời</a:t>
            </a:r>
            <a:r>
              <a:rPr lang="en-US" sz="4000" dirty="0">
                <a:solidFill>
                  <a:srgbClr val="002060"/>
                </a:solidFill>
              </a:rPr>
              <a:t> </a:t>
            </a:r>
            <a:r>
              <a:rPr lang="en-US" sz="4000" dirty="0" err="1">
                <a:solidFill>
                  <a:srgbClr val="002060"/>
                </a:solidFill>
              </a:rPr>
              <a:t>thoại</a:t>
            </a:r>
            <a:r>
              <a:rPr lang="en-US" sz="4000" dirty="0">
                <a:solidFill>
                  <a:srgbClr val="002060"/>
                </a:solidFill>
              </a:rPr>
              <a:t> </a:t>
            </a:r>
            <a:r>
              <a:rPr lang="en-US" sz="4000" dirty="0" err="1">
                <a:solidFill>
                  <a:srgbClr val="002060"/>
                </a:solidFill>
              </a:rPr>
              <a:t>của</a:t>
            </a:r>
            <a:r>
              <a:rPr lang="en-US" sz="4000" dirty="0">
                <a:solidFill>
                  <a:srgbClr val="002060"/>
                </a:solidFill>
              </a:rPr>
              <a:t> </a:t>
            </a:r>
            <a:r>
              <a:rPr lang="en-US" sz="4000" dirty="0" err="1">
                <a:solidFill>
                  <a:srgbClr val="002060"/>
                </a:solidFill>
              </a:rPr>
              <a:t>các</a:t>
            </a:r>
            <a:r>
              <a:rPr lang="en-US" sz="4000" dirty="0">
                <a:solidFill>
                  <a:srgbClr val="002060"/>
                </a:solidFill>
              </a:rPr>
              <a:t> </a:t>
            </a:r>
            <a:r>
              <a:rPr lang="en-US" sz="4000" dirty="0" err="1">
                <a:solidFill>
                  <a:srgbClr val="002060"/>
                </a:solidFill>
              </a:rPr>
              <a:t>nhân</a:t>
            </a:r>
            <a:r>
              <a:rPr lang="en-US" sz="4000" dirty="0">
                <a:solidFill>
                  <a:srgbClr val="002060"/>
                </a:solidFill>
              </a:rPr>
              <a:t> </a:t>
            </a:r>
            <a:r>
              <a:rPr lang="en-US" sz="4000" dirty="0" err="1">
                <a:solidFill>
                  <a:srgbClr val="002060"/>
                </a:solidFill>
              </a:rPr>
              <a:t>vật</a:t>
            </a:r>
            <a:endParaRPr lang="en-US" sz="4000" dirty="0">
              <a:solidFill>
                <a:srgbClr val="002060"/>
              </a:solidFill>
            </a:endParaRPr>
          </a:p>
        </p:txBody>
      </p:sp>
      <p:sp>
        <p:nvSpPr>
          <p:cNvPr id="4" name="TextBox 3">
            <a:extLst>
              <a:ext uri="{FF2B5EF4-FFF2-40B4-BE49-F238E27FC236}">
                <a16:creationId xmlns:a16="http://schemas.microsoft.com/office/drawing/2014/main" id="{99E2BDDF-5D82-414C-988B-096D15F0DA59}"/>
              </a:ext>
            </a:extLst>
          </p:cNvPr>
          <p:cNvSpPr txBox="1"/>
          <p:nvPr/>
        </p:nvSpPr>
        <p:spPr>
          <a:xfrm>
            <a:off x="4448390" y="1525748"/>
            <a:ext cx="3928533" cy="707886"/>
          </a:xfrm>
          <a:prstGeom prst="rect">
            <a:avLst/>
          </a:prstGeom>
          <a:noFill/>
        </p:spPr>
        <p:txBody>
          <a:bodyPr wrap="square" rtlCol="0">
            <a:spAutoFit/>
          </a:bodyPr>
          <a:lstStyle/>
          <a:p>
            <a:r>
              <a:rPr lang="en-US" sz="4000" dirty="0" err="1"/>
              <a:t>Nêu</a:t>
            </a:r>
            <a:r>
              <a:rPr lang="en-US" sz="4000" dirty="0"/>
              <a:t> </a:t>
            </a:r>
            <a:r>
              <a:rPr lang="en-US" sz="4000" dirty="0" err="1"/>
              <a:t>giọng</a:t>
            </a:r>
            <a:r>
              <a:rPr lang="en-US" sz="4000" dirty="0"/>
              <a:t> </a:t>
            </a:r>
            <a:r>
              <a:rPr lang="en-US" sz="4000" dirty="0" err="1"/>
              <a:t>đọc</a:t>
            </a:r>
            <a:r>
              <a:rPr lang="en-US" sz="4000" dirty="0"/>
              <a:t>?</a:t>
            </a:r>
          </a:p>
        </p:txBody>
      </p:sp>
    </p:spTree>
    <p:extLst>
      <p:ext uri="{BB962C8B-B14F-4D97-AF65-F5344CB8AC3E}">
        <p14:creationId xmlns:p14="http://schemas.microsoft.com/office/powerpoint/2010/main" val="10588950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b="49880"/>
          <a:stretch/>
        </p:blipFill>
        <p:spPr>
          <a:xfrm rot="10800000">
            <a:off x="859092" y="429215"/>
            <a:ext cx="10388028" cy="6162641"/>
          </a:xfrm>
          <a:prstGeom prst="rect">
            <a:avLst/>
          </a:prstGeom>
        </p:spPr>
      </p:pic>
      <p:pic>
        <p:nvPicPr>
          <p:cNvPr id="4" name="Picture 3">
            <a:extLst>
              <a:ext uri="{FF2B5EF4-FFF2-40B4-BE49-F238E27FC236}">
                <a16:creationId xmlns:a16="http://schemas.microsoft.com/office/drawing/2014/main" id="{B5D2DAB1-4E2B-D3BA-EEFF-36D06A6A162B}"/>
              </a:ext>
            </a:extLst>
          </p:cNvPr>
          <p:cNvPicPr>
            <a:picLocks noChangeAspect="1"/>
          </p:cNvPicPr>
          <p:nvPr/>
        </p:nvPicPr>
        <p:blipFill>
          <a:blip r:embed="rId3"/>
          <a:stretch>
            <a:fillRect/>
          </a:stretch>
        </p:blipFill>
        <p:spPr>
          <a:xfrm>
            <a:off x="1561547" y="429214"/>
            <a:ext cx="8573504" cy="1794651"/>
          </a:xfrm>
          <a:prstGeom prst="rect">
            <a:avLst/>
          </a:prstGeom>
        </p:spPr>
      </p:pic>
      <p:sp>
        <p:nvSpPr>
          <p:cNvPr id="5" name="TextBox 4"/>
          <p:cNvSpPr txBox="1"/>
          <p:nvPr/>
        </p:nvSpPr>
        <p:spPr>
          <a:xfrm>
            <a:off x="1214203" y="1843791"/>
            <a:ext cx="9413823" cy="4247317"/>
          </a:xfrm>
          <a:prstGeom prst="rect">
            <a:avLst/>
          </a:prstGeom>
          <a:noFill/>
        </p:spPr>
        <p:txBody>
          <a:bodyPr wrap="square" rtlCol="0">
            <a:spAutoFit/>
          </a:bodyPr>
          <a:lstStyle/>
          <a:p>
            <a:pPr algn="just"/>
            <a:r>
              <a:rPr lang="en-US" sz="3000" b="1" dirty="0">
                <a:solidFill>
                  <a:srgbClr val="800000"/>
                </a:solidFill>
                <a:latin typeface="Cambria" panose="02040503050406030204" pitchFamily="18" charset="0"/>
                <a:ea typeface="Cambria" panose="02040503050406030204" pitchFamily="18" charset="0"/>
              </a:rPr>
              <a:t>* </a:t>
            </a:r>
            <a:r>
              <a:rPr lang="en-US" sz="3000" b="1" dirty="0" err="1">
                <a:solidFill>
                  <a:srgbClr val="800000"/>
                </a:solidFill>
                <a:latin typeface="Cambria" panose="02040503050406030204" pitchFamily="18" charset="0"/>
                <a:ea typeface="Cambria" panose="02040503050406030204" pitchFamily="18" charset="0"/>
              </a:rPr>
              <a:t>Năng</a:t>
            </a:r>
            <a:r>
              <a:rPr lang="en-US" sz="3000" b="1">
                <a:solidFill>
                  <a:srgbClr val="800000"/>
                </a:solidFill>
                <a:latin typeface="Cambria" panose="02040503050406030204" pitchFamily="18" charset="0"/>
                <a:ea typeface="Cambria" panose="02040503050406030204" pitchFamily="18" charset="0"/>
              </a:rPr>
              <a:t> lực đặc thù:</a:t>
            </a:r>
          </a:p>
          <a:p>
            <a:pPr algn="just"/>
            <a:r>
              <a:rPr lang="en-US" sz="3000" b="1">
                <a:solidFill>
                  <a:srgbClr val="800000"/>
                </a:solidFill>
                <a:latin typeface="Cambria" panose="02040503050406030204" pitchFamily="18" charset="0"/>
                <a:ea typeface="Cambria" panose="02040503050406030204" pitchFamily="18" charset="0"/>
              </a:rPr>
              <a:t>- Đọc đúng từ ngữ, câu, đoạn và toàn bộ bài</a:t>
            </a:r>
            <a:r>
              <a:rPr lang="en-US" sz="3000" b="1" i="1">
                <a:solidFill>
                  <a:srgbClr val="800000"/>
                </a:solidFill>
                <a:latin typeface="Cambria" panose="02040503050406030204" pitchFamily="18" charset="0"/>
                <a:ea typeface="Cambria" panose="02040503050406030204" pitchFamily="18" charset="0"/>
              </a:rPr>
              <a:t> Anh Ba.</a:t>
            </a:r>
            <a:endParaRPr lang="en-US" sz="3000" b="1">
              <a:solidFill>
                <a:srgbClr val="800000"/>
              </a:solidFill>
              <a:latin typeface="Cambria" panose="02040503050406030204" pitchFamily="18" charset="0"/>
              <a:ea typeface="Cambria" panose="02040503050406030204" pitchFamily="18" charset="0"/>
            </a:endParaRPr>
          </a:p>
          <a:p>
            <a:pPr algn="just"/>
            <a:r>
              <a:rPr lang="en-US" sz="3000" b="1">
                <a:solidFill>
                  <a:srgbClr val="800000"/>
                </a:solidFill>
                <a:latin typeface="Cambria" panose="02040503050406030204" pitchFamily="18" charset="0"/>
                <a:ea typeface="Cambria" panose="02040503050406030204" pitchFamily="18" charset="0"/>
              </a:rPr>
              <a:t>- Hiểu được nội dung bài: Nói lên ý chí, sự quyết tâm, lòng hăng hái của Bác Hồ khi tìm đường cứu nước.</a:t>
            </a:r>
          </a:p>
          <a:p>
            <a:pPr algn="just"/>
            <a:r>
              <a:rPr lang="en-US" sz="3000" b="1">
                <a:solidFill>
                  <a:srgbClr val="800000"/>
                </a:solidFill>
                <a:latin typeface="Cambria" panose="02040503050406030204" pitchFamily="18" charset="0"/>
                <a:ea typeface="Cambria" panose="02040503050406030204" pitchFamily="18" charset="0"/>
              </a:rPr>
              <a:t>- Biết đọc diễn cảm lời dẫn truyện và lời của các nhân vật trong câu chuyện.</a:t>
            </a:r>
          </a:p>
          <a:p>
            <a:pPr algn="just"/>
            <a:r>
              <a:rPr lang="en-US" sz="3000" b="1">
                <a:solidFill>
                  <a:srgbClr val="800000"/>
                </a:solidFill>
                <a:latin typeface="Cambria" panose="02040503050406030204" pitchFamily="18" charset="0"/>
                <a:ea typeface="Cambria" panose="02040503050406030204" pitchFamily="18" charset="0"/>
              </a:rPr>
              <a:t>* Năng lực chung: năng lực ngôn ngữ, giao tiếp và hợp tác, tự giải quyết vấn đề và sáng tạo.</a:t>
            </a:r>
          </a:p>
          <a:p>
            <a:pPr algn="just"/>
            <a:r>
              <a:rPr lang="en-US" sz="3000" b="1">
                <a:solidFill>
                  <a:srgbClr val="800000"/>
                </a:solidFill>
                <a:latin typeface="Cambria" panose="02040503050406030204" pitchFamily="18" charset="0"/>
                <a:ea typeface="Cambria" panose="02040503050406030204" pitchFamily="18" charset="0"/>
              </a:rPr>
              <a:t>* Phẩm chất: chăm chỉ, trách nhiệm.</a:t>
            </a:r>
          </a:p>
        </p:txBody>
      </p:sp>
    </p:spTree>
    <p:extLst>
      <p:ext uri="{BB962C8B-B14F-4D97-AF65-F5344CB8AC3E}">
        <p14:creationId xmlns:p14="http://schemas.microsoft.com/office/powerpoint/2010/main" val="3611359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rot="16200000" flipH="1" flipV="1">
            <a:off x="3441639" y="-2192166"/>
            <a:ext cx="5980476" cy="11180473"/>
          </a:xfrm>
          <a:custGeom>
            <a:avLst/>
            <a:gdLst/>
            <a:ahLst/>
            <a:cxnLst/>
            <a:rect l="l" t="t" r="r" b="b"/>
            <a:pathLst>
              <a:path w="8940001" h="13494341">
                <a:moveTo>
                  <a:pt x="8940001" y="13494341"/>
                </a:moveTo>
                <a:lnTo>
                  <a:pt x="0" y="13494341"/>
                </a:lnTo>
                <a:lnTo>
                  <a:pt x="0" y="0"/>
                </a:lnTo>
                <a:lnTo>
                  <a:pt x="8940001" y="0"/>
                </a:lnTo>
                <a:lnTo>
                  <a:pt x="8940001" y="13494341"/>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8"/>
          <p:cNvSpPr/>
          <p:nvPr/>
        </p:nvSpPr>
        <p:spPr>
          <a:xfrm>
            <a:off x="3077557" y="572724"/>
            <a:ext cx="1168380" cy="1070017"/>
          </a:xfrm>
          <a:custGeom>
            <a:avLst/>
            <a:gdLst/>
            <a:ahLst/>
            <a:cxnLst/>
            <a:rect l="l" t="t" r="r" b="b"/>
            <a:pathLst>
              <a:path w="1599531" h="1599531">
                <a:moveTo>
                  <a:pt x="0" y="0"/>
                </a:moveTo>
                <a:lnTo>
                  <a:pt x="1599531" y="0"/>
                </a:lnTo>
                <a:lnTo>
                  <a:pt x="1599531" y="1599530"/>
                </a:lnTo>
                <a:lnTo>
                  <a:pt x="0" y="159953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6"/>
          <p:cNvSpPr/>
          <p:nvPr/>
        </p:nvSpPr>
        <p:spPr>
          <a:xfrm flipH="1">
            <a:off x="242985" y="1925053"/>
            <a:ext cx="2476875" cy="4628148"/>
          </a:xfrm>
          <a:custGeom>
            <a:avLst/>
            <a:gdLst/>
            <a:ahLst/>
            <a:cxnLst/>
            <a:rect l="l" t="t" r="r" b="b"/>
            <a:pathLst>
              <a:path w="1778252" h="4770921">
                <a:moveTo>
                  <a:pt x="1778252" y="0"/>
                </a:moveTo>
                <a:lnTo>
                  <a:pt x="0" y="0"/>
                </a:lnTo>
                <a:lnTo>
                  <a:pt x="0" y="4770921"/>
                </a:lnTo>
                <a:lnTo>
                  <a:pt x="1778252" y="4770921"/>
                </a:lnTo>
                <a:lnTo>
                  <a:pt x="1778252" y="0"/>
                </a:lnTo>
                <a:close/>
              </a:path>
            </a:pathLst>
          </a:custGeom>
          <a:blipFill>
            <a:blip r:embed="rId6">
              <a:extLst>
                <a:ext uri="{96DAC541-7B7A-43D3-8B79-37D633B846F1}">
                  <asvg:svgBlip xmlns:asvg="http://schemas.microsoft.com/office/drawing/2016/SVG/main" r:embed="rId7"/>
                </a:ext>
              </a:extLst>
            </a:blip>
            <a:stretch>
              <a:fillRect/>
            </a:stretch>
          </a:blipFill>
        </p:spPr>
      </p:sp>
      <p:pic>
        <p:nvPicPr>
          <p:cNvPr id="2" name="Picture 1"/>
          <p:cNvPicPr>
            <a:picLocks noChangeAspect="1"/>
          </p:cNvPicPr>
          <p:nvPr/>
        </p:nvPicPr>
        <p:blipFill>
          <a:blip r:embed="rId8"/>
          <a:stretch>
            <a:fillRect/>
          </a:stretch>
        </p:blipFill>
        <p:spPr>
          <a:xfrm>
            <a:off x="1190859" y="1197258"/>
            <a:ext cx="10138527" cy="5273497"/>
          </a:xfrm>
          <a:prstGeom prst="rect">
            <a:avLst/>
          </a:prstGeom>
        </p:spPr>
      </p:pic>
    </p:spTree>
    <p:extLst>
      <p:ext uri="{BB962C8B-B14F-4D97-AF65-F5344CB8AC3E}">
        <p14:creationId xmlns:p14="http://schemas.microsoft.com/office/powerpoint/2010/main" val="8470810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p:cNvSpPr/>
          <p:nvPr/>
        </p:nvSpPr>
        <p:spPr>
          <a:xfrm>
            <a:off x="495234" y="150665"/>
            <a:ext cx="11209086" cy="6734761"/>
          </a:xfrm>
          <a:custGeom>
            <a:avLst/>
            <a:gdLst/>
            <a:ahLst/>
            <a:cxnLst/>
            <a:rect l="l" t="t" r="r" b="b"/>
            <a:pathLst>
              <a:path w="15444287" h="11467383">
                <a:moveTo>
                  <a:pt x="0" y="0"/>
                </a:moveTo>
                <a:lnTo>
                  <a:pt x="15444286" y="0"/>
                </a:lnTo>
                <a:lnTo>
                  <a:pt x="15444286" y="11467383"/>
                </a:lnTo>
                <a:lnTo>
                  <a:pt x="0" y="114673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5"/>
          <p:cNvSpPr/>
          <p:nvPr/>
        </p:nvSpPr>
        <p:spPr>
          <a:xfrm>
            <a:off x="6696826" y="0"/>
            <a:ext cx="4446303" cy="2100066"/>
          </a:xfrm>
          <a:custGeom>
            <a:avLst/>
            <a:gdLst/>
            <a:ahLst/>
            <a:cxnLst/>
            <a:rect l="l" t="t" r="r" b="b"/>
            <a:pathLst>
              <a:path w="7315200" h="3273552">
                <a:moveTo>
                  <a:pt x="0" y="0"/>
                </a:moveTo>
                <a:lnTo>
                  <a:pt x="7315200" y="0"/>
                </a:lnTo>
                <a:lnTo>
                  <a:pt x="7315200" y="3273552"/>
                </a:lnTo>
                <a:lnTo>
                  <a:pt x="0" y="327355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TextBox 9"/>
          <p:cNvSpPr txBox="1"/>
          <p:nvPr/>
        </p:nvSpPr>
        <p:spPr>
          <a:xfrm>
            <a:off x="1276206" y="1894549"/>
            <a:ext cx="4590439" cy="2123658"/>
          </a:xfrm>
          <a:prstGeom prst="rect">
            <a:avLst/>
          </a:prstGeom>
          <a:noFill/>
        </p:spPr>
        <p:txBody>
          <a:bodyPr wrap="square" rtlCol="0">
            <a:spAutoFit/>
          </a:bodyPr>
          <a:lstStyle/>
          <a:p>
            <a:pPr algn="just"/>
            <a:r>
              <a:rPr lang="en-US" sz="4400" b="1" dirty="0">
                <a:solidFill>
                  <a:srgbClr val="990033"/>
                </a:solidFill>
                <a:latin typeface="Cambria" panose="02040503050406030204" pitchFamily="18" charset="0"/>
                <a:ea typeface="Cambria" panose="02040503050406030204" pitchFamily="18" charset="0"/>
              </a:rPr>
              <a:t>1. </a:t>
            </a:r>
            <a:r>
              <a:rPr lang="en-US" sz="4400" b="1" dirty="0" err="1">
                <a:solidFill>
                  <a:srgbClr val="990033"/>
                </a:solidFill>
                <a:latin typeface="Cambria" panose="02040503050406030204" pitchFamily="18" charset="0"/>
                <a:ea typeface="Cambria" panose="02040503050406030204" pitchFamily="18" charset="0"/>
              </a:rPr>
              <a:t>Tìm</a:t>
            </a:r>
            <a:r>
              <a:rPr lang="en-US" sz="4400" b="1" dirty="0">
                <a:solidFill>
                  <a:srgbClr val="990033"/>
                </a:solidFill>
                <a:latin typeface="Cambria" panose="02040503050406030204" pitchFamily="18" charset="0"/>
                <a:ea typeface="Cambria" panose="02040503050406030204" pitchFamily="18" charset="0"/>
              </a:rPr>
              <a:t> </a:t>
            </a:r>
            <a:r>
              <a:rPr lang="en-US" sz="4400" b="1" dirty="0" err="1">
                <a:solidFill>
                  <a:srgbClr val="990033"/>
                </a:solidFill>
                <a:latin typeface="Cambria" panose="02040503050406030204" pitchFamily="18" charset="0"/>
                <a:ea typeface="Cambria" panose="02040503050406030204" pitchFamily="18" charset="0"/>
              </a:rPr>
              <a:t>các</a:t>
            </a:r>
            <a:r>
              <a:rPr lang="en-US" sz="4400" b="1" dirty="0">
                <a:solidFill>
                  <a:srgbClr val="990033"/>
                </a:solidFill>
                <a:latin typeface="Cambria" panose="02040503050406030204" pitchFamily="18" charset="0"/>
                <a:ea typeface="Cambria" panose="02040503050406030204" pitchFamily="18" charset="0"/>
              </a:rPr>
              <a:t> </a:t>
            </a:r>
            <a:r>
              <a:rPr lang="en-US" sz="4400" b="1" dirty="0" err="1">
                <a:solidFill>
                  <a:srgbClr val="990033"/>
                </a:solidFill>
                <a:latin typeface="Cambria" panose="02040503050406030204" pitchFamily="18" charset="0"/>
                <a:ea typeface="Cambria" panose="02040503050406030204" pitchFamily="18" charset="0"/>
              </a:rPr>
              <a:t>danh</a:t>
            </a:r>
            <a:r>
              <a:rPr lang="en-US" sz="4400" b="1" dirty="0">
                <a:solidFill>
                  <a:srgbClr val="990033"/>
                </a:solidFill>
                <a:latin typeface="Cambria" panose="02040503050406030204" pitchFamily="18" charset="0"/>
                <a:ea typeface="Cambria" panose="02040503050406030204" pitchFamily="18" charset="0"/>
              </a:rPr>
              <a:t> </a:t>
            </a:r>
            <a:r>
              <a:rPr lang="en-US" sz="4400" b="1" dirty="0" err="1">
                <a:solidFill>
                  <a:srgbClr val="990033"/>
                </a:solidFill>
                <a:latin typeface="Cambria" panose="02040503050406030204" pitchFamily="18" charset="0"/>
                <a:ea typeface="Cambria" panose="02040503050406030204" pitchFamily="18" charset="0"/>
              </a:rPr>
              <a:t>từ</a:t>
            </a:r>
            <a:r>
              <a:rPr lang="en-US" sz="4400" b="1" dirty="0">
                <a:solidFill>
                  <a:srgbClr val="990033"/>
                </a:solidFill>
                <a:latin typeface="Cambria" panose="02040503050406030204" pitchFamily="18" charset="0"/>
                <a:ea typeface="Cambria" panose="02040503050406030204" pitchFamily="18" charset="0"/>
              </a:rPr>
              <a:t> </a:t>
            </a:r>
            <a:r>
              <a:rPr lang="en-US" sz="4400" b="1" dirty="0" err="1">
                <a:solidFill>
                  <a:srgbClr val="990033"/>
                </a:solidFill>
                <a:latin typeface="Cambria" panose="02040503050406030204" pitchFamily="18" charset="0"/>
                <a:ea typeface="Cambria" panose="02040503050406030204" pitchFamily="18" charset="0"/>
              </a:rPr>
              <a:t>riêng</a:t>
            </a:r>
            <a:r>
              <a:rPr lang="en-US" sz="4400" b="1" dirty="0">
                <a:solidFill>
                  <a:srgbClr val="990033"/>
                </a:solidFill>
                <a:latin typeface="Cambria" panose="02040503050406030204" pitchFamily="18" charset="0"/>
                <a:ea typeface="Cambria" panose="02040503050406030204" pitchFamily="18" charset="0"/>
              </a:rPr>
              <a:t> </a:t>
            </a:r>
            <a:r>
              <a:rPr lang="en-US" sz="4400" b="1" dirty="0" err="1">
                <a:solidFill>
                  <a:srgbClr val="990033"/>
                </a:solidFill>
                <a:latin typeface="Cambria" panose="02040503050406030204" pitchFamily="18" charset="0"/>
                <a:ea typeface="Cambria" panose="02040503050406030204" pitchFamily="18" charset="0"/>
              </a:rPr>
              <a:t>trong</a:t>
            </a:r>
            <a:r>
              <a:rPr lang="en-US" sz="4400" b="1" dirty="0">
                <a:solidFill>
                  <a:srgbClr val="990033"/>
                </a:solidFill>
                <a:latin typeface="Cambria" panose="02040503050406030204" pitchFamily="18" charset="0"/>
                <a:ea typeface="Cambria" panose="02040503050406030204" pitchFamily="18" charset="0"/>
              </a:rPr>
              <a:t> </a:t>
            </a:r>
            <a:r>
              <a:rPr lang="en-US" sz="4400" b="1" dirty="0" err="1">
                <a:solidFill>
                  <a:srgbClr val="990033"/>
                </a:solidFill>
                <a:latin typeface="Cambria" panose="02040503050406030204" pitchFamily="18" charset="0"/>
                <a:ea typeface="Cambria" panose="02040503050406030204" pitchFamily="18" charset="0"/>
              </a:rPr>
              <a:t>bài</a:t>
            </a:r>
            <a:r>
              <a:rPr lang="en-US" sz="4400" b="1" dirty="0">
                <a:solidFill>
                  <a:srgbClr val="990033"/>
                </a:solidFill>
                <a:latin typeface="Cambria" panose="02040503050406030204" pitchFamily="18" charset="0"/>
                <a:ea typeface="Cambria" panose="02040503050406030204" pitchFamily="18" charset="0"/>
              </a:rPr>
              <a:t> </a:t>
            </a:r>
            <a:r>
              <a:rPr lang="en-US" sz="4400" b="1" dirty="0" err="1">
                <a:solidFill>
                  <a:srgbClr val="990033"/>
                </a:solidFill>
                <a:latin typeface="Cambria" panose="02040503050406030204" pitchFamily="18" charset="0"/>
                <a:ea typeface="Cambria" panose="02040503050406030204" pitchFamily="18" charset="0"/>
              </a:rPr>
              <a:t>đọc</a:t>
            </a:r>
            <a:r>
              <a:rPr lang="en-US" sz="4400" b="1" dirty="0">
                <a:solidFill>
                  <a:srgbClr val="990033"/>
                </a:solidFill>
                <a:latin typeface="Cambria" panose="02040503050406030204" pitchFamily="18" charset="0"/>
                <a:ea typeface="Cambria" panose="02040503050406030204" pitchFamily="18" charset="0"/>
              </a:rPr>
              <a:t> </a:t>
            </a:r>
            <a:r>
              <a:rPr lang="en-US" sz="4400" b="1" dirty="0" err="1">
                <a:solidFill>
                  <a:srgbClr val="990033"/>
                </a:solidFill>
                <a:latin typeface="Cambria" panose="02040503050406030204" pitchFamily="18" charset="0"/>
                <a:ea typeface="Cambria" panose="02040503050406030204" pitchFamily="18" charset="0"/>
              </a:rPr>
              <a:t>Anh</a:t>
            </a:r>
            <a:r>
              <a:rPr lang="en-US" sz="4400" b="1" dirty="0">
                <a:solidFill>
                  <a:srgbClr val="990033"/>
                </a:solidFill>
                <a:latin typeface="Cambria" panose="02040503050406030204" pitchFamily="18" charset="0"/>
                <a:ea typeface="Cambria" panose="02040503050406030204" pitchFamily="18" charset="0"/>
              </a:rPr>
              <a:t> Ba.  </a:t>
            </a:r>
            <a:endParaRPr lang="en-US" sz="4400" b="1" dirty="0">
              <a:solidFill>
                <a:srgbClr val="990033"/>
              </a:solidFill>
              <a:latin typeface="Cambria" panose="02040503050406030204" pitchFamily="18" charset="0"/>
              <a:ea typeface="Cambria" panose="02040503050406030204" pitchFamily="18" charset="0"/>
              <a:cs typeface="#9Slide05 Pattaya" panose="00000500000000000000" pitchFamily="2" charset="-34"/>
            </a:endParaRPr>
          </a:p>
        </p:txBody>
      </p:sp>
      <p:sp>
        <p:nvSpPr>
          <p:cNvPr id="6" name="Freeform 4"/>
          <p:cNvSpPr/>
          <p:nvPr/>
        </p:nvSpPr>
        <p:spPr>
          <a:xfrm>
            <a:off x="632997" y="4463817"/>
            <a:ext cx="589280" cy="2279178"/>
          </a:xfrm>
          <a:custGeom>
            <a:avLst/>
            <a:gdLst/>
            <a:ahLst/>
            <a:cxnLst/>
            <a:rect l="l" t="t" r="r" b="b"/>
            <a:pathLst>
              <a:path w="1760640" h="6520889">
                <a:moveTo>
                  <a:pt x="0" y="0"/>
                </a:moveTo>
                <a:lnTo>
                  <a:pt x="1760640" y="0"/>
                </a:lnTo>
                <a:lnTo>
                  <a:pt x="1760640" y="6520888"/>
                </a:lnTo>
                <a:lnTo>
                  <a:pt x="0" y="652088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Tree>
    <p:extLst>
      <p:ext uri="{BB962C8B-B14F-4D97-AF65-F5344CB8AC3E}">
        <p14:creationId xmlns:p14="http://schemas.microsoft.com/office/powerpoint/2010/main" val="42627905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666044" y="0"/>
            <a:ext cx="2170364" cy="1072989"/>
          </a:xfrm>
          <a:prstGeom prst="rect">
            <a:avLst/>
          </a:prstGeom>
        </p:spPr>
      </p:pic>
      <p:sp>
        <p:nvSpPr>
          <p:cNvPr id="4" name="TextBox 3"/>
          <p:cNvSpPr txBox="1"/>
          <p:nvPr/>
        </p:nvSpPr>
        <p:spPr>
          <a:xfrm>
            <a:off x="374754" y="566474"/>
            <a:ext cx="11542426" cy="6117059"/>
          </a:xfrm>
          <a:prstGeom prst="rect">
            <a:avLst/>
          </a:prstGeom>
          <a:noFill/>
        </p:spPr>
        <p:txBody>
          <a:bodyPr wrap="square" rtlCol="0">
            <a:sp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Hồi ấy, ở Sài Gòn, anh Ba được một người bạn đưa đến một tiệm cà phê của Pháp để xem đèn điện, xem chiếu bóng và máy nước... Những cái đó, trước kia, anh chưa hề thấy bao giờ. Anh thấy rất lạ. </a:t>
            </a:r>
            <a:endParaRPr kumimoji="0" lang="en-US"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Ít hôm sau, anh đột nhiên hỏi người bạn rằng:</a:t>
            </a: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Anh Lê, anh có yêu nước không?</a:t>
            </a: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Người bạn đáp:</a:t>
            </a: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Tất nhiên là có chứ!</a:t>
            </a: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Anh Ba hỏi tiếp:</a:t>
            </a: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Anh có thể giữ bí mật không? Người bạn đáp:</a:t>
            </a: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Có.</a:t>
            </a: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Anh Ba nói tiếp: </a:t>
            </a: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Tôi muốn đi ra nước ngoài, xem nước Pháp và các nước khác.</a:t>
            </a: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vi-VN"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Sau khi xem xét họ làm như thế nào, tôi sẽ trở về giúp đồng bào chúng ta. Nhưng nếu đi một mình, thật ra cũng có nhiều mạo hiểm... Anh muốn đi với tôi không?</a:t>
            </a:r>
          </a:p>
        </p:txBody>
      </p:sp>
      <p:cxnSp>
        <p:nvCxnSpPr>
          <p:cNvPr id="5" name="Straight Connector 4"/>
          <p:cNvCxnSpPr/>
          <p:nvPr/>
        </p:nvCxnSpPr>
        <p:spPr>
          <a:xfrm>
            <a:off x="2138288" y="970671"/>
            <a:ext cx="115355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117404" y="970671"/>
            <a:ext cx="457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123069" y="1376289"/>
            <a:ext cx="73152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533376" y="2557975"/>
            <a:ext cx="457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316933" y="3767797"/>
            <a:ext cx="457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296569" y="4943510"/>
            <a:ext cx="457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763256" y="5350881"/>
            <a:ext cx="73152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10678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down)">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down)">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4754" y="206714"/>
            <a:ext cx="11542426" cy="544764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Anh Lê đáp: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Nhưng bạn ơi! Chúng ta lấy đâu ra tiền mà đi?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Đây, tiền đây! – anh Ba vừa nói vừa giơ hai bàn tay. – Chúng ta sẽ làm việc, chúng ta sẽ làm bất cứ việc gì để sống và để đi. Anh cùng đi với tôi chứ?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Bị lôi cuốn vì lòng hăng hái của anh Ba, người bạn đồng ý. Nhưng sau khi suy nghĩ kĩ, thấy cuộc đi có vẻ phiêu lưu, anh Lê không đủ can đảm để giữ lời hứa.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Sau này, anh Lê mới biết người thanh niên yêu nước đầy nhiệt huyết ấy đã đi khắp năm châu bốn biển để tìm ra con đường cứu</a:t>
            </a:r>
            <a:r>
              <a:rPr kumimoji="0" lang="en-US"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nước,</a:t>
            </a:r>
            <a:r>
              <a:rPr kumimoji="0" lang="vi-VN"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cứu </a:t>
            </a:r>
            <a:r>
              <a:rPr kumimoji="0" lang="en-US"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dân</a:t>
            </a:r>
            <a:r>
              <a:rPr kumimoji="0" lang="vi-VN"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Người thanh niên ấy chính là Bác Hồ của chúng ta. </a:t>
            </a:r>
            <a:r>
              <a:rPr kumimoji="0" lang="en-US"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900" b="0" i="1"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(Theo Trần Dân Tiên)</a:t>
            </a:r>
            <a:endParaRPr kumimoji="0" lang="vi-VN" sz="2900" b="0" i="1"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cxnSp>
        <p:nvCxnSpPr>
          <p:cNvPr id="3" name="Straight Connector 2"/>
          <p:cNvCxnSpPr/>
          <p:nvPr/>
        </p:nvCxnSpPr>
        <p:spPr>
          <a:xfrm>
            <a:off x="1405360" y="656023"/>
            <a:ext cx="457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020544" y="1552135"/>
            <a:ext cx="457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526000" y="2868871"/>
            <a:ext cx="457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8373088" y="3307783"/>
            <a:ext cx="457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703808" y="4185607"/>
            <a:ext cx="457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044672" y="5100007"/>
            <a:ext cx="109728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12850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p:cNvSpPr/>
          <p:nvPr/>
        </p:nvSpPr>
        <p:spPr>
          <a:xfrm>
            <a:off x="495234" y="150665"/>
            <a:ext cx="11209086" cy="6734761"/>
          </a:xfrm>
          <a:custGeom>
            <a:avLst/>
            <a:gdLst/>
            <a:ahLst/>
            <a:cxnLst/>
            <a:rect l="l" t="t" r="r" b="b"/>
            <a:pathLst>
              <a:path w="15444287" h="11467383">
                <a:moveTo>
                  <a:pt x="0" y="0"/>
                </a:moveTo>
                <a:lnTo>
                  <a:pt x="15444286" y="0"/>
                </a:lnTo>
                <a:lnTo>
                  <a:pt x="15444286" y="11467383"/>
                </a:lnTo>
                <a:lnTo>
                  <a:pt x="0" y="114673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5"/>
          <p:cNvSpPr/>
          <p:nvPr/>
        </p:nvSpPr>
        <p:spPr>
          <a:xfrm>
            <a:off x="6696826" y="0"/>
            <a:ext cx="4446303" cy="2100066"/>
          </a:xfrm>
          <a:custGeom>
            <a:avLst/>
            <a:gdLst/>
            <a:ahLst/>
            <a:cxnLst/>
            <a:rect l="l" t="t" r="r" b="b"/>
            <a:pathLst>
              <a:path w="7315200" h="3273552">
                <a:moveTo>
                  <a:pt x="0" y="0"/>
                </a:moveTo>
                <a:lnTo>
                  <a:pt x="7315200" y="0"/>
                </a:lnTo>
                <a:lnTo>
                  <a:pt x="7315200" y="3273552"/>
                </a:lnTo>
                <a:lnTo>
                  <a:pt x="0" y="327355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3" name="Google Shape;276;p7">
            <a:extLst>
              <a:ext uri="{FF2B5EF4-FFF2-40B4-BE49-F238E27FC236}">
                <a16:creationId xmlns:a16="http://schemas.microsoft.com/office/drawing/2014/main" id="{D33CB0D1-8FD9-7C5D-268F-E2711EEE24E1}"/>
              </a:ext>
            </a:extLst>
          </p:cNvPr>
          <p:cNvSpPr/>
          <p:nvPr/>
        </p:nvSpPr>
        <p:spPr>
          <a:xfrm>
            <a:off x="6325333" y="2250731"/>
            <a:ext cx="2680970" cy="969892"/>
          </a:xfrm>
          <a:prstGeom prst="roundRect">
            <a:avLst>
              <a:gd name="adj" fmla="val 50000"/>
            </a:avLst>
          </a:prstGeom>
          <a:solidFill>
            <a:srgbClr val="996633"/>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prstClr val="white"/>
                </a:solidFill>
                <a:latin typeface="UTM Avo" panose="02040603050506020204" pitchFamily="18" charset="0"/>
              </a:rPr>
              <a:t>Sài Gòn</a:t>
            </a:r>
            <a:endParaRPr kumimoji="0" sz="3600" b="1" i="0" u="none" strike="noStrike" kern="1200" cap="none" spc="0" normalizeH="0" baseline="0" noProof="0" dirty="0">
              <a:ln>
                <a:solidFill>
                  <a:prstClr val="white"/>
                </a:solid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4" name="Google Shape;276;p7">
            <a:extLst>
              <a:ext uri="{FF2B5EF4-FFF2-40B4-BE49-F238E27FC236}">
                <a16:creationId xmlns:a16="http://schemas.microsoft.com/office/drawing/2014/main" id="{D33CB0D1-8FD9-7C5D-268F-E2711EEE24E1}"/>
              </a:ext>
            </a:extLst>
          </p:cNvPr>
          <p:cNvSpPr/>
          <p:nvPr/>
        </p:nvSpPr>
        <p:spPr>
          <a:xfrm>
            <a:off x="9430897" y="2278145"/>
            <a:ext cx="1327493" cy="969892"/>
          </a:xfrm>
          <a:prstGeom prst="roundRect">
            <a:avLst>
              <a:gd name="adj" fmla="val 50000"/>
            </a:avLst>
          </a:prstGeom>
          <a:solidFill>
            <a:srgbClr val="996633"/>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UTM Avo" panose="02040603050506020204" pitchFamily="18" charset="0"/>
                <a:ea typeface="+mn-ea"/>
                <a:cs typeface="+mn-cs"/>
              </a:rPr>
              <a:t> </a:t>
            </a:r>
            <a:r>
              <a:rPr kumimoji="0" lang="en-US" sz="3600" b="1" i="0" u="none" strike="noStrike" kern="1200" cap="none" spc="0" normalizeH="0" baseline="0" noProof="0">
                <a:ln>
                  <a:solidFill>
                    <a:prstClr val="white"/>
                  </a:solidFill>
                </a:ln>
                <a:solidFill>
                  <a:prstClr val="white"/>
                </a:solidFill>
                <a:effectLst/>
                <a:uLnTx/>
                <a:uFillTx/>
                <a:latin typeface="Cambria" panose="02040503050406030204" pitchFamily="18" charset="0"/>
                <a:ea typeface="Cambria" panose="02040503050406030204" pitchFamily="18" charset="0"/>
                <a:cs typeface="+mn-cs"/>
              </a:rPr>
              <a:t>Ba</a:t>
            </a:r>
            <a:endParaRPr kumimoji="0" sz="3600" b="1" i="0" u="none" strike="noStrike" kern="1200" cap="none" spc="0" normalizeH="0" baseline="0" noProof="0" dirty="0">
              <a:ln>
                <a:solidFill>
                  <a:prstClr val="white"/>
                </a:solid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5" name="Google Shape;276;p7">
            <a:extLst>
              <a:ext uri="{FF2B5EF4-FFF2-40B4-BE49-F238E27FC236}">
                <a16:creationId xmlns:a16="http://schemas.microsoft.com/office/drawing/2014/main" id="{D33CB0D1-8FD9-7C5D-268F-E2711EEE24E1}"/>
              </a:ext>
            </a:extLst>
          </p:cNvPr>
          <p:cNvSpPr/>
          <p:nvPr/>
        </p:nvSpPr>
        <p:spPr>
          <a:xfrm>
            <a:off x="6239007" y="3573595"/>
            <a:ext cx="2338065" cy="969892"/>
          </a:xfrm>
          <a:prstGeom prst="roundRect">
            <a:avLst>
              <a:gd name="adj" fmla="val 50000"/>
            </a:avLst>
          </a:prstGeom>
          <a:solidFill>
            <a:srgbClr val="996633"/>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UTM Avo" panose="02040603050506020204" pitchFamily="18" charset="0"/>
                <a:ea typeface="+mn-ea"/>
                <a:cs typeface="+mn-cs"/>
              </a:rPr>
              <a:t> </a:t>
            </a:r>
            <a:r>
              <a:rPr kumimoji="0" lang="en-US" sz="3600" b="1" i="0" u="none" strike="noStrike" kern="1200" cap="none" spc="0" normalizeH="0" baseline="0" noProof="0">
                <a:ln>
                  <a:solidFill>
                    <a:prstClr val="white"/>
                  </a:solidFill>
                </a:ln>
                <a:solidFill>
                  <a:prstClr val="white"/>
                </a:solidFill>
                <a:effectLst/>
                <a:uLnTx/>
                <a:uFillTx/>
                <a:latin typeface="Cambria" panose="02040503050406030204" pitchFamily="18" charset="0"/>
                <a:ea typeface="Cambria" panose="02040503050406030204" pitchFamily="18" charset="0"/>
                <a:cs typeface="+mn-cs"/>
              </a:rPr>
              <a:t>Pháp</a:t>
            </a:r>
            <a:endParaRPr kumimoji="0" sz="3600" b="1" i="0" u="none" strike="noStrike" kern="1200" cap="none" spc="0" normalizeH="0" baseline="0" noProof="0" dirty="0">
              <a:ln>
                <a:solidFill>
                  <a:prstClr val="white"/>
                </a:solid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6" name="Google Shape;276;p7">
            <a:extLst>
              <a:ext uri="{FF2B5EF4-FFF2-40B4-BE49-F238E27FC236}">
                <a16:creationId xmlns:a16="http://schemas.microsoft.com/office/drawing/2014/main" id="{D33CB0D1-8FD9-7C5D-268F-E2711EEE24E1}"/>
              </a:ext>
            </a:extLst>
          </p:cNvPr>
          <p:cNvSpPr/>
          <p:nvPr/>
        </p:nvSpPr>
        <p:spPr>
          <a:xfrm>
            <a:off x="8919977" y="3573595"/>
            <a:ext cx="1890698" cy="969892"/>
          </a:xfrm>
          <a:prstGeom prst="roundRect">
            <a:avLst>
              <a:gd name="adj" fmla="val 50000"/>
            </a:avLst>
          </a:prstGeom>
          <a:solidFill>
            <a:srgbClr val="996633"/>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UTM Avo" panose="02040603050506020204" pitchFamily="18" charset="0"/>
                <a:ea typeface="+mn-ea"/>
                <a:cs typeface="+mn-cs"/>
              </a:rPr>
              <a:t> </a:t>
            </a:r>
            <a:r>
              <a:rPr kumimoji="0" lang="en-US" sz="3600" b="1" i="0" u="none" strike="noStrike" kern="1200" cap="none" spc="0" normalizeH="0" baseline="0" noProof="0">
                <a:ln>
                  <a:solidFill>
                    <a:prstClr val="white"/>
                  </a:solidFill>
                </a:ln>
                <a:solidFill>
                  <a:prstClr val="white"/>
                </a:solidFill>
                <a:effectLst/>
                <a:uLnTx/>
                <a:uFillTx/>
                <a:latin typeface="Cambria" panose="02040503050406030204" pitchFamily="18" charset="0"/>
                <a:ea typeface="Cambria" panose="02040503050406030204" pitchFamily="18" charset="0"/>
                <a:cs typeface="+mn-cs"/>
              </a:rPr>
              <a:t>Lê</a:t>
            </a:r>
            <a:endParaRPr kumimoji="0" sz="3600" b="1" i="0" u="none" strike="noStrike" kern="1200" cap="none" spc="0" normalizeH="0" baseline="0" noProof="0" dirty="0">
              <a:ln>
                <a:solidFill>
                  <a:prstClr val="white"/>
                </a:solid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0" name="TextBox 9"/>
          <p:cNvSpPr txBox="1"/>
          <p:nvPr/>
        </p:nvSpPr>
        <p:spPr>
          <a:xfrm>
            <a:off x="1343073" y="1242001"/>
            <a:ext cx="4590439" cy="212365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990033"/>
                </a:solidFill>
                <a:effectLst/>
                <a:uLnTx/>
                <a:uFillTx/>
                <a:latin typeface="Cambria" panose="02040503050406030204" pitchFamily="18" charset="0"/>
                <a:ea typeface="Cambria" panose="02040503050406030204" pitchFamily="18" charset="0"/>
              </a:rPr>
              <a:t>1. Tìm các danh từ riêng trong bài đọc Anh Ba.  </a:t>
            </a:r>
            <a:endParaRPr kumimoji="0" lang="en-US" sz="4400" b="1" i="0" u="none" strike="noStrike" kern="1200" cap="none" spc="0" normalizeH="0" baseline="0" noProof="0">
              <a:ln>
                <a:noFill/>
              </a:ln>
              <a:solidFill>
                <a:srgbClr val="990033"/>
              </a:solidFill>
              <a:effectLst/>
              <a:uLnTx/>
              <a:uFillTx/>
              <a:latin typeface="Cambria" panose="02040503050406030204" pitchFamily="18" charset="0"/>
              <a:ea typeface="Cambria" panose="02040503050406030204" pitchFamily="18" charset="0"/>
              <a:cs typeface="#9Slide05 Pattaya" panose="00000500000000000000" pitchFamily="2" charset="-34"/>
            </a:endParaRPr>
          </a:p>
        </p:txBody>
      </p:sp>
      <p:sp>
        <p:nvSpPr>
          <p:cNvPr id="11" name="Google Shape;276;p7">
            <a:extLst>
              <a:ext uri="{FF2B5EF4-FFF2-40B4-BE49-F238E27FC236}">
                <a16:creationId xmlns:a16="http://schemas.microsoft.com/office/drawing/2014/main" id="{D33CB0D1-8FD9-7C5D-268F-E2711EEE24E1}"/>
              </a:ext>
            </a:extLst>
          </p:cNvPr>
          <p:cNvSpPr/>
          <p:nvPr/>
        </p:nvSpPr>
        <p:spPr>
          <a:xfrm>
            <a:off x="6987670" y="5038050"/>
            <a:ext cx="3454777" cy="969892"/>
          </a:xfrm>
          <a:prstGeom prst="roundRect">
            <a:avLst>
              <a:gd name="adj" fmla="val 50000"/>
            </a:avLst>
          </a:prstGeom>
          <a:solidFill>
            <a:srgbClr val="996633"/>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prstClr val="white"/>
                </a:solidFill>
                <a:latin typeface="UTM Avo" panose="02040603050506020204" pitchFamily="18" charset="0"/>
              </a:rPr>
              <a:t>Bác Hồ</a:t>
            </a:r>
            <a:endParaRPr kumimoji="0" sz="3600" b="1" i="0" u="none" strike="noStrike" kern="1200" cap="none" spc="0" normalizeH="0" baseline="0" noProof="0" dirty="0">
              <a:ln>
                <a:solidFill>
                  <a:prstClr val="white"/>
                </a:solid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2" name="Freeform 4"/>
          <p:cNvSpPr/>
          <p:nvPr/>
        </p:nvSpPr>
        <p:spPr>
          <a:xfrm>
            <a:off x="632997" y="4301257"/>
            <a:ext cx="589280" cy="2279178"/>
          </a:xfrm>
          <a:custGeom>
            <a:avLst/>
            <a:gdLst/>
            <a:ahLst/>
            <a:cxnLst/>
            <a:rect l="l" t="t" r="r" b="b"/>
            <a:pathLst>
              <a:path w="1760640" h="6520889">
                <a:moveTo>
                  <a:pt x="0" y="0"/>
                </a:moveTo>
                <a:lnTo>
                  <a:pt x="1760640" y="0"/>
                </a:lnTo>
                <a:lnTo>
                  <a:pt x="1760640" y="6520888"/>
                </a:lnTo>
                <a:lnTo>
                  <a:pt x="0" y="652088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Tree>
    <p:extLst>
      <p:ext uri="{BB962C8B-B14F-4D97-AF65-F5344CB8AC3E}">
        <p14:creationId xmlns:p14="http://schemas.microsoft.com/office/powerpoint/2010/main" val="30939907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righ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right)">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right)">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right)">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right)">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10" grpId="0"/>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p:cNvSpPr/>
          <p:nvPr/>
        </p:nvSpPr>
        <p:spPr>
          <a:xfrm>
            <a:off x="495234" y="150665"/>
            <a:ext cx="11209086" cy="6734761"/>
          </a:xfrm>
          <a:custGeom>
            <a:avLst/>
            <a:gdLst/>
            <a:ahLst/>
            <a:cxnLst/>
            <a:rect l="l" t="t" r="r" b="b"/>
            <a:pathLst>
              <a:path w="15444287" h="11467383">
                <a:moveTo>
                  <a:pt x="0" y="0"/>
                </a:moveTo>
                <a:lnTo>
                  <a:pt x="15444286" y="0"/>
                </a:lnTo>
                <a:lnTo>
                  <a:pt x="15444286" y="11467383"/>
                </a:lnTo>
                <a:lnTo>
                  <a:pt x="0" y="114673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5"/>
          <p:cNvSpPr/>
          <p:nvPr/>
        </p:nvSpPr>
        <p:spPr>
          <a:xfrm>
            <a:off x="6696826" y="0"/>
            <a:ext cx="4446303" cy="2100066"/>
          </a:xfrm>
          <a:custGeom>
            <a:avLst/>
            <a:gdLst/>
            <a:ahLst/>
            <a:cxnLst/>
            <a:rect l="l" t="t" r="r" b="b"/>
            <a:pathLst>
              <a:path w="7315200" h="3273552">
                <a:moveTo>
                  <a:pt x="0" y="0"/>
                </a:moveTo>
                <a:lnTo>
                  <a:pt x="7315200" y="0"/>
                </a:lnTo>
                <a:lnTo>
                  <a:pt x="7315200" y="3273552"/>
                </a:lnTo>
                <a:lnTo>
                  <a:pt x="0" y="327355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TextBox 9"/>
          <p:cNvSpPr txBox="1"/>
          <p:nvPr/>
        </p:nvSpPr>
        <p:spPr>
          <a:xfrm>
            <a:off x="1276206" y="515016"/>
            <a:ext cx="4703970" cy="4154984"/>
          </a:xfrm>
          <a:prstGeom prst="rect">
            <a:avLst/>
          </a:prstGeom>
          <a:noFill/>
        </p:spPr>
        <p:txBody>
          <a:bodyPr wrap="square" rtlCol="0">
            <a:spAutoFit/>
          </a:bodyPr>
          <a:lstStyle/>
          <a:p>
            <a:pPr lvl="0" algn="just"/>
            <a:r>
              <a:rPr lang="en-US" sz="4400" b="1" dirty="0">
                <a:latin typeface="Cambria" panose="02040503050406030204" pitchFamily="18" charset="0"/>
                <a:ea typeface="Cambria" panose="02040503050406030204" pitchFamily="18" charset="0"/>
              </a:rPr>
              <a:t>2. </a:t>
            </a:r>
            <a:r>
              <a:rPr lang="vi-VN" sz="4400" b="1" dirty="0" err="1">
                <a:latin typeface="Cambria" panose="02040503050406030204" pitchFamily="18" charset="0"/>
                <a:ea typeface="Cambria" panose="02040503050406030204" pitchFamily="18" charset="0"/>
              </a:rPr>
              <a:t>Tìm</a:t>
            </a:r>
            <a:r>
              <a:rPr lang="vi-VN" sz="4400" b="1" dirty="0">
                <a:latin typeface="Cambria" panose="02040503050406030204" pitchFamily="18" charset="0"/>
                <a:ea typeface="Cambria" panose="02040503050406030204" pitchFamily="18" charset="0"/>
              </a:rPr>
              <a:t> </a:t>
            </a:r>
            <a:r>
              <a:rPr lang="vi-VN" sz="4400" b="1" dirty="0" err="1">
                <a:latin typeface="Cambria" panose="02040503050406030204" pitchFamily="18" charset="0"/>
                <a:ea typeface="Cambria" panose="02040503050406030204" pitchFamily="18" charset="0"/>
              </a:rPr>
              <a:t>từ</a:t>
            </a:r>
            <a:r>
              <a:rPr lang="vi-VN" sz="4400" b="1" dirty="0">
                <a:latin typeface="Cambria" panose="02040503050406030204" pitchFamily="18" charset="0"/>
                <a:ea typeface="Cambria" panose="02040503050406030204" pitchFamily="18" charset="0"/>
              </a:rPr>
              <a:t> </a:t>
            </a:r>
            <a:r>
              <a:rPr lang="vi-VN" sz="4400" b="1" dirty="0" err="1">
                <a:latin typeface="Cambria" panose="02040503050406030204" pitchFamily="18" charset="0"/>
                <a:ea typeface="Cambria" panose="02040503050406030204" pitchFamily="18" charset="0"/>
              </a:rPr>
              <a:t>có</a:t>
            </a:r>
            <a:r>
              <a:rPr lang="vi-VN" sz="4400" b="1" dirty="0">
                <a:latin typeface="Cambria" panose="02040503050406030204" pitchFamily="18" charset="0"/>
                <a:ea typeface="Cambria" panose="02040503050406030204" pitchFamily="18" charset="0"/>
              </a:rPr>
              <a:t> </a:t>
            </a:r>
            <a:r>
              <a:rPr lang="vi-VN" sz="4400" b="1" dirty="0" err="1">
                <a:latin typeface="Cambria" panose="02040503050406030204" pitchFamily="18" charset="0"/>
                <a:ea typeface="Cambria" panose="02040503050406030204" pitchFamily="18" charset="0"/>
              </a:rPr>
              <a:t>nghĩa</a:t>
            </a:r>
            <a:r>
              <a:rPr lang="vi-VN" sz="4400" b="1" dirty="0">
                <a:latin typeface="Cambria" panose="02040503050406030204" pitchFamily="18" charset="0"/>
                <a:ea typeface="Cambria" panose="02040503050406030204" pitchFamily="18" charset="0"/>
              </a:rPr>
              <a:t> </a:t>
            </a:r>
            <a:r>
              <a:rPr lang="vi-VN" sz="4400" b="1" dirty="0" err="1">
                <a:latin typeface="Cambria" panose="02040503050406030204" pitchFamily="18" charset="0"/>
                <a:ea typeface="Cambria" panose="02040503050406030204" pitchFamily="18" charset="0"/>
              </a:rPr>
              <a:t>giống</a:t>
            </a:r>
            <a:r>
              <a:rPr lang="vi-VN" sz="4400" b="1" dirty="0">
                <a:latin typeface="Cambria" panose="02040503050406030204" pitchFamily="18" charset="0"/>
                <a:ea typeface="Cambria" panose="02040503050406030204" pitchFamily="18" charset="0"/>
              </a:rPr>
              <a:t> </a:t>
            </a:r>
            <a:r>
              <a:rPr lang="vi-VN" sz="4400" b="1" dirty="0" err="1">
                <a:latin typeface="Cambria" panose="02040503050406030204" pitchFamily="18" charset="0"/>
                <a:ea typeface="Cambria" panose="02040503050406030204" pitchFamily="18" charset="0"/>
              </a:rPr>
              <a:t>với</a:t>
            </a:r>
            <a:r>
              <a:rPr lang="vi-VN" sz="4400" b="1" dirty="0">
                <a:latin typeface="Cambria" panose="02040503050406030204" pitchFamily="18" charset="0"/>
                <a:ea typeface="Cambria" panose="02040503050406030204" pitchFamily="18" charset="0"/>
              </a:rPr>
              <a:t> </a:t>
            </a:r>
            <a:r>
              <a:rPr lang="vi-VN" sz="4400" b="1" dirty="0" err="1">
                <a:latin typeface="Cambria" panose="02040503050406030204" pitchFamily="18" charset="0"/>
                <a:ea typeface="Cambria" panose="02040503050406030204" pitchFamily="18" charset="0"/>
              </a:rPr>
              <a:t>từ</a:t>
            </a:r>
            <a:r>
              <a:rPr lang="vi-VN" sz="4400" b="1" dirty="0">
                <a:solidFill>
                  <a:srgbClr val="990033"/>
                </a:solidFill>
                <a:latin typeface="Cambria" panose="02040503050406030204" pitchFamily="18" charset="0"/>
                <a:ea typeface="Cambria" panose="02040503050406030204" pitchFamily="18" charset="0"/>
              </a:rPr>
              <a:t> </a:t>
            </a:r>
            <a:r>
              <a:rPr lang="vi-VN" sz="4400" b="1" i="1" dirty="0">
                <a:solidFill>
                  <a:srgbClr val="CC3300"/>
                </a:solidFill>
                <a:latin typeface="Cambria" panose="02040503050406030204" pitchFamily="18" charset="0"/>
                <a:ea typeface="Cambria" panose="02040503050406030204" pitchFamily="18" charset="0"/>
              </a:rPr>
              <a:t>hăng </a:t>
            </a:r>
            <a:r>
              <a:rPr lang="vi-VN" sz="4400" b="1" i="1" dirty="0" err="1">
                <a:solidFill>
                  <a:srgbClr val="CC3300"/>
                </a:solidFill>
                <a:latin typeface="Cambria" panose="02040503050406030204" pitchFamily="18" charset="0"/>
                <a:ea typeface="Cambria" panose="02040503050406030204" pitchFamily="18" charset="0"/>
              </a:rPr>
              <a:t>hái</a:t>
            </a:r>
            <a:r>
              <a:rPr lang="vi-VN" sz="4400" b="1" i="1" dirty="0">
                <a:solidFill>
                  <a:srgbClr val="CC3300"/>
                </a:solidFill>
                <a:latin typeface="Cambria" panose="02040503050406030204" pitchFamily="18" charset="0"/>
                <a:ea typeface="Cambria" panose="02040503050406030204" pitchFamily="18" charset="0"/>
              </a:rPr>
              <a:t>, can </a:t>
            </a:r>
            <a:r>
              <a:rPr lang="vi-VN" sz="4400" b="1" i="1" dirty="0" err="1">
                <a:solidFill>
                  <a:srgbClr val="CC3300"/>
                </a:solidFill>
                <a:latin typeface="Cambria" panose="02040503050406030204" pitchFamily="18" charset="0"/>
                <a:ea typeface="Cambria" panose="02040503050406030204" pitchFamily="18" charset="0"/>
              </a:rPr>
              <a:t>đảm</a:t>
            </a:r>
            <a:r>
              <a:rPr lang="vi-VN" sz="4400" b="1" dirty="0">
                <a:solidFill>
                  <a:srgbClr val="990033"/>
                </a:solidFill>
                <a:latin typeface="Cambria" panose="02040503050406030204" pitchFamily="18" charset="0"/>
                <a:ea typeface="Cambria" panose="02040503050406030204" pitchFamily="18" charset="0"/>
              </a:rPr>
              <a:t> </a:t>
            </a:r>
            <a:r>
              <a:rPr lang="vi-VN" sz="4400" b="1" dirty="0" err="1">
                <a:latin typeface="Cambria" panose="02040503050406030204" pitchFamily="18" charset="0"/>
                <a:ea typeface="Cambria" panose="02040503050406030204" pitchFamily="18" charset="0"/>
              </a:rPr>
              <a:t>và</a:t>
            </a:r>
            <a:r>
              <a:rPr lang="vi-VN" sz="4400" b="1" dirty="0">
                <a:latin typeface="Cambria" panose="02040503050406030204" pitchFamily="18" charset="0"/>
                <a:ea typeface="Cambria" panose="02040503050406030204" pitchFamily="18" charset="0"/>
              </a:rPr>
              <a:t> </a:t>
            </a:r>
            <a:r>
              <a:rPr lang="vi-VN" sz="4400" b="1" dirty="0" err="1">
                <a:latin typeface="Cambria" panose="02040503050406030204" pitchFamily="18" charset="0"/>
                <a:ea typeface="Cambria" panose="02040503050406030204" pitchFamily="18" charset="0"/>
              </a:rPr>
              <a:t>đặt</a:t>
            </a:r>
            <a:r>
              <a:rPr lang="vi-VN" sz="4400" b="1" dirty="0">
                <a:latin typeface="Cambria" panose="02040503050406030204" pitchFamily="18" charset="0"/>
                <a:ea typeface="Cambria" panose="02040503050406030204" pitchFamily="18" charset="0"/>
              </a:rPr>
              <a:t> câu </a:t>
            </a:r>
            <a:r>
              <a:rPr lang="vi-VN" sz="4400" b="1" dirty="0" err="1">
                <a:latin typeface="Cambria" panose="02040503050406030204" pitchFamily="18" charset="0"/>
                <a:ea typeface="Cambria" panose="02040503050406030204" pitchFamily="18" charset="0"/>
              </a:rPr>
              <a:t>với</a:t>
            </a:r>
            <a:r>
              <a:rPr lang="vi-VN" sz="4400" b="1" dirty="0">
                <a:latin typeface="Cambria" panose="02040503050406030204" pitchFamily="18" charset="0"/>
                <a:ea typeface="Cambria" panose="02040503050406030204" pitchFamily="18" charset="0"/>
              </a:rPr>
              <a:t> </a:t>
            </a:r>
            <a:r>
              <a:rPr lang="vi-VN" sz="4400" b="1" dirty="0" err="1">
                <a:latin typeface="Cambria" panose="02040503050406030204" pitchFamily="18" charset="0"/>
                <a:ea typeface="Cambria" panose="02040503050406030204" pitchFamily="18" charset="0"/>
              </a:rPr>
              <a:t>những</a:t>
            </a:r>
            <a:r>
              <a:rPr lang="vi-VN" sz="4400" b="1" dirty="0">
                <a:latin typeface="Cambria" panose="02040503050406030204" pitchFamily="18" charset="0"/>
                <a:ea typeface="Cambria" panose="02040503050406030204" pitchFamily="18" charset="0"/>
              </a:rPr>
              <a:t> </a:t>
            </a:r>
            <a:r>
              <a:rPr lang="vi-VN" sz="4400" b="1" dirty="0" err="1">
                <a:latin typeface="Cambria" panose="02040503050406030204" pitchFamily="18" charset="0"/>
                <a:ea typeface="Cambria" panose="02040503050406030204" pitchFamily="18" charset="0"/>
              </a:rPr>
              <a:t>từ</a:t>
            </a:r>
            <a:r>
              <a:rPr lang="vi-VN" sz="4400" b="1" dirty="0">
                <a:latin typeface="Cambria" panose="02040503050406030204" pitchFamily="18" charset="0"/>
                <a:ea typeface="Cambria" panose="02040503050406030204" pitchFamily="18" charset="0"/>
              </a:rPr>
              <a:t> em </a:t>
            </a:r>
            <a:r>
              <a:rPr lang="vi-VN" sz="4400" b="1" dirty="0" err="1">
                <a:latin typeface="Cambria" panose="02040503050406030204" pitchFamily="18" charset="0"/>
                <a:ea typeface="Cambria" panose="02040503050406030204" pitchFamily="18" charset="0"/>
              </a:rPr>
              <a:t>tìm</a:t>
            </a:r>
            <a:r>
              <a:rPr lang="vi-VN" sz="4400" b="1" dirty="0">
                <a:latin typeface="Cambria" panose="02040503050406030204" pitchFamily="18" charset="0"/>
                <a:ea typeface="Cambria" panose="02040503050406030204" pitchFamily="18" charset="0"/>
              </a:rPr>
              <a:t> </a:t>
            </a:r>
            <a:r>
              <a:rPr lang="vi-VN" sz="4400" b="1" dirty="0" err="1">
                <a:latin typeface="Cambria" panose="02040503050406030204" pitchFamily="18" charset="0"/>
                <a:ea typeface="Cambria" panose="02040503050406030204" pitchFamily="18" charset="0"/>
              </a:rPr>
              <a:t>được</a:t>
            </a:r>
            <a:r>
              <a:rPr lang="vi-VN" sz="4400" b="1" dirty="0">
                <a:latin typeface="Cambria" panose="02040503050406030204" pitchFamily="18" charset="0"/>
                <a:ea typeface="Cambria" panose="02040503050406030204" pitchFamily="18" charset="0"/>
              </a:rPr>
              <a:t>.  </a:t>
            </a:r>
            <a:r>
              <a:rPr kumimoji="0" lang="en-US" sz="4400" b="1" i="0" u="none" strike="noStrike" kern="1200" cap="none" spc="0" normalizeH="0" baseline="0" noProof="0" dirty="0">
                <a:ln>
                  <a:noFill/>
                </a:ln>
                <a:effectLst/>
                <a:uLnTx/>
                <a:uFillTx/>
                <a:latin typeface="Cambria" panose="02040503050406030204" pitchFamily="18" charset="0"/>
                <a:ea typeface="Cambria" panose="02040503050406030204" pitchFamily="18" charset="0"/>
              </a:rPr>
              <a:t>  </a:t>
            </a:r>
            <a:endParaRPr kumimoji="0" lang="en-US" sz="4400" b="1"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9Slide05 Pattaya" panose="00000500000000000000" pitchFamily="2" charset="-34"/>
            </a:endParaRPr>
          </a:p>
        </p:txBody>
      </p:sp>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04701" y="3347004"/>
            <a:ext cx="4838428" cy="3301760"/>
          </a:xfrm>
          <a:prstGeom prst="rect">
            <a:avLst/>
          </a:prstGeom>
        </p:spPr>
      </p:pic>
      <p:sp>
        <p:nvSpPr>
          <p:cNvPr id="7" name="Freeform 4"/>
          <p:cNvSpPr/>
          <p:nvPr/>
        </p:nvSpPr>
        <p:spPr>
          <a:xfrm>
            <a:off x="612677" y="4369586"/>
            <a:ext cx="589280" cy="2279178"/>
          </a:xfrm>
          <a:custGeom>
            <a:avLst/>
            <a:gdLst/>
            <a:ahLst/>
            <a:cxnLst/>
            <a:rect l="l" t="t" r="r" b="b"/>
            <a:pathLst>
              <a:path w="1760640" h="6520889">
                <a:moveTo>
                  <a:pt x="0" y="0"/>
                </a:moveTo>
                <a:lnTo>
                  <a:pt x="1760640" y="0"/>
                </a:lnTo>
                <a:lnTo>
                  <a:pt x="1760640" y="6520888"/>
                </a:lnTo>
                <a:lnTo>
                  <a:pt x="0" y="652088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Tree>
    <p:extLst>
      <p:ext uri="{BB962C8B-B14F-4D97-AF65-F5344CB8AC3E}">
        <p14:creationId xmlns:p14="http://schemas.microsoft.com/office/powerpoint/2010/main" val="15774258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p:cNvSpPr/>
          <p:nvPr/>
        </p:nvSpPr>
        <p:spPr>
          <a:xfrm>
            <a:off x="586684" y="290948"/>
            <a:ext cx="10948821" cy="6343650"/>
          </a:xfrm>
          <a:custGeom>
            <a:avLst/>
            <a:gdLst/>
            <a:ahLst/>
            <a:cxnLst/>
            <a:rect l="l" t="t" r="r" b="b"/>
            <a:pathLst>
              <a:path w="16171703" h="9258300">
                <a:moveTo>
                  <a:pt x="0" y="0"/>
                </a:moveTo>
                <a:lnTo>
                  <a:pt x="16171704" y="0"/>
                </a:lnTo>
                <a:lnTo>
                  <a:pt x="16171704" y="9258300"/>
                </a:lnTo>
                <a:lnTo>
                  <a:pt x="0" y="9258300"/>
                </a:lnTo>
                <a:lnTo>
                  <a:pt x="0" y="0"/>
                </a:lnTo>
                <a:close/>
              </a:path>
            </a:pathLst>
          </a:custGeom>
          <a:blipFill>
            <a:blip r:embed="rId2"/>
            <a:stretch>
              <a:fillRect/>
            </a:stretch>
          </a:blipFill>
        </p:spPr>
      </p:sp>
      <p:sp>
        <p:nvSpPr>
          <p:cNvPr id="7" name="Google Shape;276;p7">
            <a:extLst>
              <a:ext uri="{FF2B5EF4-FFF2-40B4-BE49-F238E27FC236}">
                <a16:creationId xmlns:a16="http://schemas.microsoft.com/office/drawing/2014/main" id="{D33CB0D1-8FD9-7C5D-268F-E2711EEE24E1}"/>
              </a:ext>
            </a:extLst>
          </p:cNvPr>
          <p:cNvSpPr/>
          <p:nvPr/>
        </p:nvSpPr>
        <p:spPr>
          <a:xfrm>
            <a:off x="1607066" y="1080830"/>
            <a:ext cx="3330694" cy="86927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a:ln w="3175">
                  <a:solidFill>
                    <a:schemeClr val="bg1"/>
                  </a:solidFill>
                </a:ln>
                <a:solidFill>
                  <a:srgbClr val="009999"/>
                </a:solidFill>
                <a:latin typeface="UTM Avo" panose="02040603050506020204" pitchFamily="18" charset="0"/>
              </a:rPr>
              <a:t> </a:t>
            </a:r>
            <a:r>
              <a:rPr lang="en-US" sz="3800">
                <a:ln w="3175">
                  <a:solidFill>
                    <a:srgbClr val="990033"/>
                  </a:solidFill>
                </a:ln>
                <a:solidFill>
                  <a:srgbClr val="800000"/>
                </a:solidFill>
                <a:latin typeface="Cambria" panose="02040503050406030204" pitchFamily="18" charset="0"/>
                <a:ea typeface="Cambria" panose="02040503050406030204" pitchFamily="18" charset="0"/>
              </a:rPr>
              <a:t>nhiệt huyết</a:t>
            </a:r>
            <a:endParaRPr sz="3800" dirty="0">
              <a:ln w="3175">
                <a:solidFill>
                  <a:srgbClr val="990033"/>
                </a:solidFill>
              </a:ln>
              <a:solidFill>
                <a:srgbClr val="800000"/>
              </a:solidFill>
              <a:latin typeface="Cambria" panose="02040503050406030204" pitchFamily="18" charset="0"/>
              <a:ea typeface="Cambria" panose="02040503050406030204" pitchFamily="18" charset="0"/>
            </a:endParaRPr>
          </a:p>
        </p:txBody>
      </p:sp>
      <p:pic>
        <p:nvPicPr>
          <p:cNvPr id="3" name="Picture 2"/>
          <p:cNvPicPr>
            <a:picLocks noChangeAspect="1"/>
          </p:cNvPicPr>
          <p:nvPr/>
        </p:nvPicPr>
        <p:blipFill>
          <a:blip r:embed="rId3"/>
          <a:stretch>
            <a:fillRect/>
          </a:stretch>
        </p:blipFill>
        <p:spPr>
          <a:xfrm>
            <a:off x="6987680" y="4056804"/>
            <a:ext cx="4511249" cy="1926503"/>
          </a:xfrm>
          <a:prstGeom prst="rect">
            <a:avLst/>
          </a:prstGeom>
        </p:spPr>
      </p:pic>
      <p:sp>
        <p:nvSpPr>
          <p:cNvPr id="9" name="Google Shape;276;p7">
            <a:extLst>
              <a:ext uri="{FF2B5EF4-FFF2-40B4-BE49-F238E27FC236}">
                <a16:creationId xmlns:a16="http://schemas.microsoft.com/office/drawing/2014/main" id="{D33CB0D1-8FD9-7C5D-268F-E2711EEE24E1}"/>
              </a:ext>
            </a:extLst>
          </p:cNvPr>
          <p:cNvSpPr/>
          <p:nvPr/>
        </p:nvSpPr>
        <p:spPr>
          <a:xfrm>
            <a:off x="965847" y="2113892"/>
            <a:ext cx="2361430" cy="86927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a:ln w="3175">
                  <a:solidFill>
                    <a:schemeClr val="bg1"/>
                  </a:solidFill>
                </a:ln>
                <a:solidFill>
                  <a:srgbClr val="009999"/>
                </a:solidFill>
                <a:latin typeface="UTM Avo" panose="02040603050506020204" pitchFamily="18" charset="0"/>
              </a:rPr>
              <a:t> </a:t>
            </a:r>
            <a:r>
              <a:rPr lang="en-US" sz="3800">
                <a:ln w="3175">
                  <a:solidFill>
                    <a:srgbClr val="990033"/>
                  </a:solidFill>
                </a:ln>
                <a:solidFill>
                  <a:srgbClr val="800000"/>
                </a:solidFill>
                <a:latin typeface="Cambria" panose="02040503050406030204" pitchFamily="18" charset="0"/>
                <a:ea typeface="Cambria" panose="02040503050406030204" pitchFamily="18" charset="0"/>
              </a:rPr>
              <a:t>tích cực</a:t>
            </a:r>
            <a:endParaRPr sz="3800" dirty="0">
              <a:ln w="3175">
                <a:solidFill>
                  <a:srgbClr val="990033"/>
                </a:solidFill>
              </a:ln>
              <a:solidFill>
                <a:srgbClr val="800000"/>
              </a:solidFill>
              <a:latin typeface="Cambria" panose="02040503050406030204" pitchFamily="18" charset="0"/>
              <a:ea typeface="Cambria" panose="02040503050406030204" pitchFamily="18" charset="0"/>
            </a:endParaRPr>
          </a:p>
        </p:txBody>
      </p:sp>
      <p:sp>
        <p:nvSpPr>
          <p:cNvPr id="10" name="Google Shape;276;p7">
            <a:extLst>
              <a:ext uri="{FF2B5EF4-FFF2-40B4-BE49-F238E27FC236}">
                <a16:creationId xmlns:a16="http://schemas.microsoft.com/office/drawing/2014/main" id="{D33CB0D1-8FD9-7C5D-268F-E2711EEE24E1}"/>
              </a:ext>
            </a:extLst>
          </p:cNvPr>
          <p:cNvSpPr/>
          <p:nvPr/>
        </p:nvSpPr>
        <p:spPr>
          <a:xfrm>
            <a:off x="3529584" y="2155590"/>
            <a:ext cx="2361430" cy="86927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a:ln w="3175">
                  <a:solidFill>
                    <a:schemeClr val="bg1"/>
                  </a:solidFill>
                </a:ln>
                <a:solidFill>
                  <a:srgbClr val="009999"/>
                </a:solidFill>
                <a:latin typeface="UTM Avo" panose="02040603050506020204" pitchFamily="18" charset="0"/>
              </a:rPr>
              <a:t> </a:t>
            </a:r>
            <a:r>
              <a:rPr lang="en-US" sz="3800">
                <a:ln w="3175">
                  <a:solidFill>
                    <a:srgbClr val="990033"/>
                  </a:solidFill>
                </a:ln>
                <a:solidFill>
                  <a:srgbClr val="800000"/>
                </a:solidFill>
                <a:latin typeface="Cambria" panose="02040503050406030204" pitchFamily="18" charset="0"/>
                <a:ea typeface="Cambria" panose="02040503050406030204" pitchFamily="18" charset="0"/>
              </a:rPr>
              <a:t>say mê</a:t>
            </a:r>
            <a:endParaRPr sz="3800" dirty="0">
              <a:ln w="3175">
                <a:solidFill>
                  <a:srgbClr val="990033"/>
                </a:solidFill>
              </a:ln>
              <a:solidFill>
                <a:srgbClr val="800000"/>
              </a:solidFill>
              <a:latin typeface="Cambria" panose="02040503050406030204" pitchFamily="18" charset="0"/>
              <a:ea typeface="Cambria" panose="02040503050406030204" pitchFamily="18" charset="0"/>
            </a:endParaRPr>
          </a:p>
        </p:txBody>
      </p:sp>
      <p:sp>
        <p:nvSpPr>
          <p:cNvPr id="11" name="Google Shape;276;p7">
            <a:extLst>
              <a:ext uri="{FF2B5EF4-FFF2-40B4-BE49-F238E27FC236}">
                <a16:creationId xmlns:a16="http://schemas.microsoft.com/office/drawing/2014/main" id="{D33CB0D1-8FD9-7C5D-268F-E2711EEE24E1}"/>
              </a:ext>
            </a:extLst>
          </p:cNvPr>
          <p:cNvSpPr/>
          <p:nvPr/>
        </p:nvSpPr>
        <p:spPr>
          <a:xfrm>
            <a:off x="1607066" y="3146954"/>
            <a:ext cx="3330694" cy="86927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a:ln w="3175">
                  <a:solidFill>
                    <a:schemeClr val="bg1"/>
                  </a:solidFill>
                </a:ln>
                <a:solidFill>
                  <a:srgbClr val="009999"/>
                </a:solidFill>
                <a:latin typeface="UTM Avo" panose="02040603050506020204" pitchFamily="18" charset="0"/>
              </a:rPr>
              <a:t> </a:t>
            </a:r>
            <a:r>
              <a:rPr lang="en-US" sz="3800">
                <a:ln w="3175">
                  <a:solidFill>
                    <a:srgbClr val="990033"/>
                  </a:solidFill>
                </a:ln>
                <a:solidFill>
                  <a:srgbClr val="800000"/>
                </a:solidFill>
                <a:latin typeface="Cambria" panose="02040503050406030204" pitchFamily="18" charset="0"/>
                <a:ea typeface="Cambria" panose="02040503050406030204" pitchFamily="18" charset="0"/>
              </a:rPr>
              <a:t>nhiệt tình</a:t>
            </a:r>
            <a:endParaRPr sz="3800" dirty="0">
              <a:ln w="3175">
                <a:solidFill>
                  <a:srgbClr val="990033"/>
                </a:solidFill>
              </a:ln>
              <a:solidFill>
                <a:srgbClr val="8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238019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righ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right)">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right)">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p:cNvSpPr/>
          <p:nvPr/>
        </p:nvSpPr>
        <p:spPr>
          <a:xfrm>
            <a:off x="586684" y="290948"/>
            <a:ext cx="10948821" cy="6343650"/>
          </a:xfrm>
          <a:custGeom>
            <a:avLst/>
            <a:gdLst/>
            <a:ahLst/>
            <a:cxnLst/>
            <a:rect l="l" t="t" r="r" b="b"/>
            <a:pathLst>
              <a:path w="16171703" h="9258300">
                <a:moveTo>
                  <a:pt x="0" y="0"/>
                </a:moveTo>
                <a:lnTo>
                  <a:pt x="16171704" y="0"/>
                </a:lnTo>
                <a:lnTo>
                  <a:pt x="16171704" y="9258300"/>
                </a:lnTo>
                <a:lnTo>
                  <a:pt x="0" y="9258300"/>
                </a:lnTo>
                <a:lnTo>
                  <a:pt x="0" y="0"/>
                </a:lnTo>
                <a:close/>
              </a:path>
            </a:pathLst>
          </a:custGeom>
          <a:blipFill>
            <a:blip r:embed="rId2"/>
            <a:stretch>
              <a:fillRect/>
            </a:stretch>
          </a:blipFill>
        </p:spPr>
      </p:sp>
      <p:sp>
        <p:nvSpPr>
          <p:cNvPr id="7" name="Google Shape;276;p7">
            <a:extLst>
              <a:ext uri="{FF2B5EF4-FFF2-40B4-BE49-F238E27FC236}">
                <a16:creationId xmlns:a16="http://schemas.microsoft.com/office/drawing/2014/main" id="{D33CB0D1-8FD9-7C5D-268F-E2711EEE24E1}"/>
              </a:ext>
            </a:extLst>
          </p:cNvPr>
          <p:cNvSpPr/>
          <p:nvPr/>
        </p:nvSpPr>
        <p:spPr>
          <a:xfrm>
            <a:off x="1607066" y="1080830"/>
            <a:ext cx="3330694" cy="86927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ln w="3175">
                  <a:solidFill>
                    <a:schemeClr val="bg1"/>
                  </a:solidFill>
                </a:ln>
                <a:solidFill>
                  <a:srgbClr val="009999"/>
                </a:solidFill>
                <a:latin typeface="UTM Avo" panose="02040603050506020204" pitchFamily="18" charset="0"/>
              </a:rPr>
              <a:t> </a:t>
            </a:r>
            <a:r>
              <a:rPr lang="en-US" sz="3800" dirty="0" err="1">
                <a:ln w="3175">
                  <a:solidFill>
                    <a:srgbClr val="990033"/>
                  </a:solidFill>
                </a:ln>
                <a:solidFill>
                  <a:srgbClr val="800000"/>
                </a:solidFill>
                <a:latin typeface="Cambria" panose="02040503050406030204" pitchFamily="18" charset="0"/>
                <a:ea typeface="Cambria" panose="02040503050406030204" pitchFamily="18" charset="0"/>
              </a:rPr>
              <a:t>dũng</a:t>
            </a:r>
            <a:r>
              <a:rPr lang="en-US" sz="3800" dirty="0">
                <a:ln w="3175">
                  <a:solidFill>
                    <a:srgbClr val="990033"/>
                  </a:solidFill>
                </a:ln>
                <a:solidFill>
                  <a:srgbClr val="800000"/>
                </a:solidFill>
                <a:latin typeface="Cambria" panose="02040503050406030204" pitchFamily="18" charset="0"/>
                <a:ea typeface="Cambria" panose="02040503050406030204" pitchFamily="18" charset="0"/>
              </a:rPr>
              <a:t> </a:t>
            </a:r>
            <a:r>
              <a:rPr lang="en-US" sz="3800" dirty="0" err="1">
                <a:ln w="3175">
                  <a:solidFill>
                    <a:srgbClr val="990033"/>
                  </a:solidFill>
                </a:ln>
                <a:solidFill>
                  <a:srgbClr val="800000"/>
                </a:solidFill>
                <a:latin typeface="Cambria" panose="02040503050406030204" pitchFamily="18" charset="0"/>
                <a:ea typeface="Cambria" panose="02040503050406030204" pitchFamily="18" charset="0"/>
              </a:rPr>
              <a:t>cảm</a:t>
            </a:r>
            <a:endParaRPr sz="3800" dirty="0">
              <a:ln w="3175">
                <a:solidFill>
                  <a:srgbClr val="990033"/>
                </a:solidFill>
              </a:ln>
              <a:solidFill>
                <a:srgbClr val="800000"/>
              </a:solidFill>
              <a:latin typeface="Cambria" panose="02040503050406030204" pitchFamily="18" charset="0"/>
              <a:ea typeface="Cambria" panose="02040503050406030204" pitchFamily="18" charset="0"/>
            </a:endParaRPr>
          </a:p>
        </p:txBody>
      </p:sp>
      <p:sp>
        <p:nvSpPr>
          <p:cNvPr id="9" name="Google Shape;276;p7">
            <a:extLst>
              <a:ext uri="{FF2B5EF4-FFF2-40B4-BE49-F238E27FC236}">
                <a16:creationId xmlns:a16="http://schemas.microsoft.com/office/drawing/2014/main" id="{D33CB0D1-8FD9-7C5D-268F-E2711EEE24E1}"/>
              </a:ext>
            </a:extLst>
          </p:cNvPr>
          <p:cNvSpPr/>
          <p:nvPr/>
        </p:nvSpPr>
        <p:spPr>
          <a:xfrm>
            <a:off x="965846" y="2187044"/>
            <a:ext cx="2947785" cy="86927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ln w="3175">
                  <a:solidFill>
                    <a:schemeClr val="bg1"/>
                  </a:solidFill>
                </a:ln>
                <a:solidFill>
                  <a:srgbClr val="009999"/>
                </a:solidFill>
                <a:latin typeface="UTM Avo" panose="02040603050506020204" pitchFamily="18" charset="0"/>
              </a:rPr>
              <a:t> </a:t>
            </a:r>
            <a:r>
              <a:rPr lang="en-US" sz="3800" dirty="0" err="1">
                <a:ln w="3175">
                  <a:solidFill>
                    <a:srgbClr val="990033"/>
                  </a:solidFill>
                </a:ln>
                <a:solidFill>
                  <a:srgbClr val="800000"/>
                </a:solidFill>
                <a:latin typeface="Cambria" panose="02040503050406030204" pitchFamily="18" charset="0"/>
                <a:ea typeface="Cambria" panose="02040503050406030204" pitchFamily="18" charset="0"/>
              </a:rPr>
              <a:t>kiên</a:t>
            </a:r>
            <a:r>
              <a:rPr lang="en-US" sz="3800" dirty="0">
                <a:ln w="3175">
                  <a:solidFill>
                    <a:srgbClr val="990033"/>
                  </a:solidFill>
                </a:ln>
                <a:solidFill>
                  <a:srgbClr val="800000"/>
                </a:solidFill>
                <a:latin typeface="Cambria" panose="02040503050406030204" pitchFamily="18" charset="0"/>
                <a:ea typeface="Cambria" panose="02040503050406030204" pitchFamily="18" charset="0"/>
              </a:rPr>
              <a:t> </a:t>
            </a:r>
            <a:r>
              <a:rPr lang="en-US" sz="3800" dirty="0" err="1">
                <a:ln w="3175">
                  <a:solidFill>
                    <a:srgbClr val="990033"/>
                  </a:solidFill>
                </a:ln>
                <a:solidFill>
                  <a:srgbClr val="800000"/>
                </a:solidFill>
                <a:latin typeface="Cambria" panose="02040503050406030204" pitchFamily="18" charset="0"/>
                <a:ea typeface="Cambria" panose="02040503050406030204" pitchFamily="18" charset="0"/>
              </a:rPr>
              <a:t>cường</a:t>
            </a:r>
            <a:endParaRPr sz="3800" dirty="0">
              <a:ln w="3175">
                <a:solidFill>
                  <a:srgbClr val="990033"/>
                </a:solidFill>
              </a:ln>
              <a:solidFill>
                <a:srgbClr val="800000"/>
              </a:solidFill>
              <a:latin typeface="Cambria" panose="02040503050406030204" pitchFamily="18" charset="0"/>
              <a:ea typeface="Cambria" panose="02040503050406030204" pitchFamily="18" charset="0"/>
            </a:endParaRPr>
          </a:p>
        </p:txBody>
      </p:sp>
      <p:sp>
        <p:nvSpPr>
          <p:cNvPr id="10" name="Google Shape;276;p7">
            <a:extLst>
              <a:ext uri="{FF2B5EF4-FFF2-40B4-BE49-F238E27FC236}">
                <a16:creationId xmlns:a16="http://schemas.microsoft.com/office/drawing/2014/main" id="{D33CB0D1-8FD9-7C5D-268F-E2711EEE24E1}"/>
              </a:ext>
            </a:extLst>
          </p:cNvPr>
          <p:cNvSpPr/>
          <p:nvPr/>
        </p:nvSpPr>
        <p:spPr>
          <a:xfrm>
            <a:off x="3272413" y="3146954"/>
            <a:ext cx="2361430" cy="86927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ln w="3175">
                  <a:solidFill>
                    <a:schemeClr val="bg1"/>
                  </a:solidFill>
                </a:ln>
                <a:solidFill>
                  <a:srgbClr val="009999"/>
                </a:solidFill>
                <a:latin typeface="UTM Avo" panose="02040603050506020204" pitchFamily="18" charset="0"/>
              </a:rPr>
              <a:t> </a:t>
            </a:r>
            <a:r>
              <a:rPr lang="en-US" sz="3800" dirty="0" err="1">
                <a:ln w="3175">
                  <a:solidFill>
                    <a:srgbClr val="990033"/>
                  </a:solidFill>
                </a:ln>
                <a:solidFill>
                  <a:srgbClr val="800000"/>
                </a:solidFill>
                <a:latin typeface="Cambria" panose="02040503050406030204" pitchFamily="18" charset="0"/>
                <a:ea typeface="Cambria" panose="02040503050406030204" pitchFamily="18" charset="0"/>
              </a:rPr>
              <a:t>táo</a:t>
            </a:r>
            <a:r>
              <a:rPr lang="en-US" sz="3800" dirty="0">
                <a:ln w="3175">
                  <a:solidFill>
                    <a:srgbClr val="990033"/>
                  </a:solidFill>
                </a:ln>
                <a:solidFill>
                  <a:srgbClr val="800000"/>
                </a:solidFill>
                <a:latin typeface="Cambria" panose="02040503050406030204" pitchFamily="18" charset="0"/>
                <a:ea typeface="Cambria" panose="02040503050406030204" pitchFamily="18" charset="0"/>
              </a:rPr>
              <a:t> </a:t>
            </a:r>
            <a:r>
              <a:rPr lang="en-US" sz="3800" dirty="0" err="1">
                <a:ln w="3175">
                  <a:solidFill>
                    <a:srgbClr val="990033"/>
                  </a:solidFill>
                </a:ln>
                <a:solidFill>
                  <a:srgbClr val="800000"/>
                </a:solidFill>
                <a:latin typeface="Cambria" panose="02040503050406030204" pitchFamily="18" charset="0"/>
                <a:ea typeface="Cambria" panose="02040503050406030204" pitchFamily="18" charset="0"/>
              </a:rPr>
              <a:t>bạo</a:t>
            </a:r>
            <a:endParaRPr sz="3800" dirty="0">
              <a:ln w="3175">
                <a:solidFill>
                  <a:srgbClr val="990033"/>
                </a:solidFill>
              </a:ln>
              <a:solidFill>
                <a:srgbClr val="800000"/>
              </a:solidFill>
              <a:latin typeface="Cambria" panose="02040503050406030204" pitchFamily="18" charset="0"/>
              <a:ea typeface="Cambria" panose="02040503050406030204" pitchFamily="18" charset="0"/>
            </a:endParaRPr>
          </a:p>
        </p:txBody>
      </p:sp>
      <p:sp>
        <p:nvSpPr>
          <p:cNvPr id="11" name="Google Shape;276;p7">
            <a:extLst>
              <a:ext uri="{FF2B5EF4-FFF2-40B4-BE49-F238E27FC236}">
                <a16:creationId xmlns:a16="http://schemas.microsoft.com/office/drawing/2014/main" id="{D33CB0D1-8FD9-7C5D-268F-E2711EEE24E1}"/>
              </a:ext>
            </a:extLst>
          </p:cNvPr>
          <p:cNvSpPr/>
          <p:nvPr/>
        </p:nvSpPr>
        <p:spPr>
          <a:xfrm>
            <a:off x="1122434" y="4076073"/>
            <a:ext cx="2791197" cy="86927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ln w="3175">
                  <a:solidFill>
                    <a:schemeClr val="bg1"/>
                  </a:solidFill>
                </a:ln>
                <a:solidFill>
                  <a:srgbClr val="009999"/>
                </a:solidFill>
                <a:latin typeface="UTM Avo" panose="02040603050506020204" pitchFamily="18" charset="0"/>
              </a:rPr>
              <a:t> </a:t>
            </a:r>
            <a:r>
              <a:rPr lang="en-US" sz="3800" dirty="0" err="1">
                <a:ln w="3175">
                  <a:solidFill>
                    <a:srgbClr val="990033"/>
                  </a:solidFill>
                </a:ln>
                <a:solidFill>
                  <a:srgbClr val="800000"/>
                </a:solidFill>
                <a:latin typeface="Cambria" panose="02040503050406030204" pitchFamily="18" charset="0"/>
                <a:ea typeface="Cambria" panose="02040503050406030204" pitchFamily="18" charset="0"/>
              </a:rPr>
              <a:t>anh</a:t>
            </a:r>
            <a:r>
              <a:rPr lang="en-US" sz="3800" dirty="0">
                <a:ln w="3175">
                  <a:solidFill>
                    <a:srgbClr val="990033"/>
                  </a:solidFill>
                </a:ln>
                <a:solidFill>
                  <a:srgbClr val="800000"/>
                </a:solidFill>
                <a:latin typeface="Cambria" panose="02040503050406030204" pitchFamily="18" charset="0"/>
                <a:ea typeface="Cambria" panose="02040503050406030204" pitchFamily="18" charset="0"/>
              </a:rPr>
              <a:t> </a:t>
            </a:r>
            <a:r>
              <a:rPr lang="en-US" sz="3800" dirty="0" err="1">
                <a:ln w="3175">
                  <a:solidFill>
                    <a:srgbClr val="990033"/>
                  </a:solidFill>
                </a:ln>
                <a:solidFill>
                  <a:srgbClr val="800000"/>
                </a:solidFill>
                <a:latin typeface="Cambria" panose="02040503050406030204" pitchFamily="18" charset="0"/>
                <a:ea typeface="Cambria" panose="02040503050406030204" pitchFamily="18" charset="0"/>
              </a:rPr>
              <a:t>hùng</a:t>
            </a:r>
            <a:endParaRPr sz="3800" dirty="0">
              <a:ln w="3175">
                <a:solidFill>
                  <a:srgbClr val="990033"/>
                </a:solidFill>
              </a:ln>
              <a:solidFill>
                <a:srgbClr val="800000"/>
              </a:solidFill>
              <a:latin typeface="Cambria" panose="02040503050406030204" pitchFamily="18" charset="0"/>
              <a:ea typeface="Cambria" panose="02040503050406030204" pitchFamily="18" charset="0"/>
            </a:endParaRPr>
          </a:p>
        </p:txBody>
      </p:sp>
      <p:pic>
        <p:nvPicPr>
          <p:cNvPr id="4" name="Picture 3"/>
          <p:cNvPicPr>
            <a:picLocks noChangeAspect="1"/>
          </p:cNvPicPr>
          <p:nvPr/>
        </p:nvPicPr>
        <p:blipFill>
          <a:blip r:embed="rId3"/>
          <a:stretch>
            <a:fillRect/>
          </a:stretch>
        </p:blipFill>
        <p:spPr>
          <a:xfrm>
            <a:off x="6879126" y="4016226"/>
            <a:ext cx="4834547" cy="1926503"/>
          </a:xfrm>
          <a:prstGeom prst="rect">
            <a:avLst/>
          </a:prstGeom>
        </p:spPr>
      </p:pic>
      <p:sp>
        <p:nvSpPr>
          <p:cNvPr id="12" name="Google Shape;276;p7">
            <a:extLst>
              <a:ext uri="{FF2B5EF4-FFF2-40B4-BE49-F238E27FC236}">
                <a16:creationId xmlns:a16="http://schemas.microsoft.com/office/drawing/2014/main" id="{D33CB0D1-8FD9-7C5D-268F-E2711EEE24E1}"/>
              </a:ext>
            </a:extLst>
          </p:cNvPr>
          <p:cNvSpPr/>
          <p:nvPr/>
        </p:nvSpPr>
        <p:spPr>
          <a:xfrm>
            <a:off x="2842646" y="5041768"/>
            <a:ext cx="2791197" cy="86927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a:ln w="3175">
                  <a:solidFill>
                    <a:schemeClr val="bg1"/>
                  </a:solidFill>
                </a:ln>
                <a:solidFill>
                  <a:srgbClr val="009999"/>
                </a:solidFill>
                <a:latin typeface="UTM Avo" panose="02040603050506020204" pitchFamily="18" charset="0"/>
              </a:rPr>
              <a:t> </a:t>
            </a:r>
            <a:r>
              <a:rPr lang="en-US" sz="3800">
                <a:ln w="3175">
                  <a:solidFill>
                    <a:srgbClr val="990033"/>
                  </a:solidFill>
                </a:ln>
                <a:solidFill>
                  <a:srgbClr val="800000"/>
                </a:solidFill>
                <a:latin typeface="Cambria" panose="02040503050406030204" pitchFamily="18" charset="0"/>
                <a:ea typeface="Cambria" panose="02040503050406030204" pitchFamily="18" charset="0"/>
              </a:rPr>
              <a:t>mạnh mẽ</a:t>
            </a:r>
            <a:endParaRPr sz="3800" dirty="0">
              <a:ln w="3175">
                <a:solidFill>
                  <a:srgbClr val="990033"/>
                </a:solidFill>
              </a:ln>
              <a:solidFill>
                <a:srgbClr val="8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015068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righ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righ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righ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right)">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p:cNvSpPr/>
          <p:nvPr/>
        </p:nvSpPr>
        <p:spPr>
          <a:xfrm>
            <a:off x="586684" y="290948"/>
            <a:ext cx="10948821" cy="6343650"/>
          </a:xfrm>
          <a:custGeom>
            <a:avLst/>
            <a:gdLst/>
            <a:ahLst/>
            <a:cxnLst/>
            <a:rect l="l" t="t" r="r" b="b"/>
            <a:pathLst>
              <a:path w="16171703" h="9258300">
                <a:moveTo>
                  <a:pt x="0" y="0"/>
                </a:moveTo>
                <a:lnTo>
                  <a:pt x="16171704" y="0"/>
                </a:lnTo>
                <a:lnTo>
                  <a:pt x="16171704" y="9258300"/>
                </a:lnTo>
                <a:lnTo>
                  <a:pt x="0" y="9258300"/>
                </a:lnTo>
                <a:lnTo>
                  <a:pt x="0" y="0"/>
                </a:lnTo>
                <a:close/>
              </a:path>
            </a:pathLst>
          </a:custGeom>
          <a:blipFill>
            <a:blip r:embed="rId2"/>
            <a:stretch>
              <a:fillRect/>
            </a:stretch>
          </a:blipFill>
        </p:spPr>
      </p:sp>
      <p:pic>
        <p:nvPicPr>
          <p:cNvPr id="4" name="Picture 3"/>
          <p:cNvPicPr>
            <a:picLocks noChangeAspect="1"/>
          </p:cNvPicPr>
          <p:nvPr/>
        </p:nvPicPr>
        <p:blipFill>
          <a:blip r:embed="rId3"/>
          <a:stretch>
            <a:fillRect/>
          </a:stretch>
        </p:blipFill>
        <p:spPr>
          <a:xfrm>
            <a:off x="6918751" y="4148244"/>
            <a:ext cx="4828450" cy="1926503"/>
          </a:xfrm>
          <a:prstGeom prst="rect">
            <a:avLst/>
          </a:prstGeom>
        </p:spPr>
      </p:pic>
      <p:sp>
        <p:nvSpPr>
          <p:cNvPr id="6" name="TextBox 5"/>
          <p:cNvSpPr txBox="1"/>
          <p:nvPr/>
        </p:nvSpPr>
        <p:spPr>
          <a:xfrm>
            <a:off x="998167" y="1723835"/>
            <a:ext cx="4780841" cy="3477875"/>
          </a:xfrm>
          <a:prstGeom prst="rect">
            <a:avLst/>
          </a:prstGeom>
          <a:noFill/>
        </p:spPr>
        <p:txBody>
          <a:bodyPr wrap="square" rtlCol="0">
            <a:spAutoFit/>
          </a:bodyPr>
          <a:lstStyle/>
          <a:p>
            <a:pPr algn="just"/>
            <a:r>
              <a:rPr lang="en-US" sz="4400" b="1">
                <a:solidFill>
                  <a:schemeClr val="accent6">
                    <a:lumMod val="50000"/>
                  </a:schemeClr>
                </a:solidFill>
                <a:latin typeface="Cambria" panose="02040503050406030204" pitchFamily="18" charset="0"/>
                <a:ea typeface="Cambria" panose="02040503050406030204" pitchFamily="18" charset="0"/>
              </a:rPr>
              <a:t>- Luyện đọc lại bài.</a:t>
            </a:r>
          </a:p>
          <a:p>
            <a:pPr algn="just"/>
            <a:r>
              <a:rPr lang="en-US" sz="4400" b="1">
                <a:solidFill>
                  <a:schemeClr val="accent6">
                    <a:lumMod val="50000"/>
                  </a:schemeClr>
                </a:solidFill>
                <a:latin typeface="Cambria" panose="02040503050406030204" pitchFamily="18" charset="0"/>
                <a:ea typeface="Cambria" panose="02040503050406030204" pitchFamily="18" charset="0"/>
              </a:rPr>
              <a:t>- Chia sẻ câu chuyện với người thân.</a:t>
            </a:r>
            <a:endParaRPr lang="en-US" sz="7200" b="1">
              <a:solidFill>
                <a:schemeClr val="accent6">
                  <a:lumMod val="5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76516433"/>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rot="16200000" flipH="1" flipV="1">
            <a:off x="3441639" y="-2192166"/>
            <a:ext cx="5980476" cy="11180473"/>
          </a:xfrm>
          <a:custGeom>
            <a:avLst/>
            <a:gdLst/>
            <a:ahLst/>
            <a:cxnLst/>
            <a:rect l="l" t="t" r="r" b="b"/>
            <a:pathLst>
              <a:path w="8940001" h="13494341">
                <a:moveTo>
                  <a:pt x="8940001" y="13494341"/>
                </a:moveTo>
                <a:lnTo>
                  <a:pt x="0" y="13494341"/>
                </a:lnTo>
                <a:lnTo>
                  <a:pt x="0" y="0"/>
                </a:lnTo>
                <a:lnTo>
                  <a:pt x="8940001" y="0"/>
                </a:lnTo>
                <a:lnTo>
                  <a:pt x="8940001" y="13494341"/>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8"/>
          <p:cNvSpPr/>
          <p:nvPr/>
        </p:nvSpPr>
        <p:spPr>
          <a:xfrm>
            <a:off x="3077557" y="572724"/>
            <a:ext cx="1168380" cy="1070017"/>
          </a:xfrm>
          <a:custGeom>
            <a:avLst/>
            <a:gdLst/>
            <a:ahLst/>
            <a:cxnLst/>
            <a:rect l="l" t="t" r="r" b="b"/>
            <a:pathLst>
              <a:path w="1599531" h="1599531">
                <a:moveTo>
                  <a:pt x="0" y="0"/>
                </a:moveTo>
                <a:lnTo>
                  <a:pt x="1599531" y="0"/>
                </a:lnTo>
                <a:lnTo>
                  <a:pt x="1599531" y="1599530"/>
                </a:lnTo>
                <a:lnTo>
                  <a:pt x="0" y="159953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6"/>
          <p:cNvSpPr/>
          <p:nvPr/>
        </p:nvSpPr>
        <p:spPr>
          <a:xfrm flipH="1">
            <a:off x="242985" y="1925053"/>
            <a:ext cx="2476875" cy="4628148"/>
          </a:xfrm>
          <a:custGeom>
            <a:avLst/>
            <a:gdLst/>
            <a:ahLst/>
            <a:cxnLst/>
            <a:rect l="l" t="t" r="r" b="b"/>
            <a:pathLst>
              <a:path w="1778252" h="4770921">
                <a:moveTo>
                  <a:pt x="1778252" y="0"/>
                </a:moveTo>
                <a:lnTo>
                  <a:pt x="0" y="0"/>
                </a:lnTo>
                <a:lnTo>
                  <a:pt x="0" y="4770921"/>
                </a:lnTo>
                <a:lnTo>
                  <a:pt x="1778252" y="4770921"/>
                </a:lnTo>
                <a:lnTo>
                  <a:pt x="1778252" y="0"/>
                </a:lnTo>
                <a:close/>
              </a:path>
            </a:pathLst>
          </a:custGeom>
          <a:blipFill>
            <a:blip r:embed="rId6">
              <a:extLst>
                <a:ext uri="{96DAC541-7B7A-43D3-8B79-37D633B846F1}">
                  <asvg:svgBlip xmlns:asvg="http://schemas.microsoft.com/office/drawing/2016/SVG/main" r:embed="rId7"/>
                </a:ext>
              </a:extLst>
            </a:blip>
            <a:stretch>
              <a:fillRect/>
            </a:stretch>
          </a:blipFill>
        </p:spPr>
      </p:sp>
      <p:pic>
        <p:nvPicPr>
          <p:cNvPr id="2" name="Picture 1"/>
          <p:cNvPicPr>
            <a:picLocks noChangeAspect="1"/>
          </p:cNvPicPr>
          <p:nvPr/>
        </p:nvPicPr>
        <p:blipFill>
          <a:blip r:embed="rId8"/>
          <a:stretch>
            <a:fillRect/>
          </a:stretch>
        </p:blipFill>
        <p:spPr>
          <a:xfrm>
            <a:off x="242985" y="572724"/>
            <a:ext cx="12571042" cy="7571888"/>
          </a:xfrm>
          <a:prstGeom prst="rect">
            <a:avLst/>
          </a:prstGeom>
        </p:spPr>
      </p:pic>
    </p:spTree>
    <p:extLst>
      <p:ext uri="{BB962C8B-B14F-4D97-AF65-F5344CB8AC3E}">
        <p14:creationId xmlns:p14="http://schemas.microsoft.com/office/powerpoint/2010/main" val="1085099629"/>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rot="16200000" flipH="1" flipV="1">
            <a:off x="3244580" y="-1365521"/>
            <a:ext cx="5980476" cy="9856967"/>
          </a:xfrm>
          <a:custGeom>
            <a:avLst/>
            <a:gdLst/>
            <a:ahLst/>
            <a:cxnLst/>
            <a:rect l="l" t="t" r="r" b="b"/>
            <a:pathLst>
              <a:path w="8940001" h="13494341">
                <a:moveTo>
                  <a:pt x="8940001" y="13494341"/>
                </a:moveTo>
                <a:lnTo>
                  <a:pt x="0" y="13494341"/>
                </a:lnTo>
                <a:lnTo>
                  <a:pt x="0" y="0"/>
                </a:lnTo>
                <a:lnTo>
                  <a:pt x="8940001" y="0"/>
                </a:lnTo>
                <a:lnTo>
                  <a:pt x="8940001" y="13494341"/>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8"/>
          <p:cNvSpPr/>
          <p:nvPr/>
        </p:nvSpPr>
        <p:spPr>
          <a:xfrm>
            <a:off x="3077557" y="572724"/>
            <a:ext cx="1168380" cy="1070017"/>
          </a:xfrm>
          <a:custGeom>
            <a:avLst/>
            <a:gdLst/>
            <a:ahLst/>
            <a:cxnLst/>
            <a:rect l="l" t="t" r="r" b="b"/>
            <a:pathLst>
              <a:path w="1599531" h="1599531">
                <a:moveTo>
                  <a:pt x="0" y="0"/>
                </a:moveTo>
                <a:lnTo>
                  <a:pt x="1599531" y="0"/>
                </a:lnTo>
                <a:lnTo>
                  <a:pt x="1599531" y="1599530"/>
                </a:lnTo>
                <a:lnTo>
                  <a:pt x="0" y="159953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6"/>
          <p:cNvSpPr/>
          <p:nvPr/>
        </p:nvSpPr>
        <p:spPr>
          <a:xfrm flipH="1">
            <a:off x="242985" y="1925053"/>
            <a:ext cx="2476875" cy="4628148"/>
          </a:xfrm>
          <a:custGeom>
            <a:avLst/>
            <a:gdLst/>
            <a:ahLst/>
            <a:cxnLst/>
            <a:rect l="l" t="t" r="r" b="b"/>
            <a:pathLst>
              <a:path w="1778252" h="4770921">
                <a:moveTo>
                  <a:pt x="1778252" y="0"/>
                </a:moveTo>
                <a:lnTo>
                  <a:pt x="0" y="0"/>
                </a:lnTo>
                <a:lnTo>
                  <a:pt x="0" y="4770921"/>
                </a:lnTo>
                <a:lnTo>
                  <a:pt x="1778252" y="4770921"/>
                </a:lnTo>
                <a:lnTo>
                  <a:pt x="1778252" y="0"/>
                </a:lnTo>
                <a:close/>
              </a:path>
            </a:pathLst>
          </a:custGeom>
          <a:blipFill>
            <a:blip r:embed="rId6">
              <a:extLst>
                <a:ext uri="{96DAC541-7B7A-43D3-8B79-37D633B846F1}">
                  <asvg:svgBlip xmlns:asvg="http://schemas.microsoft.com/office/drawing/2016/SVG/main" r:embed="rId7"/>
                </a:ext>
              </a:extLst>
            </a:blip>
            <a:stretch>
              <a:fillRect/>
            </a:stretch>
          </a:blipFill>
        </p:spPr>
      </p:sp>
      <p:pic>
        <p:nvPicPr>
          <p:cNvPr id="9" name="Picture 8"/>
          <p:cNvPicPr>
            <a:picLocks noChangeAspect="1"/>
          </p:cNvPicPr>
          <p:nvPr/>
        </p:nvPicPr>
        <p:blipFill>
          <a:blip r:embed="rId8"/>
          <a:stretch>
            <a:fillRect/>
          </a:stretch>
        </p:blipFill>
        <p:spPr>
          <a:xfrm>
            <a:off x="2719860" y="453183"/>
            <a:ext cx="7151228" cy="7571888"/>
          </a:xfrm>
          <a:prstGeom prst="rect">
            <a:avLst/>
          </a:prstGeom>
        </p:spPr>
      </p:pic>
    </p:spTree>
    <p:extLst>
      <p:ext uri="{BB962C8B-B14F-4D97-AF65-F5344CB8AC3E}">
        <p14:creationId xmlns:p14="http://schemas.microsoft.com/office/powerpoint/2010/main" val="2660571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3248025"/>
            <a:ext cx="6000750" cy="3609975"/>
          </a:xfrm>
          <a:prstGeom prst="rect">
            <a:avLst/>
          </a:prstGeom>
          <a:ln>
            <a:noFill/>
          </a:ln>
          <a:effectLst>
            <a:softEdge rad="112500"/>
          </a:effectLst>
        </p:spPr>
      </p:pic>
      <p:pic>
        <p:nvPicPr>
          <p:cNvPr id="3" name="Picture 2">
            <a:extLst>
              <a:ext uri="{FF2B5EF4-FFF2-40B4-BE49-F238E27FC236}">
                <a16:creationId xmlns:a16="http://schemas.microsoft.com/office/drawing/2014/main" id="{4C236A29-BDB1-9AE8-A2ED-171B09B26720}"/>
              </a:ext>
            </a:extLst>
          </p:cNvPr>
          <p:cNvPicPr>
            <a:picLocks noChangeAspect="1"/>
          </p:cNvPicPr>
          <p:nvPr/>
        </p:nvPicPr>
        <p:blipFill rotWithShape="1">
          <a:blip r:embed="rId3"/>
          <a:srcRect r="57164"/>
          <a:stretch/>
        </p:blipFill>
        <p:spPr>
          <a:xfrm>
            <a:off x="6543485" y="3089679"/>
            <a:ext cx="2871923" cy="3768321"/>
          </a:xfrm>
          <a:prstGeom prst="rect">
            <a:avLst/>
          </a:prstGeom>
        </p:spPr>
      </p:pic>
      <p:pic>
        <p:nvPicPr>
          <p:cNvPr id="4" name="Picture 3">
            <a:extLst>
              <a:ext uri="{FF2B5EF4-FFF2-40B4-BE49-F238E27FC236}">
                <a16:creationId xmlns:a16="http://schemas.microsoft.com/office/drawing/2014/main" id="{F3982F99-2B72-6355-3301-8FEE155BFAD7}"/>
              </a:ext>
            </a:extLst>
          </p:cNvPr>
          <p:cNvPicPr>
            <a:picLocks noChangeAspect="1"/>
          </p:cNvPicPr>
          <p:nvPr/>
        </p:nvPicPr>
        <p:blipFill rotWithShape="1">
          <a:blip r:embed="rId3"/>
          <a:srcRect l="54148" t="519" r="3016" b="-519"/>
          <a:stretch/>
        </p:blipFill>
        <p:spPr>
          <a:xfrm>
            <a:off x="9069821" y="3248025"/>
            <a:ext cx="3005816" cy="3609975"/>
          </a:xfrm>
          <a:prstGeom prst="rect">
            <a:avLst/>
          </a:prstGeom>
        </p:spPr>
      </p:pic>
      <p:sp>
        <p:nvSpPr>
          <p:cNvPr id="6" name="TextBox 5">
            <a:extLst>
              <a:ext uri="{FF2B5EF4-FFF2-40B4-BE49-F238E27FC236}">
                <a16:creationId xmlns:a16="http://schemas.microsoft.com/office/drawing/2014/main" id="{C153C45A-B5D6-449D-95DE-B5F4E0CA7A2A}"/>
              </a:ext>
            </a:extLst>
          </p:cNvPr>
          <p:cNvSpPr txBox="1"/>
          <p:nvPr/>
        </p:nvSpPr>
        <p:spPr>
          <a:xfrm>
            <a:off x="635922" y="366739"/>
            <a:ext cx="11043460" cy="1648778"/>
          </a:xfrm>
          <a:prstGeom prst="roundRect">
            <a:avLst>
              <a:gd name="adj" fmla="val 17994"/>
            </a:avLst>
          </a:prstGeom>
          <a:solidFill>
            <a:schemeClr val="bg1"/>
          </a:solidFill>
          <a:ln w="38100">
            <a:solidFill>
              <a:srgbClr val="996633"/>
            </a:solidFill>
            <a:prstDash val="lgDash"/>
          </a:ln>
        </p:spPr>
        <p:txBody>
          <a:bodyPr wrap="square" rtlCol="0">
            <a:spAutoFit/>
          </a:bodyPr>
          <a:lstStyle/>
          <a:p>
            <a:pPr algn="ctr"/>
            <a:r>
              <a:rPr lang="en-US" sz="45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Trao</a:t>
            </a:r>
            <a:r>
              <a:rPr lang="en-US" sz="45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45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đổi</a:t>
            </a:r>
            <a:r>
              <a:rPr lang="en-US" sz="45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45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với</a:t>
            </a:r>
            <a:r>
              <a:rPr lang="en-US" sz="45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45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bạn</a:t>
            </a:r>
            <a:r>
              <a:rPr lang="en-US" sz="45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45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một</a:t>
            </a:r>
            <a:r>
              <a:rPr lang="en-US" sz="45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45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điều</a:t>
            </a:r>
            <a:r>
              <a:rPr lang="en-US" sz="45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45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em</a:t>
            </a:r>
            <a:r>
              <a:rPr lang="en-US" sz="45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45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biết</a:t>
            </a:r>
            <a:r>
              <a:rPr lang="en-US" sz="45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45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về</a:t>
            </a:r>
            <a:r>
              <a:rPr lang="en-US" sz="45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45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cuộc</a:t>
            </a:r>
            <a:r>
              <a:rPr lang="en-US" sz="45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45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đời</a:t>
            </a:r>
            <a:r>
              <a:rPr lang="en-US" sz="45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45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hoạt</a:t>
            </a:r>
            <a:r>
              <a:rPr lang="en-US" sz="45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45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động</a:t>
            </a:r>
            <a:r>
              <a:rPr lang="en-US" sz="45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45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của</a:t>
            </a:r>
            <a:r>
              <a:rPr lang="en-US" sz="45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45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Bác</a:t>
            </a:r>
            <a:r>
              <a:rPr lang="en-US" sz="45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45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Hồ</a:t>
            </a:r>
            <a:r>
              <a:rPr lang="en-US" sz="45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p>
        </p:txBody>
      </p:sp>
    </p:spTree>
    <p:extLst>
      <p:ext uri="{BB962C8B-B14F-4D97-AF65-F5344CB8AC3E}">
        <p14:creationId xmlns:p14="http://schemas.microsoft.com/office/powerpoint/2010/main" val="26557305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rot="16200000" flipH="1" flipV="1">
            <a:off x="3441639" y="-2192166"/>
            <a:ext cx="5980476" cy="11180473"/>
          </a:xfrm>
          <a:custGeom>
            <a:avLst/>
            <a:gdLst/>
            <a:ahLst/>
            <a:cxnLst/>
            <a:rect l="l" t="t" r="r" b="b"/>
            <a:pathLst>
              <a:path w="8940001" h="13494341">
                <a:moveTo>
                  <a:pt x="8940001" y="13494341"/>
                </a:moveTo>
                <a:lnTo>
                  <a:pt x="0" y="13494341"/>
                </a:lnTo>
                <a:lnTo>
                  <a:pt x="0" y="0"/>
                </a:lnTo>
                <a:lnTo>
                  <a:pt x="8940001" y="0"/>
                </a:lnTo>
                <a:lnTo>
                  <a:pt x="8940001" y="13494341"/>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8"/>
          <p:cNvSpPr/>
          <p:nvPr/>
        </p:nvSpPr>
        <p:spPr>
          <a:xfrm>
            <a:off x="3077557" y="572724"/>
            <a:ext cx="1168380" cy="1070017"/>
          </a:xfrm>
          <a:custGeom>
            <a:avLst/>
            <a:gdLst/>
            <a:ahLst/>
            <a:cxnLst/>
            <a:rect l="l" t="t" r="r" b="b"/>
            <a:pathLst>
              <a:path w="1599531" h="1599531">
                <a:moveTo>
                  <a:pt x="0" y="0"/>
                </a:moveTo>
                <a:lnTo>
                  <a:pt x="1599531" y="0"/>
                </a:lnTo>
                <a:lnTo>
                  <a:pt x="1599531" y="1599530"/>
                </a:lnTo>
                <a:lnTo>
                  <a:pt x="0" y="159953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6"/>
          <p:cNvSpPr/>
          <p:nvPr/>
        </p:nvSpPr>
        <p:spPr>
          <a:xfrm flipH="1">
            <a:off x="242985" y="1925053"/>
            <a:ext cx="2476875" cy="4628148"/>
          </a:xfrm>
          <a:custGeom>
            <a:avLst/>
            <a:gdLst/>
            <a:ahLst/>
            <a:cxnLst/>
            <a:rect l="l" t="t" r="r" b="b"/>
            <a:pathLst>
              <a:path w="1778252" h="4770921">
                <a:moveTo>
                  <a:pt x="1778252" y="0"/>
                </a:moveTo>
                <a:lnTo>
                  <a:pt x="0" y="0"/>
                </a:lnTo>
                <a:lnTo>
                  <a:pt x="0" y="4770921"/>
                </a:lnTo>
                <a:lnTo>
                  <a:pt x="1778252" y="4770921"/>
                </a:lnTo>
                <a:lnTo>
                  <a:pt x="1778252" y="0"/>
                </a:lnTo>
                <a:close/>
              </a:path>
            </a:pathLst>
          </a:custGeom>
          <a:blipFill>
            <a:blip r:embed="rId6">
              <a:extLst>
                <a:ext uri="{96DAC541-7B7A-43D3-8B79-37D633B846F1}">
                  <asvg:svgBlip xmlns:asvg="http://schemas.microsoft.com/office/drawing/2016/SVG/main" r:embed="rId7"/>
                </a:ext>
              </a:extLst>
            </a:blip>
            <a:stretch>
              <a:fillRect/>
            </a:stretch>
          </a:blipFill>
        </p:spPr>
      </p:sp>
      <p:pic>
        <p:nvPicPr>
          <p:cNvPr id="2" name="Picture 1"/>
          <p:cNvPicPr>
            <a:picLocks noChangeAspect="1"/>
          </p:cNvPicPr>
          <p:nvPr/>
        </p:nvPicPr>
        <p:blipFill>
          <a:blip r:embed="rId8"/>
          <a:stretch>
            <a:fillRect/>
          </a:stretch>
        </p:blipFill>
        <p:spPr>
          <a:xfrm>
            <a:off x="841640" y="1517027"/>
            <a:ext cx="10815241" cy="5444200"/>
          </a:xfrm>
          <a:prstGeom prst="rect">
            <a:avLst/>
          </a:prstGeom>
        </p:spPr>
      </p:pic>
    </p:spTree>
    <p:extLst>
      <p:ext uri="{BB962C8B-B14F-4D97-AF65-F5344CB8AC3E}">
        <p14:creationId xmlns:p14="http://schemas.microsoft.com/office/powerpoint/2010/main" val="17832110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p:cNvSpPr/>
          <p:nvPr/>
        </p:nvSpPr>
        <p:spPr>
          <a:xfrm>
            <a:off x="495234" y="150665"/>
            <a:ext cx="11209086" cy="6734761"/>
          </a:xfrm>
          <a:custGeom>
            <a:avLst/>
            <a:gdLst/>
            <a:ahLst/>
            <a:cxnLst/>
            <a:rect l="l" t="t" r="r" b="b"/>
            <a:pathLst>
              <a:path w="15444287" h="11467383">
                <a:moveTo>
                  <a:pt x="0" y="0"/>
                </a:moveTo>
                <a:lnTo>
                  <a:pt x="15444286" y="0"/>
                </a:lnTo>
                <a:lnTo>
                  <a:pt x="15444286" y="11467383"/>
                </a:lnTo>
                <a:lnTo>
                  <a:pt x="0" y="114673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5"/>
          <p:cNvSpPr/>
          <p:nvPr/>
        </p:nvSpPr>
        <p:spPr>
          <a:xfrm>
            <a:off x="6696826" y="0"/>
            <a:ext cx="4446303" cy="2100066"/>
          </a:xfrm>
          <a:custGeom>
            <a:avLst/>
            <a:gdLst/>
            <a:ahLst/>
            <a:cxnLst/>
            <a:rect l="l" t="t" r="r" b="b"/>
            <a:pathLst>
              <a:path w="7315200" h="3273552">
                <a:moveTo>
                  <a:pt x="0" y="0"/>
                </a:moveTo>
                <a:lnTo>
                  <a:pt x="7315200" y="0"/>
                </a:lnTo>
                <a:lnTo>
                  <a:pt x="7315200" y="3273552"/>
                </a:lnTo>
                <a:lnTo>
                  <a:pt x="0" y="327355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pic>
        <p:nvPicPr>
          <p:cNvPr id="5" name="Picture 4"/>
          <p:cNvPicPr>
            <a:picLocks noChangeAspect="1"/>
          </p:cNvPicPr>
          <p:nvPr/>
        </p:nvPicPr>
        <p:blipFill>
          <a:blip r:embed="rId6"/>
          <a:stretch>
            <a:fillRect/>
          </a:stretch>
        </p:blipFill>
        <p:spPr>
          <a:xfrm>
            <a:off x="638103" y="-387318"/>
            <a:ext cx="4974767" cy="4974767"/>
          </a:xfrm>
          <a:prstGeom prst="rect">
            <a:avLst/>
          </a:prstGeom>
        </p:spPr>
      </p:pic>
      <p:pic>
        <p:nvPicPr>
          <p:cNvPr id="6" name="图片 1"/>
          <p:cNvPicPr>
            <a:picLocks noChangeAspect="1"/>
          </p:cNvPicPr>
          <p:nvPr/>
        </p:nvPicPr>
        <p:blipFill rotWithShape="1">
          <a:blip r:embed="rId7" cstate="print">
            <a:extLst>
              <a:ext uri="{28A0092B-C50C-407E-A947-70E740481C1C}">
                <a14:useLocalDpi xmlns:a14="http://schemas.microsoft.com/office/drawing/2010/main" val="0"/>
              </a:ext>
            </a:extLst>
          </a:blip>
          <a:srcRect l="19586" b="8272"/>
          <a:stretch/>
        </p:blipFill>
        <p:spPr>
          <a:xfrm flipH="1">
            <a:off x="8782326" y="2653290"/>
            <a:ext cx="3823010" cy="4360891"/>
          </a:xfrm>
          <a:prstGeom prst="rect">
            <a:avLst/>
          </a:prstGeom>
        </p:spPr>
      </p:pic>
      <p:sp>
        <p:nvSpPr>
          <p:cNvPr id="7" name="Speech Bubble: Oval 9">
            <a:extLst>
              <a:ext uri="{FF2B5EF4-FFF2-40B4-BE49-F238E27FC236}">
                <a16:creationId xmlns:a16="http://schemas.microsoft.com/office/drawing/2014/main" id="{7242D3E7-C1CC-5917-A9C9-1DFAF6DBB850}"/>
              </a:ext>
            </a:extLst>
          </p:cNvPr>
          <p:cNvSpPr/>
          <p:nvPr/>
        </p:nvSpPr>
        <p:spPr>
          <a:xfrm flipH="1">
            <a:off x="4974767" y="2100066"/>
            <a:ext cx="4168523" cy="3131861"/>
          </a:xfrm>
          <a:custGeom>
            <a:avLst/>
            <a:gdLst>
              <a:gd name="connsiteX0" fmla="*/ -269120 w 4168523"/>
              <a:gd name="connsiteY0" fmla="*/ 1855189 h 3131861"/>
              <a:gd name="connsiteX1" fmla="*/ 927 w 4168523"/>
              <a:gd name="connsiteY1" fmla="*/ 1519232 h 3131861"/>
              <a:gd name="connsiteX2" fmla="*/ 2004499 w 4168523"/>
              <a:gd name="connsiteY2" fmla="*/ 1147 h 3131861"/>
              <a:gd name="connsiteX3" fmla="*/ 4140300 w 4168523"/>
              <a:gd name="connsiteY3" fmla="*/ 1309101 h 3131861"/>
              <a:gd name="connsiteX4" fmla="*/ 2394313 w 4168523"/>
              <a:gd name="connsiteY4" fmla="*/ 3114439 h 3131861"/>
              <a:gd name="connsiteX5" fmla="*/ 129343 w 4168523"/>
              <a:gd name="connsiteY5" fmla="*/ 2108979 h 3131861"/>
              <a:gd name="connsiteX6" fmla="*/ -269120 w 4168523"/>
              <a:gd name="connsiteY6" fmla="*/ 1855189 h 313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8523" h="3131861" fill="none" extrusionOk="0">
                <a:moveTo>
                  <a:pt x="-269120" y="1855189"/>
                </a:moveTo>
                <a:cubicBezTo>
                  <a:pt x="-196918" y="1774234"/>
                  <a:pt x="-87822" y="1645254"/>
                  <a:pt x="927" y="1519232"/>
                </a:cubicBezTo>
                <a:cubicBezTo>
                  <a:pt x="-115227" y="549861"/>
                  <a:pt x="925284" y="51187"/>
                  <a:pt x="2004499" y="1147"/>
                </a:cubicBezTo>
                <a:cubicBezTo>
                  <a:pt x="3084767" y="-68315"/>
                  <a:pt x="3919817" y="527682"/>
                  <a:pt x="4140300" y="1309101"/>
                </a:cubicBezTo>
                <a:cubicBezTo>
                  <a:pt x="4329621" y="2083065"/>
                  <a:pt x="3403130" y="2939861"/>
                  <a:pt x="2394313" y="3114439"/>
                </a:cubicBezTo>
                <a:cubicBezTo>
                  <a:pt x="1400846" y="3215871"/>
                  <a:pt x="541357" y="2765890"/>
                  <a:pt x="129343" y="2108979"/>
                </a:cubicBezTo>
                <a:cubicBezTo>
                  <a:pt x="57568" y="2078893"/>
                  <a:pt x="-158411" y="1889923"/>
                  <a:pt x="-269120" y="1855189"/>
                </a:cubicBezTo>
                <a:close/>
              </a:path>
              <a:path w="4168523" h="3131861" stroke="0" extrusionOk="0">
                <a:moveTo>
                  <a:pt x="-269120" y="1855189"/>
                </a:moveTo>
                <a:cubicBezTo>
                  <a:pt x="-210017" y="1719772"/>
                  <a:pt x="-46573" y="1554189"/>
                  <a:pt x="927" y="1519232"/>
                </a:cubicBezTo>
                <a:cubicBezTo>
                  <a:pt x="-40582" y="703923"/>
                  <a:pt x="898813" y="71720"/>
                  <a:pt x="2004499" y="1147"/>
                </a:cubicBezTo>
                <a:cubicBezTo>
                  <a:pt x="3011399" y="92095"/>
                  <a:pt x="4001598" y="554009"/>
                  <a:pt x="4140300" y="1309101"/>
                </a:cubicBezTo>
                <a:cubicBezTo>
                  <a:pt x="4322026" y="2212421"/>
                  <a:pt x="3433741" y="3002938"/>
                  <a:pt x="2394313" y="3114439"/>
                </a:cubicBezTo>
                <a:cubicBezTo>
                  <a:pt x="1389190" y="3213395"/>
                  <a:pt x="586583" y="2831212"/>
                  <a:pt x="129343" y="2108979"/>
                </a:cubicBezTo>
                <a:cubicBezTo>
                  <a:pt x="-44064" y="1988251"/>
                  <a:pt x="-170694" y="1942385"/>
                  <a:pt x="-269120" y="1855189"/>
                </a:cubicBezTo>
                <a:close/>
              </a:path>
            </a:pathLst>
          </a:custGeom>
          <a:ln>
            <a:solidFill>
              <a:srgbClr val="002060"/>
            </a:solidFill>
            <a:extLst>
              <a:ext uri="{C807C97D-BFC1-408E-A445-0C87EB9F89A2}">
                <ask:lineSketchStyleProps xmlns="" xmlns:ask="http://schemas.microsoft.com/office/drawing/2018/sketchyshapes" sd="2214188587">
                  <a:prstGeom prst="wedgeEllipseCallout">
                    <a:avLst>
                      <a:gd name="adj1" fmla="val -56456"/>
                      <a:gd name="adj2" fmla="val 9236"/>
                    </a:avLst>
                  </a:prstGeom>
                  <ask:type>
                    <ask:lineSketchCurved/>
                  </ask:type>
                </ask:lineSketchStyleProps>
              </a:ext>
            </a:extLst>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4400" b="1">
                <a:solidFill>
                  <a:schemeClr val="accent2">
                    <a:lumMod val="75000"/>
                  </a:schemeClr>
                </a:solidFill>
                <a:latin typeface="UTM Avo" panose="02040603050506020204" pitchFamily="18" charset="0"/>
                <a:ea typeface="Cambria" panose="02040503050406030204" pitchFamily="18" charset="0"/>
              </a:rPr>
              <a:t>Bài được chia làm mấy đoạn?</a:t>
            </a:r>
          </a:p>
        </p:txBody>
      </p:sp>
      <p:sp>
        <p:nvSpPr>
          <p:cNvPr id="8" name="Speech Bubble: Oval 9">
            <a:extLst>
              <a:ext uri="{FF2B5EF4-FFF2-40B4-BE49-F238E27FC236}">
                <a16:creationId xmlns:a16="http://schemas.microsoft.com/office/drawing/2014/main" id="{7242D3E7-C1CC-5917-A9C9-1DFAF6DBB850}"/>
              </a:ext>
            </a:extLst>
          </p:cNvPr>
          <p:cNvSpPr/>
          <p:nvPr/>
        </p:nvSpPr>
        <p:spPr>
          <a:xfrm flipH="1">
            <a:off x="4987504" y="2100066"/>
            <a:ext cx="4168523" cy="3131861"/>
          </a:xfrm>
          <a:custGeom>
            <a:avLst/>
            <a:gdLst>
              <a:gd name="connsiteX0" fmla="*/ -269120 w 4168523"/>
              <a:gd name="connsiteY0" fmla="*/ 1855189 h 3131861"/>
              <a:gd name="connsiteX1" fmla="*/ 927 w 4168523"/>
              <a:gd name="connsiteY1" fmla="*/ 1519232 h 3131861"/>
              <a:gd name="connsiteX2" fmla="*/ 2004499 w 4168523"/>
              <a:gd name="connsiteY2" fmla="*/ 1147 h 3131861"/>
              <a:gd name="connsiteX3" fmla="*/ 4140300 w 4168523"/>
              <a:gd name="connsiteY3" fmla="*/ 1309101 h 3131861"/>
              <a:gd name="connsiteX4" fmla="*/ 2394313 w 4168523"/>
              <a:gd name="connsiteY4" fmla="*/ 3114439 h 3131861"/>
              <a:gd name="connsiteX5" fmla="*/ 129343 w 4168523"/>
              <a:gd name="connsiteY5" fmla="*/ 2108979 h 3131861"/>
              <a:gd name="connsiteX6" fmla="*/ -269120 w 4168523"/>
              <a:gd name="connsiteY6" fmla="*/ 1855189 h 313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8523" h="3131861" fill="none" extrusionOk="0">
                <a:moveTo>
                  <a:pt x="-269120" y="1855189"/>
                </a:moveTo>
                <a:cubicBezTo>
                  <a:pt x="-196918" y="1774234"/>
                  <a:pt x="-87822" y="1645254"/>
                  <a:pt x="927" y="1519232"/>
                </a:cubicBezTo>
                <a:cubicBezTo>
                  <a:pt x="-115227" y="549861"/>
                  <a:pt x="925284" y="51187"/>
                  <a:pt x="2004499" y="1147"/>
                </a:cubicBezTo>
                <a:cubicBezTo>
                  <a:pt x="3084767" y="-68315"/>
                  <a:pt x="3919817" y="527682"/>
                  <a:pt x="4140300" y="1309101"/>
                </a:cubicBezTo>
                <a:cubicBezTo>
                  <a:pt x="4329621" y="2083065"/>
                  <a:pt x="3403130" y="2939861"/>
                  <a:pt x="2394313" y="3114439"/>
                </a:cubicBezTo>
                <a:cubicBezTo>
                  <a:pt x="1400846" y="3215871"/>
                  <a:pt x="541357" y="2765890"/>
                  <a:pt x="129343" y="2108979"/>
                </a:cubicBezTo>
                <a:cubicBezTo>
                  <a:pt x="57568" y="2078893"/>
                  <a:pt x="-158411" y="1889923"/>
                  <a:pt x="-269120" y="1855189"/>
                </a:cubicBezTo>
                <a:close/>
              </a:path>
              <a:path w="4168523" h="3131861" stroke="0" extrusionOk="0">
                <a:moveTo>
                  <a:pt x="-269120" y="1855189"/>
                </a:moveTo>
                <a:cubicBezTo>
                  <a:pt x="-210017" y="1719772"/>
                  <a:pt x="-46573" y="1554189"/>
                  <a:pt x="927" y="1519232"/>
                </a:cubicBezTo>
                <a:cubicBezTo>
                  <a:pt x="-40582" y="703923"/>
                  <a:pt x="898813" y="71720"/>
                  <a:pt x="2004499" y="1147"/>
                </a:cubicBezTo>
                <a:cubicBezTo>
                  <a:pt x="3011399" y="92095"/>
                  <a:pt x="4001598" y="554009"/>
                  <a:pt x="4140300" y="1309101"/>
                </a:cubicBezTo>
                <a:cubicBezTo>
                  <a:pt x="4322026" y="2212421"/>
                  <a:pt x="3433741" y="3002938"/>
                  <a:pt x="2394313" y="3114439"/>
                </a:cubicBezTo>
                <a:cubicBezTo>
                  <a:pt x="1389190" y="3213395"/>
                  <a:pt x="586583" y="2831212"/>
                  <a:pt x="129343" y="2108979"/>
                </a:cubicBezTo>
                <a:cubicBezTo>
                  <a:pt x="-44064" y="1988251"/>
                  <a:pt x="-170694" y="1942385"/>
                  <a:pt x="-269120" y="1855189"/>
                </a:cubicBezTo>
                <a:close/>
              </a:path>
            </a:pathLst>
          </a:custGeom>
          <a:ln>
            <a:solidFill>
              <a:srgbClr val="002060"/>
            </a:solidFill>
            <a:extLst>
              <a:ext uri="{C807C97D-BFC1-408E-A445-0C87EB9F89A2}">
                <ask:lineSketchStyleProps xmlns="" xmlns:ask="http://schemas.microsoft.com/office/drawing/2018/sketchyshapes" sd="2214188587">
                  <a:prstGeom prst="wedgeEllipseCallout">
                    <a:avLst>
                      <a:gd name="adj1" fmla="val -56456"/>
                      <a:gd name="adj2" fmla="val 9236"/>
                    </a:avLst>
                  </a:prstGeom>
                  <ask:type>
                    <ask:lineSketchCurved/>
                  </ask:type>
                </ask:lineSketchStyleProps>
              </a:ext>
            </a:extLst>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4400" b="1" dirty="0" err="1">
                <a:solidFill>
                  <a:schemeClr val="accent1">
                    <a:lumMod val="50000"/>
                  </a:schemeClr>
                </a:solidFill>
                <a:latin typeface="UTM Avo" panose="02040603050506020204" pitchFamily="18" charset="0"/>
                <a:ea typeface="Cambria" panose="02040503050406030204" pitchFamily="18" charset="0"/>
              </a:rPr>
              <a:t>Bài</a:t>
            </a:r>
            <a:r>
              <a:rPr lang="en-US" sz="4400" b="1" dirty="0">
                <a:solidFill>
                  <a:schemeClr val="accent1">
                    <a:lumMod val="50000"/>
                  </a:schemeClr>
                </a:solidFill>
                <a:latin typeface="UTM Avo" panose="02040603050506020204" pitchFamily="18" charset="0"/>
                <a:ea typeface="Cambria" panose="02040503050406030204" pitchFamily="18" charset="0"/>
              </a:rPr>
              <a:t> </a:t>
            </a:r>
            <a:r>
              <a:rPr lang="en-US" sz="4400" b="1" dirty="0" err="1">
                <a:solidFill>
                  <a:schemeClr val="accent1">
                    <a:lumMod val="50000"/>
                  </a:schemeClr>
                </a:solidFill>
                <a:latin typeface="UTM Avo" panose="02040603050506020204" pitchFamily="18" charset="0"/>
                <a:ea typeface="Cambria" panose="02040503050406030204" pitchFamily="18" charset="0"/>
              </a:rPr>
              <a:t>được</a:t>
            </a:r>
            <a:r>
              <a:rPr lang="en-US" sz="4400" b="1" dirty="0">
                <a:solidFill>
                  <a:schemeClr val="accent1">
                    <a:lumMod val="50000"/>
                  </a:schemeClr>
                </a:solidFill>
                <a:latin typeface="UTM Avo" panose="02040603050506020204" pitchFamily="18" charset="0"/>
                <a:ea typeface="Cambria" panose="02040503050406030204" pitchFamily="18" charset="0"/>
              </a:rPr>
              <a:t> chia </a:t>
            </a:r>
            <a:r>
              <a:rPr lang="en-US" sz="4400" b="1" dirty="0" err="1">
                <a:solidFill>
                  <a:schemeClr val="accent1">
                    <a:lumMod val="50000"/>
                  </a:schemeClr>
                </a:solidFill>
                <a:latin typeface="UTM Avo" panose="02040603050506020204" pitchFamily="18" charset="0"/>
                <a:ea typeface="Cambria" panose="02040503050406030204" pitchFamily="18" charset="0"/>
              </a:rPr>
              <a:t>làm</a:t>
            </a:r>
            <a:r>
              <a:rPr lang="en-US" sz="4400" b="1" dirty="0">
                <a:solidFill>
                  <a:schemeClr val="accent1">
                    <a:lumMod val="50000"/>
                  </a:schemeClr>
                </a:solidFill>
                <a:latin typeface="UTM Avo" panose="02040603050506020204" pitchFamily="18" charset="0"/>
                <a:ea typeface="Cambria" panose="02040503050406030204" pitchFamily="18" charset="0"/>
              </a:rPr>
              <a:t> </a:t>
            </a:r>
            <a:r>
              <a:rPr lang="en-US" sz="4400" b="1" dirty="0">
                <a:solidFill>
                  <a:srgbClr val="FF0000"/>
                </a:solidFill>
                <a:latin typeface="UTM Avo" panose="02040603050506020204" pitchFamily="18" charset="0"/>
                <a:ea typeface="Cambria" panose="02040503050406030204" pitchFamily="18" charset="0"/>
              </a:rPr>
              <a:t>3</a:t>
            </a:r>
            <a:r>
              <a:rPr lang="en-US" sz="4400" b="1" dirty="0">
                <a:solidFill>
                  <a:schemeClr val="accent1">
                    <a:lumMod val="50000"/>
                  </a:schemeClr>
                </a:solidFill>
                <a:latin typeface="UTM Avo" panose="02040603050506020204" pitchFamily="18" charset="0"/>
                <a:ea typeface="Cambria" panose="02040503050406030204" pitchFamily="18" charset="0"/>
              </a:rPr>
              <a:t> </a:t>
            </a:r>
            <a:r>
              <a:rPr lang="en-US" sz="4400" b="1" dirty="0" err="1">
                <a:solidFill>
                  <a:schemeClr val="accent1">
                    <a:lumMod val="50000"/>
                  </a:schemeClr>
                </a:solidFill>
                <a:latin typeface="UTM Avo" panose="02040603050506020204" pitchFamily="18" charset="0"/>
                <a:ea typeface="Cambria" panose="02040503050406030204" pitchFamily="18" charset="0"/>
              </a:rPr>
              <a:t>đoạn</a:t>
            </a:r>
            <a:r>
              <a:rPr lang="en-US" sz="4400" b="1" dirty="0">
                <a:solidFill>
                  <a:schemeClr val="accent1">
                    <a:lumMod val="50000"/>
                  </a:schemeClr>
                </a:solidFill>
                <a:latin typeface="UTM Avo" panose="02040603050506020204" pitchFamily="18" charset="0"/>
                <a:ea typeface="Cambria" panose="02040503050406030204" pitchFamily="18" charset="0"/>
              </a:rPr>
              <a:t>.</a:t>
            </a:r>
          </a:p>
        </p:txBody>
      </p:sp>
      <p:sp>
        <p:nvSpPr>
          <p:cNvPr id="9" name="Freeform 4"/>
          <p:cNvSpPr/>
          <p:nvPr/>
        </p:nvSpPr>
        <p:spPr>
          <a:xfrm>
            <a:off x="632997" y="4463817"/>
            <a:ext cx="589280" cy="2279178"/>
          </a:xfrm>
          <a:custGeom>
            <a:avLst/>
            <a:gdLst/>
            <a:ahLst/>
            <a:cxnLst/>
            <a:rect l="l" t="t" r="r" b="b"/>
            <a:pathLst>
              <a:path w="1760640" h="6520889">
                <a:moveTo>
                  <a:pt x="0" y="0"/>
                </a:moveTo>
                <a:lnTo>
                  <a:pt x="1760640" y="0"/>
                </a:lnTo>
                <a:lnTo>
                  <a:pt x="1760640" y="6520888"/>
                </a:lnTo>
                <a:lnTo>
                  <a:pt x="0" y="652088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Tree>
    <p:extLst>
      <p:ext uri="{BB962C8B-B14F-4D97-AF65-F5344CB8AC3E}">
        <p14:creationId xmlns:p14="http://schemas.microsoft.com/office/powerpoint/2010/main" val="27252545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p:cNvSpPr/>
          <p:nvPr/>
        </p:nvSpPr>
        <p:spPr>
          <a:xfrm>
            <a:off x="495234" y="150665"/>
            <a:ext cx="11209086" cy="6734761"/>
          </a:xfrm>
          <a:custGeom>
            <a:avLst/>
            <a:gdLst/>
            <a:ahLst/>
            <a:cxnLst/>
            <a:rect l="l" t="t" r="r" b="b"/>
            <a:pathLst>
              <a:path w="15444287" h="11467383">
                <a:moveTo>
                  <a:pt x="0" y="0"/>
                </a:moveTo>
                <a:lnTo>
                  <a:pt x="15444286" y="0"/>
                </a:lnTo>
                <a:lnTo>
                  <a:pt x="15444286" y="11467383"/>
                </a:lnTo>
                <a:lnTo>
                  <a:pt x="0" y="114673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4"/>
          <p:cNvSpPr/>
          <p:nvPr/>
        </p:nvSpPr>
        <p:spPr>
          <a:xfrm>
            <a:off x="632997" y="4463817"/>
            <a:ext cx="589280" cy="2279178"/>
          </a:xfrm>
          <a:custGeom>
            <a:avLst/>
            <a:gdLst/>
            <a:ahLst/>
            <a:cxnLst/>
            <a:rect l="l" t="t" r="r" b="b"/>
            <a:pathLst>
              <a:path w="1760640" h="6520889">
                <a:moveTo>
                  <a:pt x="0" y="0"/>
                </a:moveTo>
                <a:lnTo>
                  <a:pt x="1760640" y="0"/>
                </a:lnTo>
                <a:lnTo>
                  <a:pt x="1760640" y="6520888"/>
                </a:lnTo>
                <a:lnTo>
                  <a:pt x="0" y="652088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5"/>
          <p:cNvSpPr/>
          <p:nvPr/>
        </p:nvSpPr>
        <p:spPr>
          <a:xfrm>
            <a:off x="6696826" y="0"/>
            <a:ext cx="4446303" cy="2100066"/>
          </a:xfrm>
          <a:custGeom>
            <a:avLst/>
            <a:gdLst/>
            <a:ahLst/>
            <a:cxnLst/>
            <a:rect l="l" t="t" r="r" b="b"/>
            <a:pathLst>
              <a:path w="7315200" h="3273552">
                <a:moveTo>
                  <a:pt x="0" y="0"/>
                </a:moveTo>
                <a:lnTo>
                  <a:pt x="7315200" y="0"/>
                </a:lnTo>
                <a:lnTo>
                  <a:pt x="7315200" y="3273552"/>
                </a:lnTo>
                <a:lnTo>
                  <a:pt x="0" y="327355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14" name="Group 13"/>
          <p:cNvGrpSpPr/>
          <p:nvPr/>
        </p:nvGrpSpPr>
        <p:grpSpPr>
          <a:xfrm>
            <a:off x="1222277" y="2570708"/>
            <a:ext cx="10184419" cy="866995"/>
            <a:chOff x="1689334" y="3066548"/>
            <a:chExt cx="10184419" cy="866995"/>
          </a:xfrm>
        </p:grpSpPr>
        <p:sp>
          <p:nvSpPr>
            <p:cNvPr id="11" name="TextBox 10"/>
            <p:cNvSpPr txBox="1"/>
            <p:nvPr/>
          </p:nvSpPr>
          <p:spPr>
            <a:xfrm>
              <a:off x="1689334" y="3102546"/>
              <a:ext cx="2102738" cy="830997"/>
            </a:xfrm>
            <a:prstGeom prst="rect">
              <a:avLst/>
            </a:prstGeom>
            <a:noFill/>
          </p:spPr>
          <p:txBody>
            <a:bodyPr wrap="square" rtlCol="0">
              <a:spAutoFit/>
            </a:bodyPr>
            <a:lstStyle/>
            <a:p>
              <a:r>
                <a:rPr lang="en-US" sz="4800" b="1" dirty="0" err="1">
                  <a:solidFill>
                    <a:srgbClr val="990033"/>
                  </a:solidFill>
                  <a:latin typeface="#9Slide05 Pattaya" panose="00000500000000000000" pitchFamily="2" charset="-34"/>
                  <a:ea typeface="Cambria" panose="02040503050406030204" pitchFamily="18" charset="0"/>
                  <a:cs typeface="#9Slide05 Pattaya" panose="00000500000000000000" pitchFamily="2" charset="-34"/>
                </a:rPr>
                <a:t>Đoạn</a:t>
              </a:r>
              <a:r>
                <a:rPr lang="en-US" sz="4800" b="1" dirty="0">
                  <a:solidFill>
                    <a:srgbClr val="990033"/>
                  </a:solidFill>
                  <a:latin typeface="#9Slide05 Pattaya" panose="00000500000000000000" pitchFamily="2" charset="-34"/>
                  <a:ea typeface="Cambria" panose="02040503050406030204" pitchFamily="18" charset="0"/>
                  <a:cs typeface="#9Slide05 Pattaya" panose="00000500000000000000" pitchFamily="2" charset="-34"/>
                </a:rPr>
                <a:t> 1:</a:t>
              </a:r>
            </a:p>
          </p:txBody>
        </p:sp>
        <p:sp>
          <p:nvSpPr>
            <p:cNvPr id="13" name="TextBox 12"/>
            <p:cNvSpPr txBox="1"/>
            <p:nvPr/>
          </p:nvSpPr>
          <p:spPr>
            <a:xfrm>
              <a:off x="3792072" y="3066548"/>
              <a:ext cx="8081681" cy="707886"/>
            </a:xfrm>
            <a:prstGeom prst="rect">
              <a:avLst/>
            </a:prstGeom>
            <a:noFill/>
          </p:spPr>
          <p:txBody>
            <a:bodyPr wrap="square" rtlCol="0">
              <a:spAutoFit/>
            </a:bodyPr>
            <a:lstStyle/>
            <a:p>
              <a:pPr algn="just"/>
              <a:r>
                <a:rPr lang="en-US" sz="4000" b="1" dirty="0" err="1">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Từ</a:t>
              </a:r>
              <a:r>
                <a:rPr lang="en-US" sz="4000" b="1" dirty="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đầu</a:t>
              </a:r>
              <a:r>
                <a:rPr lang="en-US" sz="4000" b="1" dirty="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đến</a:t>
              </a:r>
              <a:r>
                <a:rPr lang="en-US" sz="4000" b="1" dirty="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 …. </a:t>
              </a:r>
              <a:r>
                <a:rPr lang="en-US" sz="4000" b="1" i="1" dirty="0" err="1">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Anh</a:t>
              </a:r>
              <a:r>
                <a:rPr lang="en-US" sz="4000" b="1" i="1" dirty="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 </a:t>
              </a:r>
              <a:r>
                <a:rPr lang="en-US" sz="4000" b="1" i="1" dirty="0" err="1">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thấy</a:t>
              </a:r>
              <a:r>
                <a:rPr lang="en-US" sz="4000" b="1" i="1" dirty="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 </a:t>
              </a:r>
              <a:r>
                <a:rPr lang="en-US" sz="4000" b="1" i="1" dirty="0" err="1">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rất</a:t>
              </a:r>
              <a:r>
                <a:rPr lang="en-US" sz="4000" b="1" i="1" dirty="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 </a:t>
              </a:r>
              <a:r>
                <a:rPr lang="en-US" sz="4000" b="1" i="1" dirty="0" err="1">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lạ</a:t>
              </a:r>
              <a:r>
                <a:rPr lang="en-US" sz="4000" b="1" i="1" dirty="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a:t>
              </a:r>
              <a:endParaRPr lang="en-US" sz="4000" b="1" dirty="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endParaRPr>
            </a:p>
          </p:txBody>
        </p:sp>
      </p:grpSp>
      <p:grpSp>
        <p:nvGrpSpPr>
          <p:cNvPr id="15" name="Group 14"/>
          <p:cNvGrpSpPr/>
          <p:nvPr/>
        </p:nvGrpSpPr>
        <p:grpSpPr>
          <a:xfrm>
            <a:off x="1127249" y="3577291"/>
            <a:ext cx="10184419" cy="866995"/>
            <a:chOff x="1689334" y="3066548"/>
            <a:chExt cx="10184419" cy="866995"/>
          </a:xfrm>
        </p:grpSpPr>
        <p:sp>
          <p:nvSpPr>
            <p:cNvPr id="16" name="TextBox 15"/>
            <p:cNvSpPr txBox="1"/>
            <p:nvPr/>
          </p:nvSpPr>
          <p:spPr>
            <a:xfrm>
              <a:off x="1689334" y="3102546"/>
              <a:ext cx="2102738" cy="830997"/>
            </a:xfrm>
            <a:prstGeom prst="rect">
              <a:avLst/>
            </a:prstGeom>
            <a:noFill/>
          </p:spPr>
          <p:txBody>
            <a:bodyPr wrap="square" rtlCol="0">
              <a:spAutoFit/>
            </a:bodyPr>
            <a:lstStyle/>
            <a:p>
              <a:r>
                <a:rPr lang="en-US" sz="4800" b="1" dirty="0" err="1">
                  <a:solidFill>
                    <a:srgbClr val="990033"/>
                  </a:solidFill>
                  <a:latin typeface="#9Slide05 Pattaya" panose="00000500000000000000" pitchFamily="2" charset="-34"/>
                  <a:ea typeface="Cambria" panose="02040503050406030204" pitchFamily="18" charset="0"/>
                  <a:cs typeface="#9Slide05 Pattaya" panose="00000500000000000000" pitchFamily="2" charset="-34"/>
                </a:rPr>
                <a:t>Đoạn</a:t>
              </a:r>
              <a:r>
                <a:rPr lang="en-US" sz="4800" b="1" dirty="0">
                  <a:solidFill>
                    <a:srgbClr val="990033"/>
                  </a:solidFill>
                  <a:latin typeface="#9Slide05 Pattaya" panose="00000500000000000000" pitchFamily="2" charset="-34"/>
                  <a:ea typeface="Cambria" panose="02040503050406030204" pitchFamily="18" charset="0"/>
                  <a:cs typeface="#9Slide05 Pattaya" panose="00000500000000000000" pitchFamily="2" charset="-34"/>
                </a:rPr>
                <a:t> 2:</a:t>
              </a:r>
            </a:p>
          </p:txBody>
        </p:sp>
        <p:sp>
          <p:nvSpPr>
            <p:cNvPr id="17" name="TextBox 16"/>
            <p:cNvSpPr txBox="1"/>
            <p:nvPr/>
          </p:nvSpPr>
          <p:spPr>
            <a:xfrm>
              <a:off x="3792072" y="3066548"/>
              <a:ext cx="8081681" cy="707886"/>
            </a:xfrm>
            <a:prstGeom prst="rect">
              <a:avLst/>
            </a:prstGeom>
            <a:noFill/>
          </p:spPr>
          <p:txBody>
            <a:bodyPr wrap="square" rtlCol="0">
              <a:spAutoFit/>
            </a:bodyPr>
            <a:lstStyle/>
            <a:p>
              <a:pPr algn="just"/>
              <a:r>
                <a:rPr lang="en-US" sz="4000" b="1" dirty="0" err="1">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Tiếp</a:t>
              </a:r>
              <a:r>
                <a:rPr lang="en-US" sz="4000" b="1" dirty="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đến</a:t>
              </a:r>
              <a:r>
                <a:rPr lang="en-US" sz="4000" b="1" dirty="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 …… </a:t>
              </a:r>
              <a:r>
                <a:rPr lang="en-US" sz="4000" b="1" i="1" dirty="0" err="1">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Anh</a:t>
              </a:r>
              <a:r>
                <a:rPr lang="en-US" sz="4000" b="1" i="1" dirty="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 </a:t>
              </a:r>
              <a:r>
                <a:rPr lang="en-US" sz="4000" b="1" i="1" dirty="0" err="1">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đi</a:t>
              </a:r>
              <a:r>
                <a:rPr lang="en-US" sz="4000" b="1" i="1" dirty="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 </a:t>
              </a:r>
              <a:r>
                <a:rPr lang="en-US" sz="4000" b="1" i="1" dirty="0" err="1">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với</a:t>
              </a:r>
              <a:r>
                <a:rPr lang="en-US" sz="4000" b="1" i="1" dirty="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 </a:t>
              </a:r>
              <a:r>
                <a:rPr lang="en-US" sz="4000" b="1" i="1" dirty="0" err="1">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tôi</a:t>
              </a:r>
              <a:r>
                <a:rPr lang="en-US" sz="4000" b="1" i="1" dirty="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 </a:t>
              </a:r>
              <a:r>
                <a:rPr lang="en-US" sz="4000" b="1" i="1" dirty="0" err="1">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chứ</a:t>
              </a:r>
              <a:r>
                <a:rPr lang="en-US" sz="4000" b="1" i="1" dirty="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a:t>
              </a:r>
              <a:endParaRPr lang="en-US" sz="4000" b="1" dirty="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endParaRPr>
            </a:p>
          </p:txBody>
        </p:sp>
      </p:grpSp>
      <p:grpSp>
        <p:nvGrpSpPr>
          <p:cNvPr id="18" name="Group 17"/>
          <p:cNvGrpSpPr/>
          <p:nvPr/>
        </p:nvGrpSpPr>
        <p:grpSpPr>
          <a:xfrm>
            <a:off x="1127249" y="4584094"/>
            <a:ext cx="10184419" cy="866995"/>
            <a:chOff x="1689334" y="3066548"/>
            <a:chExt cx="10184419" cy="866995"/>
          </a:xfrm>
        </p:grpSpPr>
        <p:sp>
          <p:nvSpPr>
            <p:cNvPr id="19" name="TextBox 18"/>
            <p:cNvSpPr txBox="1"/>
            <p:nvPr/>
          </p:nvSpPr>
          <p:spPr>
            <a:xfrm>
              <a:off x="1689334" y="3102546"/>
              <a:ext cx="2102738" cy="830997"/>
            </a:xfrm>
            <a:prstGeom prst="rect">
              <a:avLst/>
            </a:prstGeom>
            <a:noFill/>
          </p:spPr>
          <p:txBody>
            <a:bodyPr wrap="square" rtlCol="0">
              <a:spAutoFit/>
            </a:bodyPr>
            <a:lstStyle/>
            <a:p>
              <a:r>
                <a:rPr lang="en-US" sz="4800" b="1" dirty="0" err="1">
                  <a:solidFill>
                    <a:srgbClr val="990033"/>
                  </a:solidFill>
                  <a:latin typeface="#9Slide05 Pattaya" panose="00000500000000000000" pitchFamily="2" charset="-34"/>
                  <a:ea typeface="Cambria" panose="02040503050406030204" pitchFamily="18" charset="0"/>
                  <a:cs typeface="#9Slide05 Pattaya" panose="00000500000000000000" pitchFamily="2" charset="-34"/>
                </a:rPr>
                <a:t>Đoạn</a:t>
              </a:r>
              <a:r>
                <a:rPr lang="en-US" sz="4800" b="1" dirty="0">
                  <a:solidFill>
                    <a:srgbClr val="990033"/>
                  </a:solidFill>
                  <a:latin typeface="#9Slide05 Pattaya" panose="00000500000000000000" pitchFamily="2" charset="-34"/>
                  <a:ea typeface="Cambria" panose="02040503050406030204" pitchFamily="18" charset="0"/>
                  <a:cs typeface="#9Slide05 Pattaya" panose="00000500000000000000" pitchFamily="2" charset="-34"/>
                </a:rPr>
                <a:t> 3:</a:t>
              </a:r>
            </a:p>
          </p:txBody>
        </p:sp>
        <p:sp>
          <p:nvSpPr>
            <p:cNvPr id="20" name="TextBox 19"/>
            <p:cNvSpPr txBox="1"/>
            <p:nvPr/>
          </p:nvSpPr>
          <p:spPr>
            <a:xfrm>
              <a:off x="3792072" y="3066548"/>
              <a:ext cx="8081681" cy="707886"/>
            </a:xfrm>
            <a:prstGeom prst="rect">
              <a:avLst/>
            </a:prstGeom>
            <a:noFill/>
          </p:spPr>
          <p:txBody>
            <a:bodyPr wrap="square" rtlCol="0">
              <a:spAutoFit/>
            </a:bodyPr>
            <a:lstStyle/>
            <a:p>
              <a:pPr algn="just"/>
              <a:r>
                <a:rPr lang="en-US" sz="4000" b="1">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Đoạn còn lại.</a:t>
              </a:r>
              <a:endParaRPr lang="en-US" sz="4000" b="1" dirty="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endParaRPr>
            </a:p>
          </p:txBody>
        </p:sp>
      </p:grpSp>
      <p:pic>
        <p:nvPicPr>
          <p:cNvPr id="21" name="Picture 20"/>
          <p:cNvPicPr>
            <a:picLocks noChangeAspect="1"/>
          </p:cNvPicPr>
          <p:nvPr/>
        </p:nvPicPr>
        <p:blipFill>
          <a:blip r:embed="rId8"/>
          <a:stretch>
            <a:fillRect/>
          </a:stretch>
        </p:blipFill>
        <p:spPr>
          <a:xfrm>
            <a:off x="927637" y="570780"/>
            <a:ext cx="5502039" cy="2084757"/>
          </a:xfrm>
          <a:prstGeom prst="rect">
            <a:avLst/>
          </a:prstGeom>
        </p:spPr>
      </p:pic>
    </p:spTree>
    <p:extLst>
      <p:ext uri="{BB962C8B-B14F-4D97-AF65-F5344CB8AC3E}">
        <p14:creationId xmlns:p14="http://schemas.microsoft.com/office/powerpoint/2010/main" val="31168916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p:cNvSpPr/>
          <p:nvPr/>
        </p:nvSpPr>
        <p:spPr>
          <a:xfrm>
            <a:off x="586684" y="290948"/>
            <a:ext cx="10948821" cy="6343650"/>
          </a:xfrm>
          <a:custGeom>
            <a:avLst/>
            <a:gdLst/>
            <a:ahLst/>
            <a:cxnLst/>
            <a:rect l="l" t="t" r="r" b="b"/>
            <a:pathLst>
              <a:path w="16171703" h="9258300">
                <a:moveTo>
                  <a:pt x="0" y="0"/>
                </a:moveTo>
                <a:lnTo>
                  <a:pt x="16171704" y="0"/>
                </a:lnTo>
                <a:lnTo>
                  <a:pt x="16171704" y="9258300"/>
                </a:lnTo>
                <a:lnTo>
                  <a:pt x="0" y="9258300"/>
                </a:lnTo>
                <a:lnTo>
                  <a:pt x="0" y="0"/>
                </a:lnTo>
                <a:close/>
              </a:path>
            </a:pathLst>
          </a:custGeom>
          <a:blipFill>
            <a:blip r:embed="rId2"/>
            <a:stretch>
              <a:fillRect/>
            </a:stretch>
          </a:blipFill>
        </p:spPr>
      </p:sp>
      <p:pic>
        <p:nvPicPr>
          <p:cNvPr id="3" name="图片 1"/>
          <p:cNvPicPr>
            <a:picLocks noChangeAspect="1"/>
          </p:cNvPicPr>
          <p:nvPr/>
        </p:nvPicPr>
        <p:blipFill rotWithShape="1">
          <a:blip r:embed="rId3" cstate="print">
            <a:extLst>
              <a:ext uri="{28A0092B-C50C-407E-A947-70E740481C1C}">
                <a14:useLocalDpi xmlns:a14="http://schemas.microsoft.com/office/drawing/2010/main" val="0"/>
              </a:ext>
            </a:extLst>
          </a:blip>
          <a:srcRect l="19586" b="8272"/>
          <a:stretch/>
        </p:blipFill>
        <p:spPr>
          <a:xfrm flipH="1">
            <a:off x="6508967" y="1235951"/>
            <a:ext cx="5026538" cy="5733750"/>
          </a:xfrm>
          <a:prstGeom prst="rect">
            <a:avLst/>
          </a:prstGeom>
        </p:spPr>
      </p:pic>
      <p:pic>
        <p:nvPicPr>
          <p:cNvPr id="6" name="Picture 5"/>
          <p:cNvPicPr>
            <a:picLocks noChangeAspect="1"/>
          </p:cNvPicPr>
          <p:nvPr/>
        </p:nvPicPr>
        <p:blipFill>
          <a:blip r:embed="rId4"/>
          <a:stretch>
            <a:fillRect/>
          </a:stretch>
        </p:blipFill>
        <p:spPr>
          <a:xfrm>
            <a:off x="586684" y="1950834"/>
            <a:ext cx="5718544" cy="3023878"/>
          </a:xfrm>
          <a:prstGeom prst="rect">
            <a:avLst/>
          </a:prstGeom>
        </p:spPr>
      </p:pic>
    </p:spTree>
    <p:extLst>
      <p:ext uri="{BB962C8B-B14F-4D97-AF65-F5344CB8AC3E}">
        <p14:creationId xmlns:p14="http://schemas.microsoft.com/office/powerpoint/2010/main" val="36219790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p:cNvSpPr/>
          <p:nvPr/>
        </p:nvSpPr>
        <p:spPr>
          <a:xfrm>
            <a:off x="495234" y="150665"/>
            <a:ext cx="11209086" cy="6734761"/>
          </a:xfrm>
          <a:custGeom>
            <a:avLst/>
            <a:gdLst/>
            <a:ahLst/>
            <a:cxnLst/>
            <a:rect l="l" t="t" r="r" b="b"/>
            <a:pathLst>
              <a:path w="15444287" h="11467383">
                <a:moveTo>
                  <a:pt x="0" y="0"/>
                </a:moveTo>
                <a:lnTo>
                  <a:pt x="15444286" y="0"/>
                </a:lnTo>
                <a:lnTo>
                  <a:pt x="15444286" y="11467383"/>
                </a:lnTo>
                <a:lnTo>
                  <a:pt x="0" y="114673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4"/>
          <p:cNvSpPr/>
          <p:nvPr/>
        </p:nvSpPr>
        <p:spPr>
          <a:xfrm>
            <a:off x="0" y="1921975"/>
            <a:ext cx="1276206" cy="4936025"/>
          </a:xfrm>
          <a:custGeom>
            <a:avLst/>
            <a:gdLst/>
            <a:ahLst/>
            <a:cxnLst/>
            <a:rect l="l" t="t" r="r" b="b"/>
            <a:pathLst>
              <a:path w="1760640" h="6520889">
                <a:moveTo>
                  <a:pt x="0" y="0"/>
                </a:moveTo>
                <a:lnTo>
                  <a:pt x="1760640" y="0"/>
                </a:lnTo>
                <a:lnTo>
                  <a:pt x="1760640" y="6520888"/>
                </a:lnTo>
                <a:lnTo>
                  <a:pt x="0" y="652088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5"/>
          <p:cNvSpPr/>
          <p:nvPr/>
        </p:nvSpPr>
        <p:spPr>
          <a:xfrm>
            <a:off x="6696826" y="0"/>
            <a:ext cx="4446303" cy="2100066"/>
          </a:xfrm>
          <a:custGeom>
            <a:avLst/>
            <a:gdLst/>
            <a:ahLst/>
            <a:cxnLst/>
            <a:rect l="l" t="t" r="r" b="b"/>
            <a:pathLst>
              <a:path w="7315200" h="3273552">
                <a:moveTo>
                  <a:pt x="0" y="0"/>
                </a:moveTo>
                <a:lnTo>
                  <a:pt x="7315200" y="0"/>
                </a:lnTo>
                <a:lnTo>
                  <a:pt x="7315200" y="3273552"/>
                </a:lnTo>
                <a:lnTo>
                  <a:pt x="0" y="327355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pic>
        <p:nvPicPr>
          <p:cNvPr id="7" name="Picture 6"/>
          <p:cNvPicPr>
            <a:picLocks noChangeAspect="1"/>
          </p:cNvPicPr>
          <p:nvPr/>
        </p:nvPicPr>
        <p:blipFill>
          <a:blip r:embed="rId8"/>
          <a:stretch>
            <a:fillRect/>
          </a:stretch>
        </p:blipFill>
        <p:spPr>
          <a:xfrm>
            <a:off x="914262" y="392769"/>
            <a:ext cx="5534947" cy="3414594"/>
          </a:xfrm>
          <a:prstGeom prst="rect">
            <a:avLst/>
          </a:prstGeom>
        </p:spPr>
      </p:pic>
      <p:sp>
        <p:nvSpPr>
          <p:cNvPr id="9" name="TextBox 8"/>
          <p:cNvSpPr txBox="1"/>
          <p:nvPr/>
        </p:nvSpPr>
        <p:spPr>
          <a:xfrm>
            <a:off x="1491176" y="3358935"/>
            <a:ext cx="9651953" cy="1569660"/>
          </a:xfrm>
          <a:prstGeom prst="rect">
            <a:avLst/>
          </a:prstGeom>
          <a:solidFill>
            <a:schemeClr val="bg1"/>
          </a:solidFill>
        </p:spPr>
        <p:txBody>
          <a:bodyPr wrap="square" rtlCol="0">
            <a:spAutoFit/>
          </a:bodyPr>
          <a:lstStyle/>
          <a:p>
            <a:pPr algn="just"/>
            <a:r>
              <a:rPr lang="en-US" sz="3200" b="1">
                <a:solidFill>
                  <a:srgbClr val="002060"/>
                </a:solidFill>
                <a:latin typeface="Cambria" panose="02040503050406030204" pitchFamily="18" charset="0"/>
                <a:ea typeface="Cambria" panose="02040503050406030204" pitchFamily="18" charset="0"/>
              </a:rPr>
              <a:t>     </a:t>
            </a:r>
            <a:r>
              <a:rPr lang="vi-VN" sz="3200" b="1">
                <a:solidFill>
                  <a:srgbClr val="002060"/>
                </a:solidFill>
                <a:latin typeface="Cambria" panose="02040503050406030204" pitchFamily="18" charset="0"/>
                <a:ea typeface="Cambria" panose="02040503050406030204" pitchFamily="18" charset="0"/>
              </a:rPr>
              <a:t>Sau này, anh Lê mới biết người thanh niên yêu nước đầy nhiệt huyết ấy đã đi khắp năm châu bốn biển để tìm ra con đường cứu</a:t>
            </a:r>
            <a:r>
              <a:rPr lang="en-US" sz="3200" b="1">
                <a:solidFill>
                  <a:srgbClr val="002060"/>
                </a:solidFill>
                <a:latin typeface="Cambria" panose="02040503050406030204" pitchFamily="18" charset="0"/>
                <a:ea typeface="Cambria" panose="02040503050406030204" pitchFamily="18" charset="0"/>
              </a:rPr>
              <a:t> nước,</a:t>
            </a:r>
            <a:r>
              <a:rPr lang="vi-VN" sz="3200" b="1">
                <a:solidFill>
                  <a:srgbClr val="002060"/>
                </a:solidFill>
                <a:latin typeface="Cambria" panose="02040503050406030204" pitchFamily="18" charset="0"/>
                <a:ea typeface="Cambria" panose="02040503050406030204" pitchFamily="18" charset="0"/>
              </a:rPr>
              <a:t> cứu </a:t>
            </a:r>
            <a:r>
              <a:rPr lang="en-US" sz="3200" b="1">
                <a:solidFill>
                  <a:srgbClr val="002060"/>
                </a:solidFill>
                <a:latin typeface="Cambria" panose="02040503050406030204" pitchFamily="18" charset="0"/>
                <a:ea typeface="Cambria" panose="02040503050406030204" pitchFamily="18" charset="0"/>
              </a:rPr>
              <a:t>dân</a:t>
            </a:r>
            <a:r>
              <a:rPr lang="vi-VN" sz="3200" b="1">
                <a:solidFill>
                  <a:srgbClr val="002060"/>
                </a:solidFill>
                <a:latin typeface="Cambria" panose="02040503050406030204" pitchFamily="18" charset="0"/>
                <a:ea typeface="Cambria" panose="02040503050406030204" pitchFamily="18" charset="0"/>
              </a:rPr>
              <a:t>.  </a:t>
            </a:r>
            <a:r>
              <a:rPr lang="en-US" sz="3200" b="1">
                <a:solidFill>
                  <a:srgbClr val="002060"/>
                </a:solidFill>
                <a:latin typeface="Cambria" panose="02040503050406030204" pitchFamily="18" charset="0"/>
                <a:ea typeface="Cambria" panose="02040503050406030204" pitchFamily="18" charset="0"/>
              </a:rPr>
              <a:t> </a:t>
            </a:r>
          </a:p>
        </p:txBody>
      </p:sp>
      <p:cxnSp>
        <p:nvCxnSpPr>
          <p:cNvPr id="15" name="Straight Connector 14"/>
          <p:cNvCxnSpPr/>
          <p:nvPr/>
        </p:nvCxnSpPr>
        <p:spPr>
          <a:xfrm flipH="1">
            <a:off x="6788557" y="3358935"/>
            <a:ext cx="74951" cy="457200"/>
          </a:xfrm>
          <a:prstGeom prst="line">
            <a:avLst/>
          </a:prstGeom>
          <a:ln w="38100">
            <a:solidFill>
              <a:srgbClr val="FF505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6180551" y="3834935"/>
            <a:ext cx="74951" cy="457200"/>
          </a:xfrm>
          <a:prstGeom prst="line">
            <a:avLst/>
          </a:prstGeom>
          <a:ln w="38100">
            <a:solidFill>
              <a:srgbClr val="FF505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2436016" y="4340249"/>
            <a:ext cx="74951" cy="457200"/>
          </a:xfrm>
          <a:prstGeom prst="line">
            <a:avLst/>
          </a:prstGeom>
          <a:ln w="38100">
            <a:solidFill>
              <a:srgbClr val="FF5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8274109" y="4345255"/>
            <a:ext cx="74951" cy="457200"/>
          </a:xfrm>
          <a:prstGeom prst="line">
            <a:avLst/>
          </a:prstGeom>
          <a:ln w="38100">
            <a:solidFill>
              <a:srgbClr val="FF5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21698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TotalTime>
  <Words>996</Words>
  <Application>Microsoft Office PowerPoint</Application>
  <PresentationFormat>Widescreen</PresentationFormat>
  <Paragraphs>74</Paragraphs>
  <Slides>29</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#9Slide05 Pattaya</vt:lpstr>
      <vt:lpstr>#9Slide07 HoneyCream</vt:lpstr>
      <vt:lpstr>Arial</vt:lpstr>
      <vt:lpstr>Calibri</vt:lpstr>
      <vt:lpstr>Cambria</vt:lpstr>
      <vt:lpstr>Times New Roman</vt:lpstr>
      <vt:lpstr>UTM Avo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dc:creator>
  <cp:keywords>MĂNGNON</cp:keywords>
  <cp:lastModifiedBy>lan anh</cp:lastModifiedBy>
  <cp:revision>38</cp:revision>
  <dcterms:created xsi:type="dcterms:W3CDTF">2023-11-19T07:39:47Z</dcterms:created>
  <dcterms:modified xsi:type="dcterms:W3CDTF">2023-12-22T10:16:07Z</dcterms:modified>
</cp:coreProperties>
</file>