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2" r:id="rId3"/>
    <p:sldMasterId id="2147483688" r:id="rId4"/>
    <p:sldMasterId id="2147483694" r:id="rId5"/>
    <p:sldMasterId id="2147483700" r:id="rId6"/>
    <p:sldMasterId id="2147483706" r:id="rId7"/>
  </p:sldMasterIdLst>
  <p:notesMasterIdLst>
    <p:notesMasterId r:id="rId31"/>
  </p:notesMasterIdLst>
  <p:handoutMasterIdLst>
    <p:handoutMasterId r:id="rId32"/>
  </p:handoutMasterIdLst>
  <p:sldIdLst>
    <p:sldId id="327" r:id="rId8"/>
    <p:sldId id="328" r:id="rId9"/>
    <p:sldId id="329" r:id="rId10"/>
    <p:sldId id="310"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8" r:id="rId29"/>
    <p:sldId id="347" r:id="rId30"/>
  </p:sldIdLst>
  <p:sldSz cx="12192000" cy="6858000"/>
  <p:notesSz cx="6858000" cy="9144000"/>
  <p:embeddedFontLst>
    <p:embeddedFont>
      <p:font typeface="DengXian" panose="02010600030101010101" pitchFamily="2" charset="-122"/>
      <p:regular r:id="rId33"/>
    </p:embeddedFont>
    <p:embeddedFont>
      <p:font typeface="DengXian" panose="02010600030101010101" pitchFamily="2" charset="-122"/>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panose="02040503050406030204" pitchFamily="18" charset="0"/>
      <p:regular r:id="rId40"/>
      <p:bold r:id="rId41"/>
      <p:italic r:id="rId42"/>
      <p:boldItalic r:id="rId43"/>
    </p:embeddedFont>
    <p:embeddedFont>
      <p:font typeface="SVN-Lobster" panose="020B0604020202020204" charset="0"/>
      <p:regular r:id="rId44"/>
    </p:embeddedFont>
    <p:embeddedFont>
      <p:font typeface="SVN-Ready" panose="020B0604020202020204" charset="0"/>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a:srgbClr val="892E45"/>
    <a:srgbClr val="CC9E3A"/>
    <a:srgbClr val="EC2825"/>
    <a:srgbClr val="18A0E5"/>
    <a:srgbClr val="FF6700"/>
    <a:srgbClr val="49AD6D"/>
    <a:srgbClr val="E53028"/>
    <a:srgbClr val="425597"/>
    <a:srgbClr val="EE65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48"/>
      </p:cViewPr>
      <p:guideLst/>
    </p:cSldViewPr>
  </p:slideViewPr>
  <p:notesTextViewPr>
    <p:cViewPr>
      <p:scale>
        <a:sx n="1" d="1"/>
        <a:sy n="1" d="1"/>
      </p:scale>
      <p:origin x="0" y="0"/>
    </p:cViewPr>
  </p:notesTextViewPr>
  <p:notesViewPr>
    <p:cSldViewPr snapToGrid="0">
      <p:cViewPr varScale="1">
        <p:scale>
          <a:sx n="67" d="100"/>
          <a:sy n="67" d="100"/>
        </p:scale>
        <p:origin x="27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7.fntdata"/><Relationship Id="rId21" Type="http://schemas.openxmlformats.org/officeDocument/2006/relationships/slide" Target="slides/slide14.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6FC24F-1E13-4851-93EA-0BFFBFE0B40D}" type="datetimeFigureOut">
              <a:rPr lang="en-GB" smtClean="0"/>
              <a:t>19/12/2022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989221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57364-F06F-4D51-BD61-D0725044C709}" type="datetimeFigureOut">
              <a:rPr lang="en-US" smtClean="0"/>
              <a:t>19-Dec-22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68D32-339B-4A1A-9FC1-1541DC73CAA8}" type="slidenum">
              <a:rPr lang="en-US" smtClean="0"/>
              <a:t>‹#›</a:t>
            </a:fld>
            <a:endParaRPr lang="en-US"/>
          </a:p>
        </p:txBody>
      </p:sp>
    </p:spTree>
    <p:extLst>
      <p:ext uri="{BB962C8B-B14F-4D97-AF65-F5344CB8AC3E}">
        <p14:creationId xmlns:p14="http://schemas.microsoft.com/office/powerpoint/2010/main" val="211427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25657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6825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007774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74329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02041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13883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3801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86205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766754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712314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2201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144076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5585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00290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4007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7532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5881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559830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386735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57055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55335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22899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0A6E-70FA-6D8B-EACE-D81E1481B5D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22CABB-CA20-61C2-B0C2-38B204C1574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BA70C5-57D8-99D7-552A-A7426219D0F0}"/>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5" name="Footer Placeholder 4">
            <a:extLst>
              <a:ext uri="{FF2B5EF4-FFF2-40B4-BE49-F238E27FC236}">
                <a16:creationId xmlns:a16="http://schemas.microsoft.com/office/drawing/2014/main" id="{E06508DD-18AE-8C4E-1308-23B321F3EB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8593DF-49EA-FE91-D196-45BAC994F545}"/>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534517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9F88-7FB1-70EA-8FC1-9373BF2AB4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3225E2-51AF-F1D7-ECFD-9586B7879FB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66E14-642D-03AF-7D8E-92ABE6FD6C3A}"/>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5" name="Footer Placeholder 4">
            <a:extLst>
              <a:ext uri="{FF2B5EF4-FFF2-40B4-BE49-F238E27FC236}">
                <a16:creationId xmlns:a16="http://schemas.microsoft.com/office/drawing/2014/main" id="{E7913957-268D-346F-F8FC-8EA50072EB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A61243-5080-C7D0-0032-EF027D2992DD}"/>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274584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54A44-87E2-0670-3D9E-23268152DF3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B76776-FDE4-E934-EE96-3DE37D09F7E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7E6A1-C38A-5619-BCE5-DAF3428D6DCD}"/>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5" name="Footer Placeholder 4">
            <a:extLst>
              <a:ext uri="{FF2B5EF4-FFF2-40B4-BE49-F238E27FC236}">
                <a16:creationId xmlns:a16="http://schemas.microsoft.com/office/drawing/2014/main" id="{A2B8BE22-0693-AAA4-26C9-EFAC143EC4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82433A-3AC3-1081-A589-6107EFF080E4}"/>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001954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9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90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80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98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167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776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835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9429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C38-2501-31C1-A18F-ECF9445418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AD57A3-8497-154B-69E7-22746A2713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39248-CC25-E43B-D9B2-E59D666DE6F7}"/>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5" name="Footer Placeholder 4">
            <a:extLst>
              <a:ext uri="{FF2B5EF4-FFF2-40B4-BE49-F238E27FC236}">
                <a16:creationId xmlns:a16="http://schemas.microsoft.com/office/drawing/2014/main" id="{AAA25117-F32C-39E6-DC46-FD28503B4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1B9840-8883-937D-B96C-A53308591CDD}"/>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4180502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52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333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19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761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83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13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93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406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602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1577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1EA5-D98B-4DB2-8661-AD3A421950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950FF-0868-957F-D705-B2CF7836CD5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96995-E502-A83C-3F27-E70862AAB1FE}"/>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5" name="Footer Placeholder 4">
            <a:extLst>
              <a:ext uri="{FF2B5EF4-FFF2-40B4-BE49-F238E27FC236}">
                <a16:creationId xmlns:a16="http://schemas.microsoft.com/office/drawing/2014/main" id="{2DC592E0-FC89-60FF-2AE1-2F5C7D09EE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CC8A09-CAA1-E381-4880-8D9266A17C3A}"/>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2901982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6968152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83750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77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8830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8611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247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2361533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32463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887061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842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F3B-33C2-52C3-71AA-B879193361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25F8E6-6F29-DFCD-CD55-33CC9428C27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568D5-BE13-F8E4-B44B-A3FD028129C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EAA15-B8DC-D4E8-101B-7D17F31B6407}"/>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6" name="Footer Placeholder 5">
            <a:extLst>
              <a:ext uri="{FF2B5EF4-FFF2-40B4-BE49-F238E27FC236}">
                <a16:creationId xmlns:a16="http://schemas.microsoft.com/office/drawing/2014/main" id="{6736E42C-47AF-6D23-50BD-EAB586D41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E799CE-DBD5-E6EF-1615-DC23C7348AC1}"/>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969192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7783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1424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695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809794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33363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906380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822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437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4221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241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2653-56B6-0444-E3F4-FB04A8FCAF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39A70E-D31D-C6C5-A788-D24E193B06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22198-0E6C-A40A-8F49-044BA90BE3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7473E-6A26-6775-B679-68BB6B55E3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D1D59-67B3-8B77-0F4B-F3F0691AD5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7EC0E-9BC6-410C-0EF3-A1DE606A9861}"/>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8" name="Footer Placeholder 7">
            <a:extLst>
              <a:ext uri="{FF2B5EF4-FFF2-40B4-BE49-F238E27FC236}">
                <a16:creationId xmlns:a16="http://schemas.microsoft.com/office/drawing/2014/main" id="{14B6FD20-6F31-E813-71AB-192B03DE5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3CC798-9182-2797-33CC-E3D6CD633ED9}"/>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621374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5208124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2367636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30056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778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6350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93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475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37501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52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4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29DE-577E-CA69-296F-F7BEC70C9A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6FDAA9-04C3-CDDD-9CDC-2FE761339E56}"/>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4" name="Footer Placeholder 3">
            <a:extLst>
              <a:ext uri="{FF2B5EF4-FFF2-40B4-BE49-F238E27FC236}">
                <a16:creationId xmlns:a16="http://schemas.microsoft.com/office/drawing/2014/main" id="{DFDD2966-9931-9C12-C63A-D2144C9FA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BABD96-2782-FEE7-4286-A8E9167BD7F1}"/>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17839294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87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A15A-5912-AC28-D777-2E9F6F782686}"/>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3" name="Footer Placeholder 2">
            <a:extLst>
              <a:ext uri="{FF2B5EF4-FFF2-40B4-BE49-F238E27FC236}">
                <a16:creationId xmlns:a16="http://schemas.microsoft.com/office/drawing/2014/main" id="{E6806C0A-37C5-5680-283C-67F9F0BA24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E1F6BB-98D4-9F8E-BB41-D4F1AC234CD1}"/>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2195883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65C2-5898-F065-5450-D5C8ACE3CE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F0A19B-BA89-E1EA-70A0-30AE56A70DD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1CA06A-12E8-E80B-7CF4-1A5E935F2C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F2832-1D0A-CC1C-AE4B-CC9993630449}"/>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6" name="Footer Placeholder 5">
            <a:extLst>
              <a:ext uri="{FF2B5EF4-FFF2-40B4-BE49-F238E27FC236}">
                <a16:creationId xmlns:a16="http://schemas.microsoft.com/office/drawing/2014/main" id="{D8F6C072-D549-A12E-DD5C-12D4AEB7F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90A8CE-A447-C141-6A3B-E17074D49D43}"/>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1097131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BC50-2F43-D6DA-DAB9-DA6B3C2D448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37351D-283E-3656-82E8-4D5155BFF5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B7BDC9-014B-F4B3-4100-8ADD87C6CB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2D06B-3D75-4DA1-7D2C-78B972FF0FE9}"/>
              </a:ext>
            </a:extLst>
          </p:cNvPr>
          <p:cNvSpPr>
            <a:spLocks noGrp="1"/>
          </p:cNvSpPr>
          <p:nvPr>
            <p:ph type="dt" sz="half" idx="10"/>
          </p:nvPr>
        </p:nvSpPr>
        <p:spPr>
          <a:xfrm>
            <a:off x="838200" y="6356350"/>
            <a:ext cx="2743200" cy="365125"/>
          </a:xfrm>
          <a:prstGeom prst="rect">
            <a:avLst/>
          </a:prstGeom>
        </p:spPr>
        <p:txBody>
          <a:bodyPr/>
          <a:lstStyle/>
          <a:p>
            <a:fld id="{FD37198D-3AEA-4837-B323-608F509C561F}" type="datetimeFigureOut">
              <a:rPr lang="en-US" smtClean="0"/>
              <a:t>19-Dec-22</a:t>
            </a:fld>
            <a:endParaRPr lang="en-US"/>
          </a:p>
        </p:txBody>
      </p:sp>
      <p:sp>
        <p:nvSpPr>
          <p:cNvPr id="6" name="Footer Placeholder 5">
            <a:extLst>
              <a:ext uri="{FF2B5EF4-FFF2-40B4-BE49-F238E27FC236}">
                <a16:creationId xmlns:a16="http://schemas.microsoft.com/office/drawing/2014/main" id="{DF58134B-3E55-CAD5-5564-D36B9C3C0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7FC415-4D11-4024-7CE4-F25D927C40F8}"/>
              </a:ext>
            </a:extLst>
          </p:cNvPr>
          <p:cNvSpPr>
            <a:spLocks noGrp="1"/>
          </p:cNvSpPr>
          <p:nvPr>
            <p:ph type="sldNum" sz="quarter" idx="12"/>
          </p:nvPr>
        </p:nvSpPr>
        <p:spPr>
          <a:xfrm>
            <a:off x="8610600" y="6356350"/>
            <a:ext cx="2743200" cy="365125"/>
          </a:xfrm>
          <a:prstGeom prst="rect">
            <a:avLst/>
          </a:prstGeom>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461483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7.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10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020219"/>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9" r:id="rId3"/>
    <p:sldLayoutId id="2147483673" r:id="rId4"/>
    <p:sldLayoutId id="2147483672" r:id="rId5"/>
    <p:sldLayoutId id="2147483671" r:id="rId6"/>
    <p:sldLayoutId id="2147483670" r:id="rId7"/>
    <p:sldLayoutId id="2147483668" r:id="rId8"/>
    <p:sldLayoutId id="2147483667" r:id="rId9"/>
    <p:sldLayoutId id="2147483666" r:id="rId10"/>
    <p:sldLayoutId id="2147483662" r:id="rId11"/>
    <p:sldLayoutId id="2147483678" r:id="rId12"/>
    <p:sldLayoutId id="2147483677" r:id="rId13"/>
    <p:sldLayoutId id="2147483676" r:id="rId14"/>
    <p:sldLayoutId id="2147483675" r:id="rId15"/>
    <p:sldLayoutId id="2147483674" r:id="rId16"/>
    <p:sldLayoutId id="2147483669" r:id="rId1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1">
                    <a:alpha val="41000"/>
                  </a:schemeClr>
                </a:solidFill>
                <a:latin typeface="SVN-Ready" panose="02040603050506020204" pitchFamily="18" charset="0"/>
              </a:rPr>
              <a:t>Măng</a:t>
            </a:r>
            <a:r>
              <a:rPr lang="en-US" sz="1600" b="0" baseline="0" dirty="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8"/>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332265417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12" r:id="rId3"/>
    <p:sldLayoutId id="2147483685" r:id="rId4"/>
    <p:sldLayoutId id="2147483686" r:id="rId5"/>
    <p:sldLayoutId id="2147483687" r:id="rId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1">
                    <a:alpha val="41000"/>
                  </a:schemeClr>
                </a:solidFill>
                <a:latin typeface="SVN-Ready" panose="02040603050506020204" pitchFamily="18" charset="0"/>
              </a:rPr>
              <a:t>Măng</a:t>
            </a:r>
            <a:r>
              <a:rPr lang="en-US" sz="1600" b="0" baseline="0" dirty="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9"/>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18325881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718" r:id="rId3"/>
    <p:sldLayoutId id="2147483713" r:id="rId4"/>
    <p:sldLayoutId id="2147483691" r:id="rId5"/>
    <p:sldLayoutId id="2147483692" r:id="rId6"/>
    <p:sldLayoutId id="2147483693"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1">
                    <a:alpha val="41000"/>
                  </a:schemeClr>
                </a:solidFill>
                <a:latin typeface="SVN-Ready" panose="02040603050506020204" pitchFamily="18" charset="0"/>
              </a:rPr>
              <a:t>Măng</a:t>
            </a:r>
            <a:r>
              <a:rPr lang="en-US" sz="1600" b="0" baseline="0" dirty="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9"/>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90586411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717" r:id="rId3"/>
    <p:sldLayoutId id="2147483714" r:id="rId4"/>
    <p:sldLayoutId id="2147483697" r:id="rId5"/>
    <p:sldLayoutId id="2147483698" r:id="rId6"/>
    <p:sldLayoutId id="2147483699"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1">
                    <a:alpha val="41000"/>
                  </a:schemeClr>
                </a:solidFill>
                <a:latin typeface="SVN-Ready" panose="02040603050506020204" pitchFamily="18" charset="0"/>
              </a:rPr>
              <a:t>Măng</a:t>
            </a:r>
            <a:r>
              <a:rPr lang="en-US" sz="1600" b="0" baseline="0" dirty="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9"/>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9313159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16" r:id="rId3"/>
    <p:sldLayoutId id="2147483715"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309-2B90-4380-CDD8-37C4A0632BF0}"/>
              </a:ext>
            </a:extLst>
          </p:cNvPr>
          <p:cNvSpPr txBox="1">
            <a:spLocks/>
          </p:cNvSpPr>
          <p:nvPr userDrawn="1"/>
        </p:nvSpPr>
        <p:spPr>
          <a:xfrm>
            <a:off x="9757457" y="6267713"/>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1">
                    <a:alpha val="41000"/>
                  </a:schemeClr>
                </a:solidFill>
                <a:latin typeface="SVN-Ready" panose="02040603050506020204" pitchFamily="18" charset="0"/>
              </a:rPr>
              <a:t>Măng</a:t>
            </a:r>
            <a:r>
              <a:rPr lang="en-US" sz="1600" b="0" baseline="0" dirty="0">
                <a:solidFill>
                  <a:schemeClr val="accent1">
                    <a:alpha val="41000"/>
                  </a:schemeClr>
                </a:solidFill>
                <a:latin typeface="SVN-Ready" panose="02040603050506020204" pitchFamily="18" charset="0"/>
              </a:rPr>
              <a:t> non</a:t>
            </a:r>
            <a:endParaRPr lang="en-US" sz="1600" b="0" dirty="0">
              <a:solidFill>
                <a:schemeClr val="accent1">
                  <a:alpha val="41000"/>
                </a:schemeClr>
              </a:solidFill>
              <a:latin typeface="SVN-Ready" panose="02040603050506020204" pitchFamily="18" charset="0"/>
            </a:endParaRPr>
          </a:p>
        </p:txBody>
      </p:sp>
      <p:pic>
        <p:nvPicPr>
          <p:cNvPr id="3" name="Picture 2">
            <a:extLst>
              <a:ext uri="{FF2B5EF4-FFF2-40B4-BE49-F238E27FC236}">
                <a16:creationId xmlns:a16="http://schemas.microsoft.com/office/drawing/2014/main" id="{B2E02543-5E0C-A348-5988-A7460F4262ED}"/>
              </a:ext>
            </a:extLst>
          </p:cNvPr>
          <p:cNvPicPr>
            <a:picLocks noChangeAspect="1"/>
          </p:cNvPicPr>
          <p:nvPr userDrawn="1"/>
        </p:nvPicPr>
        <p:blipFill>
          <a:blip r:embed="rId7"/>
          <a:stretch>
            <a:fillRect/>
          </a:stretch>
        </p:blipFill>
        <p:spPr>
          <a:xfrm>
            <a:off x="523006" y="7935433"/>
            <a:ext cx="2188654" cy="2658086"/>
          </a:xfrm>
          <a:prstGeom prst="rect">
            <a:avLst/>
          </a:prstGeom>
        </p:spPr>
      </p:pic>
    </p:spTree>
    <p:extLst>
      <p:ext uri="{BB962C8B-B14F-4D97-AF65-F5344CB8AC3E}">
        <p14:creationId xmlns:p14="http://schemas.microsoft.com/office/powerpoint/2010/main" val="17650290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notesSlide" Target="../notesSlides/notesSlide10.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36.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4.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6.xml"/><Relationship Id="rId7" Type="http://schemas.openxmlformats.org/officeDocument/2006/relationships/image" Target="../media/image2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tiff"/><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2.tiff"/><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6.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tiff"/><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2.tiff"/><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tiff"/></Relationships>
</file>

<file path=ppt/slides/_rels/slide20.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tiff"/></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tif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tiff"/><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tif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9.tiff"/><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2.tiff"/><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png"/><Relationship Id="rId3" Type="http://schemas.openxmlformats.org/officeDocument/2006/relationships/tags" Target="../tags/tag4.xml"/><Relationship Id="rId7" Type="http://schemas.openxmlformats.org/officeDocument/2006/relationships/notesSlide" Target="../notesSlides/notesSlide8.xml"/><Relationship Id="rId12"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6.xml"/><Relationship Id="rId11" Type="http://schemas.openxmlformats.org/officeDocument/2006/relationships/image" Target="../media/image16.png"/><Relationship Id="rId5" Type="http://schemas.openxmlformats.org/officeDocument/2006/relationships/tags" Target="../tags/tag6.xml"/><Relationship Id="rId10" Type="http://schemas.openxmlformats.org/officeDocument/2006/relationships/image" Target="../media/image14.png"/><Relationship Id="rId4" Type="http://schemas.openxmlformats.org/officeDocument/2006/relationships/tags" Target="../tags/tag5.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62BE580-4EA2-0B48-83AA-B793041A35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06" y="963754"/>
            <a:ext cx="4922394" cy="5411645"/>
          </a:xfrm>
          <a:prstGeom prst="rect">
            <a:avLst/>
          </a:prstGeom>
        </p:spPr>
      </p:pic>
      <p:pic>
        <p:nvPicPr>
          <p:cNvPr id="4" name="图片 3">
            <a:extLst>
              <a:ext uri="{FF2B5EF4-FFF2-40B4-BE49-F238E27FC236}">
                <a16:creationId xmlns:a16="http://schemas.microsoft.com/office/drawing/2014/main" id="{10FC5E98-D243-3943-B631-39DD760B4E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4355" y="5238974"/>
            <a:ext cx="2748420" cy="1136425"/>
          </a:xfrm>
          <a:prstGeom prst="rect">
            <a:avLst/>
          </a:prstGeom>
        </p:spPr>
      </p:pic>
      <p:pic>
        <p:nvPicPr>
          <p:cNvPr id="10" name="图片 8">
            <a:extLst>
              <a:ext uri="{FF2B5EF4-FFF2-40B4-BE49-F238E27FC236}">
                <a16:creationId xmlns:a16="http://schemas.microsoft.com/office/drawing/2014/main" id="{431131FE-9910-C54A-AABC-01ACB2012A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390" y="4346053"/>
            <a:ext cx="2264809" cy="2264809"/>
          </a:xfrm>
          <a:prstGeom prst="rect">
            <a:avLst/>
          </a:prstGeom>
        </p:spPr>
      </p:pic>
      <p:pic>
        <p:nvPicPr>
          <p:cNvPr id="11" name="图片 7">
            <a:extLst>
              <a:ext uri="{FF2B5EF4-FFF2-40B4-BE49-F238E27FC236}">
                <a16:creationId xmlns:a16="http://schemas.microsoft.com/office/drawing/2014/main" id="{05CD148A-925B-2445-826A-C755EB5FA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11774">
            <a:off x="9865240" y="-1248946"/>
            <a:ext cx="3609394" cy="3609394"/>
          </a:xfrm>
          <a:prstGeom prst="rect">
            <a:avLst/>
          </a:prstGeom>
        </p:spPr>
      </p:pic>
      <p:pic>
        <p:nvPicPr>
          <p:cNvPr id="12" name="图片 7">
            <a:extLst>
              <a:ext uri="{FF2B5EF4-FFF2-40B4-BE49-F238E27FC236}">
                <a16:creationId xmlns:a16="http://schemas.microsoft.com/office/drawing/2014/main" id="{50B2B9F6-A8F0-8046-B132-7B62E94DFB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406" y="329091"/>
            <a:ext cx="1269326" cy="1269326"/>
          </a:xfrm>
          <a:prstGeom prst="rect">
            <a:avLst/>
          </a:prstGeom>
        </p:spPr>
      </p:pic>
      <p:pic>
        <p:nvPicPr>
          <p:cNvPr id="13" name="图片 3">
            <a:extLst>
              <a:ext uri="{FF2B5EF4-FFF2-40B4-BE49-F238E27FC236}">
                <a16:creationId xmlns:a16="http://schemas.microsoft.com/office/drawing/2014/main" id="{10FC5E98-D243-3943-B631-39DD760B4E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8524" y="5238974"/>
            <a:ext cx="2748420" cy="1136425"/>
          </a:xfrm>
          <a:prstGeom prst="rect">
            <a:avLst/>
          </a:prstGeom>
        </p:spPr>
      </p:pic>
      <p:pic>
        <p:nvPicPr>
          <p:cNvPr id="14" name="图片 8">
            <a:extLst>
              <a:ext uri="{FF2B5EF4-FFF2-40B4-BE49-F238E27FC236}">
                <a16:creationId xmlns:a16="http://schemas.microsoft.com/office/drawing/2014/main" id="{431131FE-9910-C54A-AABC-01ACB2012A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7559" y="4346053"/>
            <a:ext cx="2264809" cy="2264809"/>
          </a:xfrm>
          <a:prstGeom prst="rect">
            <a:avLst/>
          </a:prstGeom>
        </p:spPr>
      </p:pic>
      <p:pic>
        <p:nvPicPr>
          <p:cNvPr id="3" name="Picture 2"/>
          <p:cNvPicPr>
            <a:picLocks noChangeAspect="1"/>
          </p:cNvPicPr>
          <p:nvPr/>
        </p:nvPicPr>
        <p:blipFill>
          <a:blip r:embed="rId8"/>
          <a:stretch>
            <a:fillRect/>
          </a:stretch>
        </p:blipFill>
        <p:spPr>
          <a:xfrm>
            <a:off x="5076804" y="1021195"/>
            <a:ext cx="7115196" cy="3324858"/>
          </a:xfrm>
          <a:prstGeom prst="rect">
            <a:avLst/>
          </a:prstGeom>
        </p:spPr>
      </p:pic>
    </p:spTree>
    <p:extLst>
      <p:ext uri="{BB962C8B-B14F-4D97-AF65-F5344CB8AC3E}">
        <p14:creationId xmlns:p14="http://schemas.microsoft.com/office/powerpoint/2010/main" val="2239709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A8D0B2E-0809-C845-AABD-69CBAB7BD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 y="330200"/>
            <a:ext cx="512531" cy="833462"/>
          </a:xfrm>
          <a:prstGeom prst="rect">
            <a:avLst/>
          </a:prstGeom>
        </p:spPr>
      </p:pic>
      <p:pic>
        <p:nvPicPr>
          <p:cNvPr id="9" name="图片 8">
            <a:extLst>
              <a:ext uri="{FF2B5EF4-FFF2-40B4-BE49-F238E27FC236}">
                <a16:creationId xmlns:a16="http://schemas.microsoft.com/office/drawing/2014/main" id="{910F18BF-E657-474B-B00E-3D0CB62F8D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5800" y="381000"/>
            <a:ext cx="6096000" cy="6096000"/>
          </a:xfrm>
          <a:prstGeom prst="rect">
            <a:avLst/>
          </a:prstGeom>
        </p:spPr>
      </p:pic>
      <p:pic>
        <p:nvPicPr>
          <p:cNvPr id="2" name="Picture 1"/>
          <p:cNvPicPr>
            <a:picLocks noChangeAspect="1"/>
          </p:cNvPicPr>
          <p:nvPr/>
        </p:nvPicPr>
        <p:blipFill>
          <a:blip r:embed="rId5"/>
          <a:stretch>
            <a:fillRect/>
          </a:stretch>
        </p:blipFill>
        <p:spPr>
          <a:xfrm>
            <a:off x="425684" y="746931"/>
            <a:ext cx="5858764" cy="5200339"/>
          </a:xfrm>
          <a:prstGeom prst="rect">
            <a:avLst/>
          </a:prstGeom>
        </p:spPr>
      </p:pic>
    </p:spTree>
    <p:extLst>
      <p:ext uri="{BB962C8B-B14F-4D97-AF65-F5344CB8AC3E}">
        <p14:creationId xmlns:p14="http://schemas.microsoft.com/office/powerpoint/2010/main" val="2438609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854" y="4160189"/>
            <a:ext cx="2459085" cy="2459085"/>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3793" y="4647774"/>
            <a:ext cx="2222643" cy="2222643"/>
          </a:xfrm>
          <a:prstGeom prst="rect">
            <a:avLst/>
          </a:prstGeom>
        </p:spPr>
      </p:pic>
      <p:pic>
        <p:nvPicPr>
          <p:cNvPr id="30" name="图片 3">
            <a:extLst>
              <a:ext uri="{FF2B5EF4-FFF2-40B4-BE49-F238E27FC236}">
                <a16:creationId xmlns:a16="http://schemas.microsoft.com/office/drawing/2014/main" id="{10FC5E98-D243-3943-B631-39DD760B4E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9138" y="5270965"/>
            <a:ext cx="2748420" cy="1136425"/>
          </a:xfrm>
          <a:prstGeom prst="rect">
            <a:avLst/>
          </a:prstGeom>
        </p:spPr>
      </p:pic>
      <p:pic>
        <p:nvPicPr>
          <p:cNvPr id="31" name="图片 8">
            <a:extLst>
              <a:ext uri="{FF2B5EF4-FFF2-40B4-BE49-F238E27FC236}">
                <a16:creationId xmlns:a16="http://schemas.microsoft.com/office/drawing/2014/main" id="{431131FE-9910-C54A-AABC-01ACB2012A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08173" y="4378044"/>
            <a:ext cx="2264809" cy="2264809"/>
          </a:xfrm>
          <a:prstGeom prst="rect">
            <a:avLst/>
          </a:prstGeom>
        </p:spPr>
      </p:pic>
      <p:grpSp>
        <p:nvGrpSpPr>
          <p:cNvPr id="32" name="Group 31"/>
          <p:cNvGrpSpPr/>
          <p:nvPr/>
        </p:nvGrpSpPr>
        <p:grpSpPr>
          <a:xfrm>
            <a:off x="1178537" y="883755"/>
            <a:ext cx="4825728" cy="682823"/>
            <a:chOff x="928998" y="1517557"/>
            <a:chExt cx="4825728" cy="682823"/>
          </a:xfrm>
        </p:grpSpPr>
        <p:sp>
          <p:nvSpPr>
            <p:cNvPr id="33" name="MH_Other_1">
              <a:extLst>
                <a:ext uri="{FF2B5EF4-FFF2-40B4-BE49-F238E27FC236}">
                  <a16:creationId xmlns:a16="http://schemas.microsoft.com/office/drawing/2014/main" id="{AD4D6BEC-2488-46EE-95AC-728E82F8093C}"/>
                </a:ext>
              </a:extLst>
            </p:cNvPr>
            <p:cNvSpPr>
              <a:spLocks noChangeAspect="1"/>
            </p:cNvSpPr>
            <p:nvPr>
              <p:custDataLst>
                <p:tags r:id="rId2"/>
              </p:custDataLst>
            </p:nvPr>
          </p:nvSpPr>
          <p:spPr>
            <a:xfrm>
              <a:off x="928998" y="1517557"/>
              <a:ext cx="681367" cy="682823"/>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4001" b="1" kern="0" dirty="0">
                  <a:solidFill>
                    <a:schemeClr val="tx2"/>
                  </a:solidFill>
                  <a:latin typeface="Cambria" panose="02040503050406030204" pitchFamily="18" charset="0"/>
                  <a:ea typeface="Cambria" panose="02040503050406030204" pitchFamily="18" charset="0"/>
                  <a:sym typeface="Arial" panose="020B0604020202020204" pitchFamily="34" charset="0"/>
                </a:rPr>
                <a:t>a</a:t>
              </a:r>
            </a:p>
          </p:txBody>
        </p:sp>
        <p:sp>
          <p:nvSpPr>
            <p:cNvPr id="34" name="Rectangle 33"/>
            <p:cNvSpPr/>
            <p:nvPr/>
          </p:nvSpPr>
          <p:spPr>
            <a:xfrm>
              <a:off x="1637637" y="1577893"/>
              <a:ext cx="4117089" cy="523220"/>
            </a:xfrm>
            <a:prstGeom prst="rect">
              <a:avLst/>
            </a:prstGeom>
          </p:spPr>
          <p:txBody>
            <a:bodyPr wrap="none">
              <a:spAutoFit/>
            </a:bodyPr>
            <a:lstStyle/>
            <a:p>
              <a:pPr lvl="0" algn="just"/>
              <a:r>
                <a:rPr lang="vi-VN" sz="2800" b="1" dirty="0">
                  <a:solidFill>
                    <a:schemeClr val="accent5">
                      <a:lumMod val="50000"/>
                    </a:schemeClr>
                  </a:solidFill>
                  <a:latin typeface="Cambria" panose="02040503050406030204" pitchFamily="18" charset="0"/>
                  <a:ea typeface="Cambria" panose="02040503050406030204" pitchFamily="18" charset="0"/>
                </a:rPr>
                <a:t>Bạn Nga viết thư cho ai?</a:t>
              </a:r>
            </a:p>
          </p:txBody>
        </p:sp>
      </p:grpSp>
      <p:grpSp>
        <p:nvGrpSpPr>
          <p:cNvPr id="35" name="Group 34"/>
          <p:cNvGrpSpPr/>
          <p:nvPr/>
        </p:nvGrpSpPr>
        <p:grpSpPr>
          <a:xfrm>
            <a:off x="1942360" y="1429986"/>
            <a:ext cx="6977731" cy="962526"/>
            <a:chOff x="2589752" y="1448876"/>
            <a:chExt cx="6977731" cy="962526"/>
          </a:xfrm>
        </p:grpSpPr>
        <p:pic>
          <p:nvPicPr>
            <p:cNvPr id="36" name="Picture 35"/>
            <p:cNvPicPr>
              <a:picLocks noChangeAspect="1"/>
            </p:cNvPicPr>
            <p:nvPr/>
          </p:nvPicPr>
          <p:blipFill rotWithShape="1">
            <a:blip r:embed="rId9">
              <a:extLst>
                <a:ext uri="{BEBA8EAE-BF5A-486C-A8C5-ECC9F3942E4B}">
                  <a14:imgProps xmlns:a14="http://schemas.microsoft.com/office/drawing/2010/main">
                    <a14:imgLayer r:embed="rId10">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37" name="Rectangle 36"/>
            <p:cNvSpPr/>
            <p:nvPr/>
          </p:nvSpPr>
          <p:spPr>
            <a:xfrm>
              <a:off x="3817383" y="1679708"/>
              <a:ext cx="5750100" cy="584775"/>
            </a:xfrm>
            <a:prstGeom prst="rect">
              <a:avLst/>
            </a:prstGeom>
          </p:spPr>
          <p:txBody>
            <a:bodyPr wrap="none">
              <a:spAutoFit/>
            </a:bodyPr>
            <a:lstStyle/>
            <a:p>
              <a:pPr lvl="0"/>
              <a:r>
                <a:rPr lang="vi-VN" sz="3200" dirty="0">
                  <a:solidFill>
                    <a:schemeClr val="accent5">
                      <a:lumMod val="50000"/>
                    </a:schemeClr>
                  </a:solidFill>
                  <a:latin typeface="Cambria" panose="02040503050406030204" pitchFamily="18" charset="0"/>
                  <a:ea typeface="Cambria" panose="02040503050406030204" pitchFamily="18" charset="0"/>
                </a:rPr>
                <a:t>Bạn Nga viết thư cho chú Thành</a:t>
              </a:r>
            </a:p>
          </p:txBody>
        </p:sp>
      </p:grpSp>
      <p:grpSp>
        <p:nvGrpSpPr>
          <p:cNvPr id="38" name="Group 37"/>
          <p:cNvGrpSpPr/>
          <p:nvPr/>
        </p:nvGrpSpPr>
        <p:grpSpPr>
          <a:xfrm>
            <a:off x="2206814" y="2489599"/>
            <a:ext cx="6451938" cy="682823"/>
            <a:chOff x="928998" y="2729747"/>
            <a:chExt cx="6451938" cy="682823"/>
          </a:xfrm>
        </p:grpSpPr>
        <p:sp>
          <p:nvSpPr>
            <p:cNvPr id="39" name="MH_Other_2">
              <a:extLst>
                <a:ext uri="{FF2B5EF4-FFF2-40B4-BE49-F238E27FC236}">
                  <a16:creationId xmlns:a16="http://schemas.microsoft.com/office/drawing/2014/main" id="{BACC2EF8-0F61-4559-8A7C-24629238209B}"/>
                </a:ext>
              </a:extLst>
            </p:cNvPr>
            <p:cNvSpPr>
              <a:spLocks noChangeAspect="1"/>
            </p:cNvSpPr>
            <p:nvPr>
              <p:custDataLst>
                <p:tags r:id="rId1"/>
              </p:custDataLst>
            </p:nvPr>
          </p:nvSpPr>
          <p:spPr>
            <a:xfrm>
              <a:off x="928998" y="2729747"/>
              <a:ext cx="681367" cy="682823"/>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a:defRPr/>
              </a:pPr>
              <a:r>
                <a:rPr lang="en-US" altLang="zh-CN" sz="4001" kern="0" dirty="0">
                  <a:solidFill>
                    <a:schemeClr val="accent2"/>
                  </a:solidFill>
                  <a:latin typeface="Cambria" panose="02040503050406030204" pitchFamily="18" charset="0"/>
                  <a:ea typeface="Cambria" panose="02040503050406030204" pitchFamily="18" charset="0"/>
                  <a:sym typeface="Arial" panose="020B0604020202020204" pitchFamily="34" charset="0"/>
                </a:rPr>
                <a:t>b</a:t>
              </a:r>
            </a:p>
          </p:txBody>
        </p:sp>
        <p:sp>
          <p:nvSpPr>
            <p:cNvPr id="40" name="Rectangle 39"/>
            <p:cNvSpPr/>
            <p:nvPr/>
          </p:nvSpPr>
          <p:spPr>
            <a:xfrm>
              <a:off x="1736025" y="2864160"/>
              <a:ext cx="5644911" cy="523220"/>
            </a:xfrm>
            <a:prstGeom prst="rect">
              <a:avLst/>
            </a:prstGeom>
          </p:spPr>
          <p:txBody>
            <a:bodyPr wrap="square">
              <a:spAutoFit/>
            </a:bodyPr>
            <a:lstStyle/>
            <a:p>
              <a:pPr lvl="0" algn="just"/>
              <a:r>
                <a:rPr lang="vi-VN" sz="2800" b="1" dirty="0">
                  <a:solidFill>
                    <a:schemeClr val="accent2"/>
                  </a:solidFill>
                  <a:latin typeface="Cambria" panose="02040503050406030204" pitchFamily="18" charset="0"/>
                  <a:ea typeface="Cambria" panose="02040503050406030204" pitchFamily="18" charset="0"/>
                </a:rPr>
                <a:t>Dòng đầu bức thư ghi những gì?</a:t>
              </a:r>
            </a:p>
          </p:txBody>
        </p:sp>
      </p:grpSp>
      <p:grpSp>
        <p:nvGrpSpPr>
          <p:cNvPr id="41" name="Group 40"/>
          <p:cNvGrpSpPr/>
          <p:nvPr/>
        </p:nvGrpSpPr>
        <p:grpSpPr>
          <a:xfrm>
            <a:off x="2620344" y="3012432"/>
            <a:ext cx="7897954" cy="1308050"/>
            <a:chOff x="2589752" y="1448876"/>
            <a:chExt cx="7897954" cy="1308050"/>
          </a:xfrm>
        </p:grpSpPr>
        <p:pic>
          <p:nvPicPr>
            <p:cNvPr id="42" name="Picture 41"/>
            <p:cNvPicPr>
              <a:picLocks noChangeAspect="1"/>
            </p:cNvPicPr>
            <p:nvPr/>
          </p:nvPicPr>
          <p:blipFill rotWithShape="1">
            <a:blip r:embed="rId9">
              <a:extLst>
                <a:ext uri="{BEBA8EAE-BF5A-486C-A8C5-ECC9F3942E4B}">
                  <a14:imgProps xmlns:a14="http://schemas.microsoft.com/office/drawing/2010/main">
                    <a14:imgLayer r:embed="rId10">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43" name="Rectangle 42"/>
            <p:cNvSpPr/>
            <p:nvPr/>
          </p:nvSpPr>
          <p:spPr>
            <a:xfrm>
              <a:off x="3817383" y="1679708"/>
              <a:ext cx="6670323" cy="1077218"/>
            </a:xfrm>
            <a:prstGeom prst="rect">
              <a:avLst/>
            </a:prstGeom>
          </p:spPr>
          <p:txBody>
            <a:bodyPr wrap="square">
              <a:spAutoFit/>
            </a:bodyPr>
            <a:lstStyle/>
            <a:p>
              <a:pPr lvl="0"/>
              <a:r>
                <a:rPr lang="vi-VN" sz="3200" dirty="0">
                  <a:solidFill>
                    <a:schemeClr val="accent2">
                      <a:lumMod val="75000"/>
                    </a:schemeClr>
                  </a:solidFill>
                  <a:latin typeface="Cambria" panose="02040503050406030204" pitchFamily="18" charset="0"/>
                  <a:ea typeface="Cambria" panose="02040503050406030204" pitchFamily="18" charset="0"/>
                </a:rPr>
                <a:t>Dòng đầu bức thư ghi địa chỉ và ngày tháng năm viết thư</a:t>
              </a:r>
            </a:p>
          </p:txBody>
        </p:sp>
      </p:grpSp>
    </p:spTree>
    <p:extLst>
      <p:ext uri="{BB962C8B-B14F-4D97-AF65-F5344CB8AC3E}">
        <p14:creationId xmlns:p14="http://schemas.microsoft.com/office/powerpoint/2010/main" val="3215838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854" y="4160189"/>
            <a:ext cx="2459085" cy="2459085"/>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3793" y="4647774"/>
            <a:ext cx="2222643" cy="2222643"/>
          </a:xfrm>
          <a:prstGeom prst="rect">
            <a:avLst/>
          </a:prstGeom>
        </p:spPr>
      </p:pic>
      <p:pic>
        <p:nvPicPr>
          <p:cNvPr id="30" name="图片 3">
            <a:extLst>
              <a:ext uri="{FF2B5EF4-FFF2-40B4-BE49-F238E27FC236}">
                <a16:creationId xmlns:a16="http://schemas.microsoft.com/office/drawing/2014/main" id="{10FC5E98-D243-3943-B631-39DD760B4E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9138" y="5270965"/>
            <a:ext cx="2748420" cy="1136425"/>
          </a:xfrm>
          <a:prstGeom prst="rect">
            <a:avLst/>
          </a:prstGeom>
        </p:spPr>
      </p:pic>
      <p:pic>
        <p:nvPicPr>
          <p:cNvPr id="31" name="图片 8">
            <a:extLst>
              <a:ext uri="{FF2B5EF4-FFF2-40B4-BE49-F238E27FC236}">
                <a16:creationId xmlns:a16="http://schemas.microsoft.com/office/drawing/2014/main" id="{431131FE-9910-C54A-AABC-01ACB2012A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8173" y="4378044"/>
            <a:ext cx="2264809" cy="2264809"/>
          </a:xfrm>
          <a:prstGeom prst="rect">
            <a:avLst/>
          </a:prstGeom>
        </p:spPr>
      </p:pic>
      <p:grpSp>
        <p:nvGrpSpPr>
          <p:cNvPr id="18" name="Group 17"/>
          <p:cNvGrpSpPr/>
          <p:nvPr/>
        </p:nvGrpSpPr>
        <p:grpSpPr>
          <a:xfrm>
            <a:off x="1421671" y="1796932"/>
            <a:ext cx="9544110" cy="2172535"/>
            <a:chOff x="2589752" y="1448876"/>
            <a:chExt cx="9544110" cy="2172535"/>
          </a:xfrm>
        </p:grpSpPr>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20" name="Rectangle 19"/>
            <p:cNvSpPr/>
            <p:nvPr/>
          </p:nvSpPr>
          <p:spPr>
            <a:xfrm>
              <a:off x="3771591" y="1559308"/>
              <a:ext cx="8362271" cy="2062103"/>
            </a:xfrm>
            <a:prstGeom prst="rect">
              <a:avLst/>
            </a:prstGeom>
          </p:spPr>
          <p:txBody>
            <a:bodyPr wrap="square">
              <a:spAutoFit/>
            </a:bodyPr>
            <a:lstStyle/>
            <a:p>
              <a:pPr lvl="0" algn="just"/>
              <a:r>
                <a:rPr lang="vi-VN" sz="3200" dirty="0">
                  <a:solidFill>
                    <a:srgbClr val="892E45"/>
                  </a:solidFill>
                  <a:latin typeface="Cambria" panose="02040503050406030204" pitchFamily="18" charset="0"/>
                  <a:ea typeface="Cambria" panose="02040503050406030204" pitchFamily="18" charset="0"/>
                </a:rPr>
                <a:t>Đã lâu chú không về thăm nhà. Sắp đến Tết rồi, ông bà nội, bố mẹ cháu và cả cháu đều rất nhớ chú. Dạo này chú có khỏe không ạ? Ở Trường Sa mùa này có mưa bão nhiều không chú?</a:t>
              </a:r>
            </a:p>
          </p:txBody>
        </p:sp>
      </p:grpSp>
      <p:grpSp>
        <p:nvGrpSpPr>
          <p:cNvPr id="21" name="Group 20"/>
          <p:cNvGrpSpPr/>
          <p:nvPr/>
        </p:nvGrpSpPr>
        <p:grpSpPr>
          <a:xfrm>
            <a:off x="1016819" y="717482"/>
            <a:ext cx="8005862" cy="682823"/>
            <a:chOff x="6151597" y="1583685"/>
            <a:chExt cx="8005862" cy="682823"/>
          </a:xfrm>
        </p:grpSpPr>
        <p:sp>
          <p:nvSpPr>
            <p:cNvPr id="22" name="MH_Other_3">
              <a:extLst>
                <a:ext uri="{FF2B5EF4-FFF2-40B4-BE49-F238E27FC236}">
                  <a16:creationId xmlns:a16="http://schemas.microsoft.com/office/drawing/2014/main" id="{0B98F20B-C700-49E7-8B55-C2C518E5511D}"/>
                </a:ext>
              </a:extLst>
            </p:cNvPr>
            <p:cNvSpPr>
              <a:spLocks noChangeAspect="1"/>
            </p:cNvSpPr>
            <p:nvPr>
              <p:custDataLst>
                <p:tags r:id="rId1"/>
              </p:custDataLst>
            </p:nvPr>
          </p:nvSpPr>
          <p:spPr>
            <a:xfrm>
              <a:off x="6151597" y="1583685"/>
              <a:ext cx="681367" cy="682823"/>
            </a:xfrm>
            <a:prstGeom prst="ellipse">
              <a:avLst/>
            </a:prstGeom>
            <a:solidFill>
              <a:srgbClr val="FFFFFF"/>
            </a:solidFill>
            <a:ln w="57150" cap="flat" cmpd="sng" algn="ctr">
              <a:solidFill>
                <a:srgbClr val="892E45"/>
              </a:solidFill>
              <a:prstDash val="solid"/>
            </a:ln>
            <a:effectLst/>
          </p:spPr>
          <p:txBody>
            <a:bodyPr lIns="0" tIns="0" rIns="0" bIns="0" anchor="ctr"/>
            <a:lstStyle/>
            <a:p>
              <a:pPr algn="ctr">
                <a:defRPr/>
              </a:pPr>
              <a:r>
                <a:rPr lang="en-US" altLang="zh-CN" sz="4001" kern="0" dirty="0">
                  <a:solidFill>
                    <a:srgbClr val="892E45"/>
                  </a:solidFill>
                  <a:latin typeface="Cambria" panose="02040503050406030204" pitchFamily="18" charset="0"/>
                  <a:ea typeface="Cambria" panose="02040503050406030204" pitchFamily="18" charset="0"/>
                  <a:sym typeface="Arial" panose="020B0604020202020204" pitchFamily="34" charset="0"/>
                </a:rPr>
                <a:t>c</a:t>
              </a:r>
            </a:p>
          </p:txBody>
        </p:sp>
        <p:sp>
          <p:nvSpPr>
            <p:cNvPr id="23" name="Rectangle 22"/>
            <p:cNvSpPr/>
            <p:nvPr/>
          </p:nvSpPr>
          <p:spPr>
            <a:xfrm>
              <a:off x="6985731" y="1632708"/>
              <a:ext cx="7171728" cy="584775"/>
            </a:xfrm>
            <a:prstGeom prst="rect">
              <a:avLst/>
            </a:prstGeom>
          </p:spPr>
          <p:txBody>
            <a:bodyPr wrap="square">
              <a:spAutoFit/>
            </a:bodyPr>
            <a:lstStyle/>
            <a:p>
              <a:pPr lvl="0" algn="just"/>
              <a:r>
                <a:rPr lang="vi-VN" sz="3200" b="1" dirty="0">
                  <a:solidFill>
                    <a:srgbClr val="892E45"/>
                  </a:solidFill>
                  <a:latin typeface="Cambria" panose="02040503050406030204" pitchFamily="18" charset="0"/>
                  <a:ea typeface="Cambria" panose="02040503050406030204" pitchFamily="18" charset="0"/>
                </a:rPr>
                <a:t>Đoạn nào trong thư là lời hỏi thăm?</a:t>
              </a:r>
            </a:p>
          </p:txBody>
        </p:sp>
      </p:grpSp>
    </p:spTree>
    <p:extLst>
      <p:ext uri="{BB962C8B-B14F-4D97-AF65-F5344CB8AC3E}">
        <p14:creationId xmlns:p14="http://schemas.microsoft.com/office/powerpoint/2010/main" val="4022409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855" y="4647774"/>
            <a:ext cx="1971500" cy="1971500"/>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3793" y="4647774"/>
            <a:ext cx="2222643" cy="2222643"/>
          </a:xfrm>
          <a:prstGeom prst="rect">
            <a:avLst/>
          </a:prstGeom>
        </p:spPr>
      </p:pic>
      <p:grpSp>
        <p:nvGrpSpPr>
          <p:cNvPr id="12" name="Group 11"/>
          <p:cNvGrpSpPr/>
          <p:nvPr/>
        </p:nvGrpSpPr>
        <p:grpSpPr>
          <a:xfrm>
            <a:off x="941808" y="687156"/>
            <a:ext cx="9989182" cy="682823"/>
            <a:chOff x="6151597" y="2654707"/>
            <a:chExt cx="9989182" cy="682823"/>
          </a:xfrm>
        </p:grpSpPr>
        <p:sp>
          <p:nvSpPr>
            <p:cNvPr id="13" name="MH_Other_4">
              <a:extLst>
                <a:ext uri="{FF2B5EF4-FFF2-40B4-BE49-F238E27FC236}">
                  <a16:creationId xmlns:a16="http://schemas.microsoft.com/office/drawing/2014/main" id="{84F95C9B-0114-4B0B-87F9-4288AB60AE28}"/>
                </a:ext>
              </a:extLst>
            </p:cNvPr>
            <p:cNvSpPr>
              <a:spLocks noChangeAspect="1"/>
            </p:cNvSpPr>
            <p:nvPr>
              <p:custDataLst>
                <p:tags r:id="rId2"/>
              </p:custDataLst>
            </p:nvPr>
          </p:nvSpPr>
          <p:spPr>
            <a:xfrm>
              <a:off x="6151597" y="2654707"/>
              <a:ext cx="681367" cy="682823"/>
            </a:xfrm>
            <a:prstGeom prst="ellipse">
              <a:avLst/>
            </a:prstGeom>
            <a:solidFill>
              <a:srgbClr val="FFFFFF"/>
            </a:solidFill>
            <a:ln w="57150" cap="flat" cmpd="sng" algn="ctr">
              <a:solidFill>
                <a:schemeClr val="accent4"/>
              </a:solidFill>
              <a:prstDash val="solid"/>
            </a:ln>
            <a:effectLst/>
          </p:spPr>
          <p:txBody>
            <a:bodyPr lIns="0" tIns="0" rIns="0" bIns="0" anchor="ctr"/>
            <a:lstStyle/>
            <a:p>
              <a:pPr algn="ctr">
                <a:defRPr/>
              </a:pPr>
              <a:r>
                <a:rPr lang="en-US" altLang="zh-CN" sz="4001" kern="0" dirty="0">
                  <a:solidFill>
                    <a:schemeClr val="accent4"/>
                  </a:solidFill>
                  <a:latin typeface="Cambria" panose="02040503050406030204" pitchFamily="18" charset="0"/>
                  <a:ea typeface="Cambria" panose="02040503050406030204" pitchFamily="18" charset="0"/>
                  <a:sym typeface="Arial" panose="020B0604020202020204" pitchFamily="34" charset="0"/>
                </a:rPr>
                <a:t>d</a:t>
              </a:r>
            </a:p>
          </p:txBody>
        </p:sp>
        <p:sp>
          <p:nvSpPr>
            <p:cNvPr id="14" name="Rectangle 13"/>
            <p:cNvSpPr/>
            <p:nvPr/>
          </p:nvSpPr>
          <p:spPr>
            <a:xfrm>
              <a:off x="6977343" y="2654707"/>
              <a:ext cx="9163436" cy="523220"/>
            </a:xfrm>
            <a:prstGeom prst="rect">
              <a:avLst/>
            </a:prstGeom>
          </p:spPr>
          <p:txBody>
            <a:bodyPr wrap="square">
              <a:spAutoFit/>
            </a:bodyPr>
            <a:lstStyle/>
            <a:p>
              <a:pPr lvl="0" algn="just"/>
              <a:r>
                <a:rPr lang="vi-VN" sz="2800" b="1" dirty="0">
                  <a:solidFill>
                    <a:srgbClr val="DAA600"/>
                  </a:solidFill>
                  <a:latin typeface="Cambria" panose="02040503050406030204" pitchFamily="18" charset="0"/>
                  <a:ea typeface="Cambria" panose="02040503050406030204" pitchFamily="18" charset="0"/>
                </a:rPr>
                <a:t>Đoạn nào trong thư là lời Nga kể về mình và gia đình?</a:t>
              </a:r>
            </a:p>
          </p:txBody>
        </p:sp>
      </p:grpSp>
      <p:grpSp>
        <p:nvGrpSpPr>
          <p:cNvPr id="15" name="Group 14"/>
          <p:cNvGrpSpPr/>
          <p:nvPr/>
        </p:nvGrpSpPr>
        <p:grpSpPr>
          <a:xfrm>
            <a:off x="1870776" y="3520578"/>
            <a:ext cx="9145553" cy="682823"/>
            <a:chOff x="3852104" y="3679006"/>
            <a:chExt cx="9145553" cy="682823"/>
          </a:xfrm>
        </p:grpSpPr>
        <p:sp>
          <p:nvSpPr>
            <p:cNvPr id="16" name="Rectangle 15"/>
            <p:cNvSpPr/>
            <p:nvPr/>
          </p:nvSpPr>
          <p:spPr>
            <a:xfrm>
              <a:off x="4677850" y="3758807"/>
              <a:ext cx="8319807" cy="523220"/>
            </a:xfrm>
            <a:prstGeom prst="rect">
              <a:avLst/>
            </a:prstGeom>
          </p:spPr>
          <p:txBody>
            <a:bodyPr wrap="square">
              <a:spAutoFit/>
            </a:bodyPr>
            <a:lstStyle/>
            <a:p>
              <a:pPr lvl="0" algn="just"/>
              <a:r>
                <a:rPr lang="vi-VN" sz="2800" b="1" dirty="0">
                  <a:solidFill>
                    <a:schemeClr val="accent6"/>
                  </a:solidFill>
                  <a:latin typeface="Cambria" panose="02040503050406030204" pitchFamily="18" charset="0"/>
                  <a:ea typeface="Cambria" panose="02040503050406030204" pitchFamily="18" charset="0"/>
                </a:rPr>
                <a:t>Nga mong ước điều gì? Nga chúc chú thế nào?</a:t>
              </a:r>
            </a:p>
          </p:txBody>
        </p:sp>
        <p:sp>
          <p:nvSpPr>
            <p:cNvPr id="17" name="MH_Other_4">
              <a:extLst>
                <a:ext uri="{FF2B5EF4-FFF2-40B4-BE49-F238E27FC236}">
                  <a16:creationId xmlns:a16="http://schemas.microsoft.com/office/drawing/2014/main" id="{84F95C9B-0114-4B0B-87F9-4288AB60AE28}"/>
                </a:ext>
              </a:extLst>
            </p:cNvPr>
            <p:cNvSpPr>
              <a:spLocks noChangeAspect="1"/>
            </p:cNvSpPr>
            <p:nvPr>
              <p:custDataLst>
                <p:tags r:id="rId1"/>
              </p:custDataLst>
            </p:nvPr>
          </p:nvSpPr>
          <p:spPr>
            <a:xfrm>
              <a:off x="3852104" y="3679006"/>
              <a:ext cx="681367" cy="682823"/>
            </a:xfrm>
            <a:prstGeom prst="ellipse">
              <a:avLst/>
            </a:prstGeom>
            <a:solidFill>
              <a:srgbClr val="FFFFFF"/>
            </a:solidFill>
            <a:ln w="57150" cap="flat" cmpd="sng" algn="ctr">
              <a:solidFill>
                <a:schemeClr val="accent6"/>
              </a:solidFill>
              <a:prstDash val="solid"/>
            </a:ln>
            <a:effectLst/>
          </p:spPr>
          <p:txBody>
            <a:bodyPr lIns="0" tIns="0" rIns="0" bIns="0" anchor="ctr"/>
            <a:lstStyle/>
            <a:p>
              <a:pPr algn="ctr">
                <a:defRPr/>
              </a:pPr>
              <a:r>
                <a:rPr lang="en-US" altLang="zh-CN" sz="4001" kern="0" dirty="0">
                  <a:solidFill>
                    <a:schemeClr val="accent6">
                      <a:lumMod val="75000"/>
                    </a:schemeClr>
                  </a:solidFill>
                  <a:latin typeface="Cambria" panose="02040503050406030204" pitchFamily="18" charset="0"/>
                  <a:ea typeface="Cambria" panose="02040503050406030204" pitchFamily="18" charset="0"/>
                  <a:sym typeface="Arial" panose="020B0604020202020204" pitchFamily="34" charset="0"/>
                </a:rPr>
                <a:t>e</a:t>
              </a:r>
            </a:p>
          </p:txBody>
        </p:sp>
      </p:grpSp>
      <p:grpSp>
        <p:nvGrpSpPr>
          <p:cNvPr id="24" name="Group 23"/>
          <p:cNvGrpSpPr/>
          <p:nvPr/>
        </p:nvGrpSpPr>
        <p:grpSpPr>
          <a:xfrm>
            <a:off x="1386880" y="1266781"/>
            <a:ext cx="9544110" cy="2172535"/>
            <a:chOff x="2589752" y="1448876"/>
            <a:chExt cx="9544110" cy="2172535"/>
          </a:xfrm>
        </p:grpSpPr>
        <p:pic>
          <p:nvPicPr>
            <p:cNvPr id="25" name="Picture 24"/>
            <p:cNvPicPr>
              <a:picLocks noChangeAspect="1"/>
            </p:cNvPicPr>
            <p:nvPr/>
          </p:nvPicPr>
          <p:blipFill rotWithShape="1">
            <a:blip r:embed="rId7">
              <a:extLst>
                <a:ext uri="{BEBA8EAE-BF5A-486C-A8C5-ECC9F3942E4B}">
                  <a14:imgProps xmlns:a14="http://schemas.microsoft.com/office/drawing/2010/main">
                    <a14:imgLayer r:embed="rId8">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26" name="Rectangle 25"/>
            <p:cNvSpPr/>
            <p:nvPr/>
          </p:nvSpPr>
          <p:spPr>
            <a:xfrm>
              <a:off x="3771591" y="1559308"/>
              <a:ext cx="8362271" cy="2062103"/>
            </a:xfrm>
            <a:prstGeom prst="rect">
              <a:avLst/>
            </a:prstGeom>
          </p:spPr>
          <p:txBody>
            <a:bodyPr wrap="square">
              <a:spAutoFit/>
            </a:bodyPr>
            <a:lstStyle/>
            <a:p>
              <a:pPr lvl="0" algn="just"/>
              <a:r>
                <a:rPr lang="vi-VN" sz="3200" dirty="0">
                  <a:solidFill>
                    <a:srgbClr val="DAA600"/>
                  </a:solidFill>
                  <a:latin typeface="Cambria" panose="02040503050406030204" pitchFamily="18" charset="0"/>
                  <a:ea typeface="Cambria" panose="02040503050406030204" pitchFamily="18" charset="0"/>
                </a:rPr>
                <a:t>Chú Thành ơi, cả nhà mình đều khỏe. Bố mẹ cháu vẫn đi làm từ sáng sớm đến chiều tối mới về. Buổi sáng, ông đưa cháu đi học, còn bà thì đi chợ. Ngày nào ông bà cũng nhắc đến chú đấy.</a:t>
              </a:r>
            </a:p>
          </p:txBody>
        </p:sp>
      </p:grpSp>
      <p:grpSp>
        <p:nvGrpSpPr>
          <p:cNvPr id="27" name="Group 26"/>
          <p:cNvGrpSpPr/>
          <p:nvPr/>
        </p:nvGrpSpPr>
        <p:grpSpPr>
          <a:xfrm>
            <a:off x="2447754" y="4203401"/>
            <a:ext cx="8483236" cy="2172535"/>
            <a:chOff x="2589752" y="1448876"/>
            <a:chExt cx="8483236" cy="2172535"/>
          </a:xfrm>
        </p:grpSpPr>
        <p:pic>
          <p:nvPicPr>
            <p:cNvPr id="32" name="Picture 31"/>
            <p:cNvPicPr>
              <a:picLocks noChangeAspect="1"/>
            </p:cNvPicPr>
            <p:nvPr/>
          </p:nvPicPr>
          <p:blipFill rotWithShape="1">
            <a:blip r:embed="rId7">
              <a:extLst>
                <a:ext uri="{BEBA8EAE-BF5A-486C-A8C5-ECC9F3942E4B}">
                  <a14:imgProps xmlns:a14="http://schemas.microsoft.com/office/drawing/2010/main">
                    <a14:imgLayer r:embed="rId8">
                      <a14:imgEffect>
                        <a14:backgroundRemoval t="6400" b="32360" l="32580" r="64900"/>
                      </a14:imgEffect>
                    </a14:imgLayer>
                  </a14:imgProps>
                </a:ext>
              </a:extLst>
            </a:blip>
            <a:srcRect l="32406" t="3348" r="34244" b="66078"/>
            <a:stretch/>
          </p:blipFill>
          <p:spPr>
            <a:xfrm>
              <a:off x="2589752" y="1448876"/>
              <a:ext cx="1355968" cy="962526"/>
            </a:xfrm>
            <a:prstGeom prst="rect">
              <a:avLst/>
            </a:prstGeom>
          </p:spPr>
        </p:pic>
        <p:sp>
          <p:nvSpPr>
            <p:cNvPr id="33" name="Rectangle 32"/>
            <p:cNvSpPr/>
            <p:nvPr/>
          </p:nvSpPr>
          <p:spPr>
            <a:xfrm>
              <a:off x="3771591" y="1559308"/>
              <a:ext cx="7301397" cy="2062103"/>
            </a:xfrm>
            <a:prstGeom prst="rect">
              <a:avLst/>
            </a:prstGeom>
          </p:spPr>
          <p:txBody>
            <a:bodyPr wrap="square">
              <a:spAutoFit/>
            </a:bodyPr>
            <a:lstStyle/>
            <a:p>
              <a:pPr lvl="0" algn="just"/>
              <a:r>
                <a:rPr lang="vi-VN" sz="3200" dirty="0">
                  <a:solidFill>
                    <a:schemeClr val="accent6"/>
                  </a:solidFill>
                  <a:latin typeface="Cambria" panose="02040503050406030204" pitchFamily="18" charset="0"/>
                  <a:ea typeface="Cambria" panose="02040503050406030204" pitchFamily="18" charset="0"/>
                </a:rPr>
                <a:t>Nga mong được ra đảo thăm chú Thành. Nga chúc chú và tất cả các chú bộ đội đảo Trường Sa luôn mạnh khỏe.</a:t>
              </a:r>
            </a:p>
            <a:p>
              <a:pPr lvl="0" algn="just"/>
              <a:r>
                <a:rPr lang="vi-VN" sz="3200" dirty="0">
                  <a:solidFill>
                    <a:schemeClr val="accent6"/>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71843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5" y="268137"/>
            <a:ext cx="1541379" cy="2506543"/>
          </a:xfrm>
          <a:prstGeom prst="rect">
            <a:avLst/>
          </a:prstGeom>
        </p:spPr>
      </p:pic>
      <p:pic>
        <p:nvPicPr>
          <p:cNvPr id="11"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693339" y="-1"/>
            <a:ext cx="8695756" cy="5582653"/>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76066"/>
            <a:ext cx="5140325" cy="3607246"/>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7553" y="2525551"/>
            <a:ext cx="4657132" cy="4237990"/>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6834" y="330200"/>
            <a:ext cx="2895600" cy="2895600"/>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sp>
        <p:nvSpPr>
          <p:cNvPr id="9" name="TextBox 8">
            <a:extLst>
              <a:ext uri="{FF2B5EF4-FFF2-40B4-BE49-F238E27FC236}">
                <a16:creationId xmlns:a16="http://schemas.microsoft.com/office/drawing/2014/main" id="{E3D20A8C-B735-6AEA-2952-A838BCC471A3}"/>
              </a:ext>
            </a:extLst>
          </p:cNvPr>
          <p:cNvSpPr txBox="1"/>
          <p:nvPr/>
        </p:nvSpPr>
        <p:spPr>
          <a:xfrm>
            <a:off x="3315519" y="1337771"/>
            <a:ext cx="5451395" cy="3046988"/>
          </a:xfrm>
          <a:prstGeom prst="rect">
            <a:avLst/>
          </a:prstGeom>
          <a:noFill/>
        </p:spPr>
        <p:txBody>
          <a:bodyPr wrap="square">
            <a:spAutoFit/>
          </a:bodyPr>
          <a:lstStyle/>
          <a:p>
            <a:pPr algn="ctr">
              <a:lnSpc>
                <a:spcPct val="120000"/>
              </a:lnSpc>
            </a:pPr>
            <a:r>
              <a:rPr lang="en-GB" sz="4000" b="1" dirty="0">
                <a:solidFill>
                  <a:schemeClr val="accent6">
                    <a:lumMod val="75000"/>
                  </a:schemeClr>
                </a:solidFill>
                <a:latin typeface="Cambria" panose="02040503050406030204" pitchFamily="18" charset="0"/>
                <a:ea typeface="Times New Roman" panose="02020603050405020304" pitchFamily="18" charset="0"/>
              </a:rPr>
              <a:t>2. </a:t>
            </a:r>
            <a:r>
              <a:rPr lang="vi-VN" sz="4000" b="1" dirty="0">
                <a:solidFill>
                  <a:schemeClr val="accent6">
                    <a:lumMod val="75000"/>
                  </a:schemeClr>
                </a:solidFill>
                <a:latin typeface="Cambria" panose="02040503050406030204" pitchFamily="18" charset="0"/>
                <a:ea typeface="Times New Roman" panose="02020603050405020304" pitchFamily="18" charset="0"/>
              </a:rPr>
              <a:t>Trao đổi với bạn: Em muốn viết thư cho ai? Trong thư, em sẽ viết những gì?</a:t>
            </a:r>
          </a:p>
        </p:txBody>
      </p:sp>
    </p:spTree>
    <p:extLst>
      <p:ext uri="{BB962C8B-B14F-4D97-AF65-F5344CB8AC3E}">
        <p14:creationId xmlns:p14="http://schemas.microsoft.com/office/powerpoint/2010/main" val="85183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AB85B2-B762-534C-976C-2B729EAE9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46" y="238898"/>
            <a:ext cx="2350308" cy="3635751"/>
          </a:xfrm>
          <a:prstGeom prst="rect">
            <a:avLst/>
          </a:prstGeom>
        </p:spPr>
      </p:pic>
      <p:pic>
        <p:nvPicPr>
          <p:cNvPr id="4" name="图片 3">
            <a:extLst>
              <a:ext uri="{FF2B5EF4-FFF2-40B4-BE49-F238E27FC236}">
                <a16:creationId xmlns:a16="http://schemas.microsoft.com/office/drawing/2014/main" id="{56AD82CD-1654-0047-B2DE-DCB59C42E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9" name="图片 8">
            <a:extLst>
              <a:ext uri="{FF2B5EF4-FFF2-40B4-BE49-F238E27FC236}">
                <a16:creationId xmlns:a16="http://schemas.microsoft.com/office/drawing/2014/main" id="{68F6E399-07FA-024D-8534-6347AD5E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11" name="图片 8">
            <a:extLst>
              <a:ext uri="{FF2B5EF4-FFF2-40B4-BE49-F238E27FC236}">
                <a16:creationId xmlns:a16="http://schemas.microsoft.com/office/drawing/2014/main" id="{BB58B0DF-8367-624D-8EFE-EC0A3A8367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854" y="3487197"/>
            <a:ext cx="3078703" cy="3078703"/>
          </a:xfrm>
          <a:prstGeom prst="rect">
            <a:avLst/>
          </a:prstGeom>
        </p:spPr>
      </p:pic>
      <p:pic>
        <p:nvPicPr>
          <p:cNvPr id="12"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2421" y="340424"/>
            <a:ext cx="2895600" cy="2895600"/>
          </a:xfrm>
          <a:prstGeom prst="rect">
            <a:avLst/>
          </a:prstGeom>
        </p:spPr>
      </p:pic>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pic>
        <p:nvPicPr>
          <p:cNvPr id="10" name="Picture 9">
            <a:extLst>
              <a:ext uri="{FF2B5EF4-FFF2-40B4-BE49-F238E27FC236}">
                <a16:creationId xmlns:a16="http://schemas.microsoft.com/office/drawing/2014/main" id="{88F40933-18A7-5758-6C3C-F04678FEF2EE}"/>
              </a:ext>
            </a:extLst>
          </p:cNvPr>
          <p:cNvPicPr>
            <a:picLocks noChangeAspect="1"/>
          </p:cNvPicPr>
          <p:nvPr/>
        </p:nvPicPr>
        <p:blipFill>
          <a:blip r:embed="rId9"/>
          <a:stretch>
            <a:fillRect/>
          </a:stretch>
        </p:blipFill>
        <p:spPr>
          <a:xfrm>
            <a:off x="3093340" y="699970"/>
            <a:ext cx="5368172" cy="3935387"/>
          </a:xfrm>
          <a:prstGeom prst="rect">
            <a:avLst/>
          </a:prstGeom>
        </p:spPr>
      </p:pic>
    </p:spTree>
    <p:extLst>
      <p:ext uri="{BB962C8B-B14F-4D97-AF65-F5344CB8AC3E}">
        <p14:creationId xmlns:p14="http://schemas.microsoft.com/office/powerpoint/2010/main" val="854061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825" y="5215128"/>
            <a:ext cx="1429922" cy="1429922"/>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0419" y="5457941"/>
            <a:ext cx="1400059" cy="1400059"/>
          </a:xfrm>
          <a:prstGeom prst="rect">
            <a:avLst/>
          </a:prstGeom>
        </p:spPr>
      </p:pic>
      <p:grpSp>
        <p:nvGrpSpPr>
          <p:cNvPr id="18" name="Group 17"/>
          <p:cNvGrpSpPr/>
          <p:nvPr/>
        </p:nvGrpSpPr>
        <p:grpSpPr>
          <a:xfrm>
            <a:off x="1063786" y="726001"/>
            <a:ext cx="10156663" cy="1200329"/>
            <a:chOff x="1039723" y="782529"/>
            <a:chExt cx="10156663" cy="1200329"/>
          </a:xfrm>
        </p:grpSpPr>
        <p:pic>
          <p:nvPicPr>
            <p:cNvPr id="19" name="Picture 18"/>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0382" t="14503" r="22596" b="24444"/>
            <a:stretch/>
          </p:blipFill>
          <p:spPr>
            <a:xfrm>
              <a:off x="1039723" y="948490"/>
              <a:ext cx="686798" cy="593557"/>
            </a:xfrm>
            <a:prstGeom prst="rect">
              <a:avLst/>
            </a:prstGeom>
          </p:spPr>
        </p:pic>
        <p:sp>
          <p:nvSpPr>
            <p:cNvPr id="20" name="TextBox 19"/>
            <p:cNvSpPr txBox="1"/>
            <p:nvPr/>
          </p:nvSpPr>
          <p:spPr>
            <a:xfrm>
              <a:off x="1726521" y="782529"/>
              <a:ext cx="9469865" cy="1200329"/>
            </a:xfrm>
            <a:prstGeom prst="rect">
              <a:avLst/>
            </a:prstGeom>
            <a:noFill/>
          </p:spPr>
          <p:txBody>
            <a:bodyPr wrap="square" rtlCol="0">
              <a:spAutoFit/>
            </a:bodyPr>
            <a:lstStyle/>
            <a:p>
              <a:r>
                <a:rPr lang="en-GB" sz="3600" b="1" dirty="0">
                  <a:solidFill>
                    <a:schemeClr val="accent6">
                      <a:lumMod val="75000"/>
                    </a:schemeClr>
                  </a:solidFill>
                  <a:latin typeface="SVN-Lobster" panose="02040603050506020204" pitchFamily="18" charset="0"/>
                </a:rPr>
                <a:t>3. </a:t>
              </a:r>
              <a:r>
                <a:rPr lang="vi-VN" sz="3600" b="1" dirty="0">
                  <a:solidFill>
                    <a:schemeClr val="accent6">
                      <a:lumMod val="75000"/>
                    </a:schemeClr>
                  </a:solidFill>
                  <a:latin typeface="SVN-Lobster" panose="02040603050506020204" pitchFamily="18" charset="0"/>
                </a:rPr>
                <a:t>Dựa vào những điều đã trao đổi với bạn, em hãy viết 3 – 4 câu hỏi thăm tình hình của người nhận thư.</a:t>
              </a:r>
            </a:p>
          </p:txBody>
        </p:sp>
      </p:grpSp>
      <p:grpSp>
        <p:nvGrpSpPr>
          <p:cNvPr id="21" name="Group 20">
            <a:extLst>
              <a:ext uri="{FF2B5EF4-FFF2-40B4-BE49-F238E27FC236}">
                <a16:creationId xmlns:a16="http://schemas.microsoft.com/office/drawing/2014/main" id="{EF0D9FCD-8089-5023-2BAF-93F512669A75}"/>
              </a:ext>
            </a:extLst>
          </p:cNvPr>
          <p:cNvGrpSpPr/>
          <p:nvPr/>
        </p:nvGrpSpPr>
        <p:grpSpPr>
          <a:xfrm>
            <a:off x="1750585" y="2066418"/>
            <a:ext cx="3621515" cy="4438544"/>
            <a:chOff x="1233407" y="436859"/>
            <a:chExt cx="5990148" cy="5990148"/>
          </a:xfrm>
        </p:grpSpPr>
        <p:pic>
          <p:nvPicPr>
            <p:cNvPr id="22" name="图片 6" descr="形状, 圆圈&#10;&#10;描述已自动生成">
              <a:extLst>
                <a:ext uri="{FF2B5EF4-FFF2-40B4-BE49-F238E27FC236}">
                  <a16:creationId xmlns:a16="http://schemas.microsoft.com/office/drawing/2014/main" id="{FB7B2885-4951-A3AD-A800-B2479D3A37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3407" y="436859"/>
              <a:ext cx="5990148" cy="5990148"/>
            </a:xfrm>
            <a:prstGeom prst="rect">
              <a:avLst/>
            </a:prstGeom>
          </p:spPr>
        </p:pic>
        <p:sp>
          <p:nvSpPr>
            <p:cNvPr id="23" name="TextBox 22">
              <a:extLst>
                <a:ext uri="{FF2B5EF4-FFF2-40B4-BE49-F238E27FC236}">
                  <a16:creationId xmlns:a16="http://schemas.microsoft.com/office/drawing/2014/main" id="{98CDFB6D-BAE9-EF63-889C-F318C0EAFF96}"/>
                </a:ext>
              </a:extLst>
            </p:cNvPr>
            <p:cNvSpPr txBox="1"/>
            <p:nvPr/>
          </p:nvSpPr>
          <p:spPr>
            <a:xfrm>
              <a:off x="2059315" y="2296056"/>
              <a:ext cx="4275314" cy="1786080"/>
            </a:xfrm>
            <a:prstGeom prst="rect">
              <a:avLst/>
            </a:prstGeom>
            <a:noFill/>
          </p:spPr>
          <p:txBody>
            <a:bodyPr wrap="square">
              <a:spAutoFit/>
            </a:bodyPr>
            <a:lstStyle/>
            <a:p>
              <a:pPr algn="ctr"/>
              <a:r>
                <a:rPr lang="en-US" sz="4000" b="1" i="0" dirty="0" err="1">
                  <a:solidFill>
                    <a:srgbClr val="EB5E50"/>
                  </a:solidFill>
                  <a:effectLst/>
                  <a:latin typeface="Cambria" panose="02040503050406030204" pitchFamily="18" charset="0"/>
                </a:rPr>
                <a:t>Viết</a:t>
              </a:r>
              <a:r>
                <a:rPr lang="en-US" sz="4000" b="1" i="0" dirty="0">
                  <a:solidFill>
                    <a:srgbClr val="EB5E50"/>
                  </a:solidFill>
                  <a:effectLst/>
                  <a:latin typeface="Cambria" panose="02040503050406030204" pitchFamily="18" charset="0"/>
                </a:rPr>
                <a:t> </a:t>
              </a:r>
              <a:r>
                <a:rPr lang="en-US" sz="4000" b="1" i="0" dirty="0" err="1">
                  <a:solidFill>
                    <a:srgbClr val="EB5E50"/>
                  </a:solidFill>
                  <a:effectLst/>
                  <a:latin typeface="Cambria" panose="02040503050406030204" pitchFamily="18" charset="0"/>
                </a:rPr>
                <a:t>bài</a:t>
              </a:r>
              <a:r>
                <a:rPr lang="en-US" sz="4000" b="1" i="0" dirty="0">
                  <a:solidFill>
                    <a:srgbClr val="EB5E50"/>
                  </a:solidFill>
                  <a:effectLst/>
                  <a:latin typeface="Cambria" panose="02040503050406030204" pitchFamily="18" charset="0"/>
                </a:rPr>
                <a:t> </a:t>
              </a:r>
              <a:r>
                <a:rPr lang="en-US" sz="4000" b="1" i="0" dirty="0" err="1">
                  <a:solidFill>
                    <a:srgbClr val="EB5E50"/>
                  </a:solidFill>
                  <a:effectLst/>
                  <a:latin typeface="Cambria" panose="02040503050406030204" pitchFamily="18" charset="0"/>
                </a:rPr>
                <a:t>vào</a:t>
              </a:r>
              <a:r>
                <a:rPr lang="en-US" sz="4000" b="1" i="0" dirty="0">
                  <a:solidFill>
                    <a:srgbClr val="EB5E50"/>
                  </a:solidFill>
                  <a:effectLst/>
                  <a:latin typeface="Cambria" panose="02040503050406030204" pitchFamily="18" charset="0"/>
                </a:rPr>
                <a:t> </a:t>
              </a:r>
              <a:r>
                <a:rPr lang="en-US" sz="4000" b="1" i="0" dirty="0" err="1">
                  <a:solidFill>
                    <a:srgbClr val="EB5E50"/>
                  </a:solidFill>
                  <a:effectLst/>
                  <a:latin typeface="Cambria" panose="02040503050406030204" pitchFamily="18" charset="0"/>
                </a:rPr>
                <a:t>vở</a:t>
              </a:r>
              <a:endParaRPr lang="en-US" sz="4000" b="1" dirty="0">
                <a:solidFill>
                  <a:srgbClr val="EB5E50"/>
                </a:solidFill>
                <a:latin typeface="Cambria" panose="02040503050406030204" pitchFamily="18" charset="0"/>
              </a:endParaRPr>
            </a:p>
          </p:txBody>
        </p:sp>
      </p:grpSp>
      <p:grpSp>
        <p:nvGrpSpPr>
          <p:cNvPr id="30" name="Group 29"/>
          <p:cNvGrpSpPr/>
          <p:nvPr/>
        </p:nvGrpSpPr>
        <p:grpSpPr>
          <a:xfrm>
            <a:off x="4647202" y="1618869"/>
            <a:ext cx="7544798" cy="4567117"/>
            <a:chOff x="4647202" y="1618869"/>
            <a:chExt cx="7544798" cy="4567117"/>
          </a:xfrm>
        </p:grpSpPr>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4209" b="70346" l="5458" r="33232"/>
                      </a14:imgEffect>
                    </a14:imgLayer>
                  </a14:imgProps>
                </a:ext>
                <a:ext uri="{28A0092B-C50C-407E-A947-70E740481C1C}">
                  <a14:useLocalDpi xmlns:a14="http://schemas.microsoft.com/office/drawing/2010/main" val="0"/>
                </a:ext>
              </a:extLst>
            </a:blip>
            <a:srcRect l="2500" t="43056" r="65000" b="28611"/>
            <a:stretch/>
          </p:blipFill>
          <p:spPr>
            <a:xfrm>
              <a:off x="4647202" y="1618869"/>
              <a:ext cx="7544798" cy="4567117"/>
            </a:xfrm>
            <a:prstGeom prst="rect">
              <a:avLst/>
            </a:prstGeom>
          </p:spPr>
        </p:pic>
        <p:sp>
          <p:nvSpPr>
            <p:cNvPr id="34" name="TextBox 33"/>
            <p:cNvSpPr txBox="1"/>
            <p:nvPr/>
          </p:nvSpPr>
          <p:spPr>
            <a:xfrm>
              <a:off x="6086860" y="3157070"/>
              <a:ext cx="5343140" cy="1661993"/>
            </a:xfrm>
            <a:prstGeom prst="rect">
              <a:avLst/>
            </a:prstGeom>
            <a:noFill/>
          </p:spPr>
          <p:txBody>
            <a:bodyPr wrap="square" rtlCol="0">
              <a:spAutoFit/>
            </a:bodyPr>
            <a:lstStyle/>
            <a:p>
              <a:pPr marL="285750" indent="-285750" algn="just">
                <a:buFontTx/>
                <a:buChar char="-"/>
              </a:pPr>
              <a:r>
                <a:rPr lang="en-GB" sz="3400" b="1" dirty="0" err="1">
                  <a:latin typeface="Cambria" panose="02040503050406030204" pitchFamily="18" charset="0"/>
                  <a:ea typeface="Cambria" panose="02040503050406030204" pitchFamily="18" charset="0"/>
                </a:rPr>
                <a:t>Chú</a:t>
              </a:r>
              <a:r>
                <a:rPr lang="en-GB" sz="3400" b="1" dirty="0">
                  <a:latin typeface="Cambria" panose="02040503050406030204" pitchFamily="18" charset="0"/>
                  <a:ea typeface="Cambria" panose="02040503050406030204" pitchFamily="18" charset="0"/>
                </a:rPr>
                <a:t> ý </a:t>
              </a:r>
              <a:r>
                <a:rPr lang="en-GB" sz="3400" b="1" dirty="0" err="1">
                  <a:latin typeface="Cambria" panose="02040503050406030204" pitchFamily="18" charset="0"/>
                  <a:ea typeface="Cambria" panose="02040503050406030204" pitchFamily="18" charset="0"/>
                </a:rPr>
                <a:t>cách</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trình</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bày</a:t>
              </a:r>
              <a:r>
                <a:rPr lang="en-GB" sz="3400" b="1" dirty="0">
                  <a:latin typeface="Cambria" panose="02040503050406030204" pitchFamily="18" charset="0"/>
                  <a:ea typeface="Cambria" panose="02040503050406030204" pitchFamily="18" charset="0"/>
                </a:rPr>
                <a:t>.</a:t>
              </a:r>
            </a:p>
            <a:p>
              <a:pPr marL="285750" indent="-285750" algn="just">
                <a:buFontTx/>
                <a:buChar char="-"/>
              </a:pPr>
              <a:r>
                <a:rPr lang="en-GB" sz="3400" b="1" dirty="0" err="1">
                  <a:latin typeface="Cambria" panose="02040503050406030204" pitchFamily="18" charset="0"/>
                  <a:ea typeface="Cambria" panose="02040503050406030204" pitchFamily="18" charset="0"/>
                </a:rPr>
                <a:t>Sử</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dụng</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dấu</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câu</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hợp</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lý</a:t>
              </a:r>
              <a:r>
                <a:rPr lang="en-GB" sz="3400" b="1" dirty="0">
                  <a:latin typeface="Cambria" panose="02040503050406030204" pitchFamily="18" charset="0"/>
                  <a:ea typeface="Cambria" panose="02040503050406030204" pitchFamily="18" charset="0"/>
                </a:rPr>
                <a:t>.</a:t>
              </a:r>
            </a:p>
            <a:p>
              <a:pPr marL="285750" indent="-285750" algn="just">
                <a:buFontTx/>
                <a:buChar char="-"/>
              </a:pPr>
              <a:r>
                <a:rPr lang="en-GB" sz="3400" b="1" dirty="0" err="1">
                  <a:latin typeface="Cambria" panose="02040503050406030204" pitchFamily="18" charset="0"/>
                  <a:ea typeface="Cambria" panose="02040503050406030204" pitchFamily="18" charset="0"/>
                </a:rPr>
                <a:t>Lưu</a:t>
              </a:r>
              <a:r>
                <a:rPr lang="en-GB" sz="3400" b="1" dirty="0">
                  <a:latin typeface="Cambria" panose="02040503050406030204" pitchFamily="18" charset="0"/>
                  <a:ea typeface="Cambria" panose="02040503050406030204" pitchFamily="18" charset="0"/>
                </a:rPr>
                <a:t> ý </a:t>
              </a:r>
              <a:r>
                <a:rPr lang="en-GB" sz="3400" b="1" dirty="0" err="1">
                  <a:latin typeface="Cambria" panose="02040503050406030204" pitchFamily="18" charset="0"/>
                  <a:ea typeface="Cambria" panose="02040503050406030204" pitchFamily="18" charset="0"/>
                </a:rPr>
                <a:t>tư</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thế</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ngồi</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viết</a:t>
              </a:r>
              <a:r>
                <a:rPr lang="en-GB" sz="3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222630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heel(1)">
                                      <p:cBhvr>
                                        <p:cTn id="2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A8D0B2E-0809-C845-AABD-69CBAB7BD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 y="330200"/>
            <a:ext cx="512531" cy="833462"/>
          </a:xfrm>
          <a:prstGeom prst="rect">
            <a:avLst/>
          </a:prstGeom>
        </p:spPr>
      </p:pic>
      <p:pic>
        <p:nvPicPr>
          <p:cNvPr id="9" name="图片 8">
            <a:extLst>
              <a:ext uri="{FF2B5EF4-FFF2-40B4-BE49-F238E27FC236}">
                <a16:creationId xmlns:a16="http://schemas.microsoft.com/office/drawing/2014/main" id="{910F18BF-E657-474B-B00E-3D0CB62F8D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5800" y="381000"/>
            <a:ext cx="6096000" cy="6096000"/>
          </a:xfrm>
          <a:prstGeom prst="rect">
            <a:avLst/>
          </a:prstGeom>
        </p:spPr>
      </p:pic>
      <p:grpSp>
        <p:nvGrpSpPr>
          <p:cNvPr id="5" name="Group 4"/>
          <p:cNvGrpSpPr/>
          <p:nvPr/>
        </p:nvGrpSpPr>
        <p:grpSpPr>
          <a:xfrm>
            <a:off x="655204" y="803757"/>
            <a:ext cx="4297795" cy="5730392"/>
            <a:chOff x="5360554" y="765657"/>
            <a:chExt cx="4297795" cy="5730392"/>
          </a:xfrm>
        </p:grpSpPr>
        <p:pic>
          <p:nvPicPr>
            <p:cNvPr id="7" name="Picture 6"/>
            <p:cNvPicPr>
              <a:picLocks noChangeAspect="1"/>
            </p:cNvPicPr>
            <p:nvPr/>
          </p:nvPicPr>
          <p:blipFill>
            <a:blip r:embed="rId5"/>
            <a:stretch>
              <a:fillRect/>
            </a:stretch>
          </p:blipFill>
          <p:spPr>
            <a:xfrm>
              <a:off x="5360554" y="765657"/>
              <a:ext cx="4297795" cy="5730392"/>
            </a:xfrm>
            <a:prstGeom prst="rect">
              <a:avLst/>
            </a:prstGeom>
          </p:spPr>
        </p:pic>
        <p:sp>
          <p:nvSpPr>
            <p:cNvPr id="8" name="TextBox 7">
              <a:extLst>
                <a:ext uri="{FF2B5EF4-FFF2-40B4-BE49-F238E27FC236}">
                  <a16:creationId xmlns:a16="http://schemas.microsoft.com/office/drawing/2014/main" id="{E3D20A8C-B735-6AEA-2952-A838BCC471A3}"/>
                </a:ext>
              </a:extLst>
            </p:cNvPr>
            <p:cNvSpPr txBox="1"/>
            <p:nvPr/>
          </p:nvSpPr>
          <p:spPr>
            <a:xfrm>
              <a:off x="6081110" y="2233121"/>
              <a:ext cx="2856681" cy="1569660"/>
            </a:xfrm>
            <a:prstGeom prst="rect">
              <a:avLst/>
            </a:prstGeom>
            <a:noFill/>
          </p:spPr>
          <p:txBody>
            <a:bodyPr wrap="square">
              <a:spAutoFit/>
            </a:bodyPr>
            <a:lstStyle/>
            <a:p>
              <a:pPr algn="ctr">
                <a:lnSpc>
                  <a:spcPct val="120000"/>
                </a:lnSpc>
              </a:pPr>
              <a:r>
                <a:rPr lang="en-GB" sz="4000" b="1" dirty="0" err="1">
                  <a:solidFill>
                    <a:schemeClr val="accent6">
                      <a:lumMod val="75000"/>
                    </a:schemeClr>
                  </a:solidFill>
                  <a:latin typeface="Cambria" panose="02040503050406030204" pitchFamily="18" charset="0"/>
                  <a:ea typeface="Times New Roman" panose="02020603050405020304" pitchFamily="18" charset="0"/>
                </a:rPr>
                <a:t>Cùng</a:t>
              </a:r>
              <a:r>
                <a:rPr lang="en-GB" sz="4000" b="1" dirty="0">
                  <a:solidFill>
                    <a:schemeClr val="accent6">
                      <a:lumMod val="75000"/>
                    </a:schemeClr>
                  </a:solidFill>
                  <a:latin typeface="Cambria" panose="02040503050406030204" pitchFamily="18" charset="0"/>
                  <a:ea typeface="Times New Roman" panose="02020603050405020304" pitchFamily="18" charset="0"/>
                </a:rPr>
                <a:t> </a:t>
              </a:r>
              <a:r>
                <a:rPr lang="en-GB" sz="4000" b="1" dirty="0" err="1">
                  <a:solidFill>
                    <a:schemeClr val="accent6">
                      <a:lumMod val="75000"/>
                    </a:schemeClr>
                  </a:solidFill>
                  <a:latin typeface="Cambria" panose="02040503050406030204" pitchFamily="18" charset="0"/>
                  <a:ea typeface="Times New Roman" panose="02020603050405020304" pitchFamily="18" charset="0"/>
                </a:rPr>
                <a:t>nhau</a:t>
              </a:r>
              <a:r>
                <a:rPr lang="en-GB" sz="4000" b="1" dirty="0">
                  <a:solidFill>
                    <a:schemeClr val="accent6">
                      <a:lumMod val="75000"/>
                    </a:schemeClr>
                  </a:solidFill>
                  <a:latin typeface="Cambria" panose="02040503050406030204" pitchFamily="18" charset="0"/>
                  <a:ea typeface="Times New Roman" panose="02020603050405020304" pitchFamily="18" charset="0"/>
                </a:rPr>
                <a:t> </a:t>
              </a:r>
              <a:r>
                <a:rPr lang="en-GB" sz="4000" b="1" dirty="0" err="1">
                  <a:solidFill>
                    <a:schemeClr val="accent6">
                      <a:lumMod val="75000"/>
                    </a:schemeClr>
                  </a:solidFill>
                  <a:latin typeface="Cambria" panose="02040503050406030204" pitchFamily="18" charset="0"/>
                  <a:ea typeface="Times New Roman" panose="02020603050405020304" pitchFamily="18" charset="0"/>
                </a:rPr>
                <a:t>sửa</a:t>
              </a:r>
              <a:r>
                <a:rPr lang="en-GB" sz="4000" b="1" dirty="0">
                  <a:solidFill>
                    <a:schemeClr val="accent6">
                      <a:lumMod val="75000"/>
                    </a:schemeClr>
                  </a:solidFill>
                  <a:latin typeface="Cambria" panose="02040503050406030204" pitchFamily="18" charset="0"/>
                  <a:ea typeface="Times New Roman" panose="02020603050405020304" pitchFamily="18" charset="0"/>
                </a:rPr>
                <a:t> </a:t>
              </a:r>
              <a:r>
                <a:rPr lang="en-GB" sz="4000" b="1" dirty="0" err="1">
                  <a:solidFill>
                    <a:schemeClr val="accent6">
                      <a:lumMod val="75000"/>
                    </a:schemeClr>
                  </a:solidFill>
                  <a:latin typeface="Cambria" panose="02040503050406030204" pitchFamily="18" charset="0"/>
                  <a:ea typeface="Times New Roman" panose="02020603050405020304" pitchFamily="18" charset="0"/>
                </a:rPr>
                <a:t>lỗi</a:t>
              </a:r>
              <a:endParaRPr lang="vi-VN" sz="4000" b="1" dirty="0">
                <a:solidFill>
                  <a:schemeClr val="accent6">
                    <a:lumMod val="75000"/>
                  </a:schemeClr>
                </a:solidFill>
                <a:latin typeface="Cambria" panose="02040503050406030204" pitchFamily="18" charset="0"/>
                <a:ea typeface="Times New Roman" panose="02020603050405020304" pitchFamily="18" charset="0"/>
              </a:endParaRPr>
            </a:p>
          </p:txBody>
        </p:sp>
      </p:grpSp>
    </p:spTree>
    <p:extLst>
      <p:ext uri="{BB962C8B-B14F-4D97-AF65-F5344CB8AC3E}">
        <p14:creationId xmlns:p14="http://schemas.microsoft.com/office/powerpoint/2010/main" val="698195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5" y="268137"/>
            <a:ext cx="1541379" cy="2506543"/>
          </a:xfrm>
          <a:prstGeom prst="rect">
            <a:avLst/>
          </a:prstGeom>
        </p:spPr>
      </p:pic>
      <p:pic>
        <p:nvPicPr>
          <p:cNvPr id="11"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693339" y="-1"/>
            <a:ext cx="8695756" cy="5582653"/>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76066"/>
            <a:ext cx="5140325" cy="3607246"/>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7553" y="2525551"/>
            <a:ext cx="4657132" cy="4237990"/>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6834" y="330200"/>
            <a:ext cx="2895600" cy="2895600"/>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sp>
        <p:nvSpPr>
          <p:cNvPr id="10" name="TextBox 9">
            <a:extLst>
              <a:ext uri="{FF2B5EF4-FFF2-40B4-BE49-F238E27FC236}">
                <a16:creationId xmlns:a16="http://schemas.microsoft.com/office/drawing/2014/main" id="{E3D20A8C-B735-6AEA-2952-A838BCC471A3}"/>
              </a:ext>
            </a:extLst>
          </p:cNvPr>
          <p:cNvSpPr txBox="1"/>
          <p:nvPr/>
        </p:nvSpPr>
        <p:spPr>
          <a:xfrm>
            <a:off x="3449722" y="1571079"/>
            <a:ext cx="5451395" cy="2669898"/>
          </a:xfrm>
          <a:prstGeom prst="rect">
            <a:avLst/>
          </a:prstGeom>
          <a:noFill/>
        </p:spPr>
        <p:txBody>
          <a:bodyPr wrap="square">
            <a:spAutoFit/>
          </a:bodyPr>
          <a:lstStyle/>
          <a:p>
            <a:pPr algn="ctr">
              <a:lnSpc>
                <a:spcPct val="120000"/>
              </a:lnSpc>
            </a:pPr>
            <a:r>
              <a:rPr lang="en-GB" sz="4800" b="1" dirty="0" err="1">
                <a:solidFill>
                  <a:schemeClr val="accent6">
                    <a:lumMod val="75000"/>
                  </a:schemeClr>
                </a:solidFill>
                <a:latin typeface="Cambria" panose="02040503050406030204" pitchFamily="18" charset="0"/>
                <a:ea typeface="Times New Roman" panose="02020603050405020304" pitchFamily="18" charset="0"/>
              </a:rPr>
              <a:t>Hãy</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đọc</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đoạn</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thư</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của</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em</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cho</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các</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bạn</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nghe</a:t>
            </a:r>
            <a:r>
              <a:rPr lang="en-GB" sz="4800" b="1" dirty="0">
                <a:solidFill>
                  <a:schemeClr val="accent6">
                    <a:lumMod val="75000"/>
                  </a:schemeClr>
                </a:solidFill>
                <a:latin typeface="Cambria" panose="02040503050406030204" pitchFamily="18" charset="0"/>
                <a:ea typeface="Times New Roman" panose="02020603050405020304" pitchFamily="18" charset="0"/>
              </a:rPr>
              <a:t> </a:t>
            </a:r>
            <a:r>
              <a:rPr lang="en-GB" sz="4800" b="1" dirty="0" err="1">
                <a:solidFill>
                  <a:schemeClr val="accent6">
                    <a:lumMod val="75000"/>
                  </a:schemeClr>
                </a:solidFill>
                <a:latin typeface="Cambria" panose="02040503050406030204" pitchFamily="18" charset="0"/>
                <a:ea typeface="Times New Roman" panose="02020603050405020304" pitchFamily="18" charset="0"/>
              </a:rPr>
              <a:t>nhé</a:t>
            </a:r>
            <a:r>
              <a:rPr lang="en-GB" sz="4800" b="1" dirty="0">
                <a:solidFill>
                  <a:schemeClr val="accent6">
                    <a:lumMod val="75000"/>
                  </a:schemeClr>
                </a:solidFill>
                <a:latin typeface="Cambria" panose="02040503050406030204" pitchFamily="18" charset="0"/>
                <a:ea typeface="Times New Roman" panose="02020603050405020304" pitchFamily="18" charset="0"/>
              </a:rPr>
              <a:t>!</a:t>
            </a:r>
            <a:endParaRPr lang="vi-VN" sz="4800" b="1" dirty="0">
              <a:solidFill>
                <a:schemeClr val="accent6">
                  <a:lumMod val="75000"/>
                </a:schemeClr>
              </a:solidFill>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26949605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AB85B2-B762-534C-976C-2B729EAE9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46" y="238898"/>
            <a:ext cx="2350308" cy="3635751"/>
          </a:xfrm>
          <a:prstGeom prst="rect">
            <a:avLst/>
          </a:prstGeom>
        </p:spPr>
      </p:pic>
      <p:pic>
        <p:nvPicPr>
          <p:cNvPr id="4" name="图片 3">
            <a:extLst>
              <a:ext uri="{FF2B5EF4-FFF2-40B4-BE49-F238E27FC236}">
                <a16:creationId xmlns:a16="http://schemas.microsoft.com/office/drawing/2014/main" id="{56AD82CD-1654-0047-B2DE-DCB59C42E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9" name="图片 8">
            <a:extLst>
              <a:ext uri="{FF2B5EF4-FFF2-40B4-BE49-F238E27FC236}">
                <a16:creationId xmlns:a16="http://schemas.microsoft.com/office/drawing/2014/main" id="{68F6E399-07FA-024D-8534-6347AD5E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11" name="图片 8">
            <a:extLst>
              <a:ext uri="{FF2B5EF4-FFF2-40B4-BE49-F238E27FC236}">
                <a16:creationId xmlns:a16="http://schemas.microsoft.com/office/drawing/2014/main" id="{BB58B0DF-8367-624D-8EFE-EC0A3A8367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854" y="3487197"/>
            <a:ext cx="3078703" cy="3078703"/>
          </a:xfrm>
          <a:prstGeom prst="rect">
            <a:avLst/>
          </a:prstGeom>
        </p:spPr>
      </p:pic>
      <p:pic>
        <p:nvPicPr>
          <p:cNvPr id="12"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2421" y="340424"/>
            <a:ext cx="2895600" cy="2895600"/>
          </a:xfrm>
          <a:prstGeom prst="rect">
            <a:avLst/>
          </a:prstGeom>
        </p:spPr>
      </p:pic>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pic>
        <p:nvPicPr>
          <p:cNvPr id="14" name="Picture 13">
            <a:extLst>
              <a:ext uri="{FF2B5EF4-FFF2-40B4-BE49-F238E27FC236}">
                <a16:creationId xmlns:a16="http://schemas.microsoft.com/office/drawing/2014/main" id="{2096BBE3-7698-217C-8533-8DC664A24B61}"/>
              </a:ext>
            </a:extLst>
          </p:cNvPr>
          <p:cNvPicPr>
            <a:picLocks noChangeAspect="1"/>
          </p:cNvPicPr>
          <p:nvPr/>
        </p:nvPicPr>
        <p:blipFill>
          <a:blip r:embed="rId9"/>
          <a:stretch>
            <a:fillRect/>
          </a:stretch>
        </p:blipFill>
        <p:spPr>
          <a:xfrm>
            <a:off x="3235060" y="682838"/>
            <a:ext cx="5547841" cy="3773751"/>
          </a:xfrm>
          <a:prstGeom prst="rect">
            <a:avLst/>
          </a:prstGeom>
        </p:spPr>
      </p:pic>
    </p:spTree>
    <p:extLst>
      <p:ext uri="{BB962C8B-B14F-4D97-AF65-F5344CB8AC3E}">
        <p14:creationId xmlns:p14="http://schemas.microsoft.com/office/powerpoint/2010/main" val="4196699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A4EB8EC-F039-7443-A578-625A822A9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358" y="2021304"/>
            <a:ext cx="4561641" cy="4561641"/>
          </a:xfrm>
          <a:prstGeom prst="rect">
            <a:avLst/>
          </a:prstGeom>
        </p:spPr>
      </p:pic>
      <p:pic>
        <p:nvPicPr>
          <p:cNvPr id="6" name="图片 5">
            <a:extLst>
              <a:ext uri="{FF2B5EF4-FFF2-40B4-BE49-F238E27FC236}">
                <a16:creationId xmlns:a16="http://schemas.microsoft.com/office/drawing/2014/main" id="{62DB8BD7-1774-7A49-90CB-F240AD918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4008" y="282403"/>
            <a:ext cx="512531" cy="833462"/>
          </a:xfrm>
          <a:prstGeom prst="rect">
            <a:avLst/>
          </a:prstGeom>
        </p:spPr>
      </p:pic>
      <p:pic>
        <p:nvPicPr>
          <p:cNvPr id="9" name="Picture 8">
            <a:extLst>
              <a:ext uri="{FF2B5EF4-FFF2-40B4-BE49-F238E27FC236}">
                <a16:creationId xmlns:a16="http://schemas.microsoft.com/office/drawing/2014/main" id="{CC437F87-FDBF-1338-2FFA-32EA0237DDF5}"/>
              </a:ext>
            </a:extLst>
          </p:cNvPr>
          <p:cNvPicPr>
            <a:picLocks noChangeAspect="1"/>
          </p:cNvPicPr>
          <p:nvPr/>
        </p:nvPicPr>
        <p:blipFill>
          <a:blip r:embed="rId5"/>
          <a:stretch>
            <a:fillRect/>
          </a:stretch>
        </p:blipFill>
        <p:spPr>
          <a:xfrm>
            <a:off x="3910274" y="120286"/>
            <a:ext cx="4906711" cy="1157696"/>
          </a:xfrm>
          <a:prstGeom prst="rect">
            <a:avLst/>
          </a:prstGeom>
        </p:spPr>
      </p:pic>
      <p:sp>
        <p:nvSpPr>
          <p:cNvPr id="10" name="TextBox 9">
            <a:extLst>
              <a:ext uri="{FF2B5EF4-FFF2-40B4-BE49-F238E27FC236}">
                <a16:creationId xmlns:a16="http://schemas.microsoft.com/office/drawing/2014/main" id="{6F8FD0FC-102D-186A-63B4-15BFDF62436F}"/>
              </a:ext>
            </a:extLst>
          </p:cNvPr>
          <p:cNvSpPr txBox="1"/>
          <p:nvPr/>
        </p:nvSpPr>
        <p:spPr>
          <a:xfrm>
            <a:off x="1989377" y="2104494"/>
            <a:ext cx="8401532" cy="2112951"/>
          </a:xfrm>
          <a:prstGeom prst="rect">
            <a:avLst/>
          </a:prstGeom>
          <a:noFill/>
        </p:spPr>
        <p:txBody>
          <a:bodyPr wrap="square">
            <a:spAutoFit/>
          </a:bodyPr>
          <a:lstStyle/>
          <a:p>
            <a:pPr indent="228600" algn="just">
              <a:lnSpc>
                <a:spcPct val="120000"/>
              </a:lnSpc>
            </a:pPr>
            <a:r>
              <a:rPr lang="vi-VN" sz="2800" dirty="0">
                <a:solidFill>
                  <a:srgbClr val="415613"/>
                </a:solidFill>
                <a:latin typeface="Cambria" panose="02040503050406030204" pitchFamily="18" charset="0"/>
                <a:ea typeface="Times New Roman" panose="02020603050405020304" pitchFamily="18" charset="0"/>
              </a:rPr>
              <a:t>- Bước đầu biết cách viết một lá thư cho người thân.</a:t>
            </a:r>
          </a:p>
          <a:p>
            <a:pPr indent="228600" algn="just">
              <a:lnSpc>
                <a:spcPct val="120000"/>
              </a:lnSpc>
            </a:pPr>
            <a:r>
              <a:rPr lang="vi-VN" sz="2800" dirty="0">
                <a:solidFill>
                  <a:srgbClr val="415613"/>
                </a:solidFill>
                <a:latin typeface="Cambria" panose="02040503050406030204" pitchFamily="18" charset="0"/>
                <a:ea typeface="Times New Roman" panose="02020603050405020304" pitchFamily="18" charset="0"/>
              </a:rPr>
              <a:t>- Hình thành và phát triển tình cảm đối với những người có tinh thần trách nhiệm với công việc chung.</a:t>
            </a:r>
          </a:p>
          <a:p>
            <a:pPr indent="228600" algn="just">
              <a:lnSpc>
                <a:spcPct val="120000"/>
              </a:lnSpc>
            </a:pPr>
            <a:r>
              <a:rPr lang="vi-VN" sz="2800" dirty="0">
                <a:solidFill>
                  <a:srgbClr val="415613"/>
                </a:solidFill>
                <a:latin typeface="Cambria" panose="02040503050406030204" pitchFamily="18" charset="0"/>
                <a:ea typeface="Times New Roman" panose="02020603050405020304" pitchFamily="18" charset="0"/>
              </a:rPr>
              <a:t>- Đọc mở rộng theo yêu cầu.</a:t>
            </a:r>
            <a:endParaRPr lang="en-US" sz="2800" dirty="0">
              <a:solidFill>
                <a:srgbClr val="415613"/>
              </a:solidFill>
              <a:latin typeface="Cambria" panose="02040503050406030204" pitchFamily="18" charset="0"/>
              <a:ea typeface="Times New Roman" panose="02020603050405020304" pitchFamily="18" charset="0"/>
            </a:endParaRPr>
          </a:p>
        </p:txBody>
      </p:sp>
      <p:pic>
        <p:nvPicPr>
          <p:cNvPr id="11" name="图片 5">
            <a:extLst>
              <a:ext uri="{FF2B5EF4-FFF2-40B4-BE49-F238E27FC236}">
                <a16:creationId xmlns:a16="http://schemas.microsoft.com/office/drawing/2014/main" id="{62DB8BD7-1774-7A49-90CB-F240AD918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0889" y="303288"/>
            <a:ext cx="512531" cy="833462"/>
          </a:xfrm>
          <a:prstGeom prst="rect">
            <a:avLst/>
          </a:prstGeom>
        </p:spPr>
      </p:pic>
      <p:pic>
        <p:nvPicPr>
          <p:cNvPr id="12" name="图片 7">
            <a:extLst>
              <a:ext uri="{FF2B5EF4-FFF2-40B4-BE49-F238E27FC236}">
                <a16:creationId xmlns:a16="http://schemas.microsoft.com/office/drawing/2014/main" id="{05CD148A-925B-2445-826A-C755EB5FA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11774">
            <a:off x="9865240" y="-1248946"/>
            <a:ext cx="3609394" cy="3609394"/>
          </a:xfrm>
          <a:prstGeom prst="rect">
            <a:avLst/>
          </a:prstGeom>
        </p:spPr>
      </p:pic>
      <p:pic>
        <p:nvPicPr>
          <p:cNvPr id="14" name="图片 7">
            <a:extLst>
              <a:ext uri="{FF2B5EF4-FFF2-40B4-BE49-F238E27FC236}">
                <a16:creationId xmlns:a16="http://schemas.microsoft.com/office/drawing/2014/main" id="{50B2B9F6-A8F0-8046-B132-7B62E94DFB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941" y="282403"/>
            <a:ext cx="899870" cy="899870"/>
          </a:xfrm>
          <a:prstGeom prst="rect">
            <a:avLst/>
          </a:prstGeom>
        </p:spPr>
      </p:pic>
    </p:spTree>
    <p:extLst>
      <p:ext uri="{BB962C8B-B14F-4D97-AF65-F5344CB8AC3E}">
        <p14:creationId xmlns:p14="http://schemas.microsoft.com/office/powerpoint/2010/main" val="1351513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5" y="268137"/>
            <a:ext cx="1541379" cy="2506543"/>
          </a:xfrm>
          <a:prstGeom prst="rect">
            <a:avLst/>
          </a:prstGeom>
        </p:spPr>
      </p:pic>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376066"/>
            <a:ext cx="5140325" cy="3607246"/>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7553" y="2525551"/>
            <a:ext cx="4657132" cy="4237990"/>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6834" y="330200"/>
            <a:ext cx="2895600" cy="2895600"/>
          </a:xfrm>
          <a:prstGeom prst="rect">
            <a:avLst/>
          </a:prstGeom>
        </p:spPr>
      </p:pic>
      <p:grpSp>
        <p:nvGrpSpPr>
          <p:cNvPr id="9" name="Group 8">
            <a:extLst>
              <a:ext uri="{FF2B5EF4-FFF2-40B4-BE49-F238E27FC236}">
                <a16:creationId xmlns:a16="http://schemas.microsoft.com/office/drawing/2014/main" id="{EF0D9FCD-8089-5023-2BAF-93F512669A75}"/>
              </a:ext>
            </a:extLst>
          </p:cNvPr>
          <p:cNvGrpSpPr/>
          <p:nvPr/>
        </p:nvGrpSpPr>
        <p:grpSpPr>
          <a:xfrm>
            <a:off x="2415659" y="210341"/>
            <a:ext cx="7690460" cy="6553200"/>
            <a:chOff x="1162320" y="52311"/>
            <a:chExt cx="6374696" cy="6374696"/>
          </a:xfrm>
        </p:grpSpPr>
        <p:pic>
          <p:nvPicPr>
            <p:cNvPr id="12" name="图片 6" descr="形状, 圆圈&#10;&#10;描述已自动生成">
              <a:extLst>
                <a:ext uri="{FF2B5EF4-FFF2-40B4-BE49-F238E27FC236}">
                  <a16:creationId xmlns:a16="http://schemas.microsoft.com/office/drawing/2014/main" id="{FB7B2885-4951-A3AD-A800-B2479D3A37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62320" y="52311"/>
              <a:ext cx="6374696" cy="6374696"/>
            </a:xfrm>
            <a:prstGeom prst="rect">
              <a:avLst/>
            </a:prstGeom>
          </p:spPr>
        </p:pic>
        <p:sp>
          <p:nvSpPr>
            <p:cNvPr id="15" name="TextBox 14">
              <a:extLst>
                <a:ext uri="{FF2B5EF4-FFF2-40B4-BE49-F238E27FC236}">
                  <a16:creationId xmlns:a16="http://schemas.microsoft.com/office/drawing/2014/main" id="{98CDFB6D-BAE9-EF63-889C-F318C0EAFF96}"/>
                </a:ext>
              </a:extLst>
            </p:cNvPr>
            <p:cNvSpPr txBox="1"/>
            <p:nvPr/>
          </p:nvSpPr>
          <p:spPr>
            <a:xfrm>
              <a:off x="2519611" y="1532080"/>
              <a:ext cx="3660115" cy="2657541"/>
            </a:xfrm>
            <a:prstGeom prst="rect">
              <a:avLst/>
            </a:prstGeom>
            <a:noFill/>
          </p:spPr>
          <p:txBody>
            <a:bodyPr wrap="square">
              <a:spAutoFit/>
            </a:bodyPr>
            <a:lstStyle/>
            <a:p>
              <a:pPr algn="ctr"/>
              <a:r>
                <a:rPr lang="vi-VN" sz="3600" b="1" dirty="0">
                  <a:solidFill>
                    <a:srgbClr val="EB5E50"/>
                  </a:solidFill>
                  <a:latin typeface="Cambria" panose="02040503050406030204" pitchFamily="18" charset="0"/>
                </a:rPr>
                <a:t>Tìm đọc câu chuyện, bài văn, bài thơ,… về một nhân vật được mọi người quý mến, cảm phục.</a:t>
              </a:r>
            </a:p>
          </p:txBody>
        </p:sp>
      </p:grpSp>
    </p:spTree>
    <p:extLst>
      <p:ext uri="{BB962C8B-B14F-4D97-AF65-F5344CB8AC3E}">
        <p14:creationId xmlns:p14="http://schemas.microsoft.com/office/powerpoint/2010/main" val="1321919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62526" y="345001"/>
            <a:ext cx="6606335" cy="645218"/>
            <a:chOff x="1090863" y="782529"/>
            <a:chExt cx="6606335" cy="645218"/>
          </a:xfrm>
        </p:grpSpPr>
        <p:pic>
          <p:nvPicPr>
            <p:cNvPr id="9" name="Picture 8"/>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0382" t="14503" r="22596" b="24444"/>
            <a:stretch/>
          </p:blipFill>
          <p:spPr>
            <a:xfrm>
              <a:off x="1090863" y="834190"/>
              <a:ext cx="686798" cy="593557"/>
            </a:xfrm>
            <a:prstGeom prst="rect">
              <a:avLst/>
            </a:prstGeom>
          </p:spPr>
        </p:pic>
        <p:sp>
          <p:nvSpPr>
            <p:cNvPr id="10" name="TextBox 9"/>
            <p:cNvSpPr txBox="1"/>
            <p:nvPr/>
          </p:nvSpPr>
          <p:spPr>
            <a:xfrm>
              <a:off x="1726522" y="782529"/>
              <a:ext cx="5970676" cy="584775"/>
            </a:xfrm>
            <a:prstGeom prst="rect">
              <a:avLst/>
            </a:prstGeom>
            <a:noFill/>
          </p:spPr>
          <p:txBody>
            <a:bodyPr wrap="square" rtlCol="0">
              <a:spAutoFit/>
            </a:bodyPr>
            <a:lstStyle/>
            <a:p>
              <a:r>
                <a:rPr lang="en-GB" sz="3200" b="1" dirty="0" err="1">
                  <a:solidFill>
                    <a:schemeClr val="accent6">
                      <a:lumMod val="75000"/>
                    </a:schemeClr>
                  </a:solidFill>
                  <a:latin typeface="SVN-Lobster" panose="02040603050506020204" pitchFamily="18" charset="0"/>
                </a:rPr>
                <a:t>Ví</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dụ</a:t>
              </a:r>
              <a:r>
                <a:rPr lang="en-GB" sz="3200" b="1" dirty="0">
                  <a:solidFill>
                    <a:schemeClr val="accent6">
                      <a:lumMod val="75000"/>
                    </a:schemeClr>
                  </a:solidFill>
                  <a:latin typeface="SVN-Lobster" panose="02040603050506020204" pitchFamily="18" charset="0"/>
                </a:rPr>
                <a:t>:</a:t>
              </a:r>
            </a:p>
          </p:txBody>
        </p:sp>
      </p:grpSp>
      <p:sp>
        <p:nvSpPr>
          <p:cNvPr id="13" name="TextBox 12"/>
          <p:cNvSpPr txBox="1"/>
          <p:nvPr/>
        </p:nvSpPr>
        <p:spPr>
          <a:xfrm>
            <a:off x="449178" y="549751"/>
            <a:ext cx="11149263" cy="6555641"/>
          </a:xfrm>
          <a:prstGeom prst="rect">
            <a:avLst/>
          </a:prstGeom>
          <a:noFill/>
        </p:spPr>
        <p:txBody>
          <a:bodyPr wrap="square" rtlCol="0">
            <a:spAutoFit/>
          </a:bodyPr>
          <a:lstStyle/>
          <a:p>
            <a:pPr algn="ctr"/>
            <a:r>
              <a:rPr lang="en-GB" sz="2800" b="1" dirty="0" err="1">
                <a:solidFill>
                  <a:schemeClr val="accent5">
                    <a:lumMod val="75000"/>
                  </a:schemeClr>
                </a:solidFill>
                <a:latin typeface="Cambria" panose="02040503050406030204" pitchFamily="18" charset="0"/>
                <a:ea typeface="Cambria" panose="02040503050406030204" pitchFamily="18" charset="0"/>
              </a:rPr>
              <a:t>Bác</a:t>
            </a:r>
            <a:r>
              <a:rPr lang="en-GB" sz="2800" b="1" dirty="0">
                <a:solidFill>
                  <a:schemeClr val="accent5">
                    <a:lumMod val="75000"/>
                  </a:schemeClr>
                </a:solidFill>
                <a:latin typeface="Cambria" panose="02040503050406030204" pitchFamily="18" charset="0"/>
                <a:ea typeface="Cambria" panose="02040503050406030204" pitchFamily="18" charset="0"/>
              </a:rPr>
              <a:t> </a:t>
            </a:r>
            <a:r>
              <a:rPr lang="en-GB" sz="2800" b="1" dirty="0" err="1">
                <a:solidFill>
                  <a:schemeClr val="accent5">
                    <a:lumMod val="75000"/>
                  </a:schemeClr>
                </a:solidFill>
                <a:latin typeface="Cambria" panose="02040503050406030204" pitchFamily="18" charset="0"/>
                <a:ea typeface="Cambria" panose="02040503050406030204" pitchFamily="18" charset="0"/>
              </a:rPr>
              <a:t>lái</a:t>
            </a:r>
            <a:r>
              <a:rPr lang="en-GB" sz="2800" b="1" dirty="0">
                <a:solidFill>
                  <a:schemeClr val="accent5">
                    <a:lumMod val="75000"/>
                  </a:schemeClr>
                </a:solidFill>
                <a:latin typeface="Cambria" panose="02040503050406030204" pitchFamily="18" charset="0"/>
                <a:ea typeface="Cambria" panose="02040503050406030204" pitchFamily="18" charset="0"/>
              </a:rPr>
              <a:t> </a:t>
            </a:r>
            <a:r>
              <a:rPr lang="en-GB" sz="2800" b="1" dirty="0" err="1">
                <a:solidFill>
                  <a:schemeClr val="accent5">
                    <a:lumMod val="75000"/>
                  </a:schemeClr>
                </a:solidFill>
                <a:latin typeface="Cambria" panose="02040503050406030204" pitchFamily="18" charset="0"/>
                <a:ea typeface="Cambria" panose="02040503050406030204" pitchFamily="18" charset="0"/>
              </a:rPr>
              <a:t>xe</a:t>
            </a:r>
            <a:r>
              <a:rPr lang="en-GB" sz="2800" b="1" dirty="0">
                <a:solidFill>
                  <a:schemeClr val="accent5">
                    <a:lumMod val="75000"/>
                  </a:schemeClr>
                </a:solidFill>
                <a:latin typeface="Cambria" panose="02040503050406030204" pitchFamily="18" charset="0"/>
                <a:ea typeface="Cambria" panose="02040503050406030204" pitchFamily="18" charset="0"/>
              </a:rPr>
              <a:t> </a:t>
            </a:r>
            <a:r>
              <a:rPr lang="en-GB" sz="2800" b="1" dirty="0" err="1">
                <a:solidFill>
                  <a:schemeClr val="accent5">
                    <a:lumMod val="75000"/>
                  </a:schemeClr>
                </a:solidFill>
                <a:latin typeface="Cambria" panose="02040503050406030204" pitchFamily="18" charset="0"/>
                <a:ea typeface="Cambria" panose="02040503050406030204" pitchFamily="18" charset="0"/>
              </a:rPr>
              <a:t>bệnh</a:t>
            </a:r>
            <a:r>
              <a:rPr lang="en-GB" sz="2800" b="1" dirty="0">
                <a:solidFill>
                  <a:schemeClr val="accent5">
                    <a:lumMod val="75000"/>
                  </a:schemeClr>
                </a:solidFill>
                <a:latin typeface="Cambria" panose="02040503050406030204" pitchFamily="18" charset="0"/>
                <a:ea typeface="Cambria" panose="02040503050406030204" pitchFamily="18" charset="0"/>
              </a:rPr>
              <a:t> </a:t>
            </a:r>
            <a:r>
              <a:rPr lang="en-GB" sz="2800" b="1">
                <a:solidFill>
                  <a:schemeClr val="accent5">
                    <a:lumMod val="75000"/>
                  </a:schemeClr>
                </a:solidFill>
                <a:latin typeface="Cambria" panose="02040503050406030204" pitchFamily="18" charset="0"/>
                <a:ea typeface="Cambria" panose="02040503050406030204" pitchFamily="18" charset="0"/>
              </a:rPr>
              <a:t>viện</a:t>
            </a:r>
            <a:endParaRPr lang="en-GB" sz="2800" b="1" dirty="0">
              <a:solidFill>
                <a:schemeClr val="accent5">
                  <a:lumMod val="75000"/>
                </a:schemeClr>
              </a:solidFill>
              <a:latin typeface="Cambria" panose="02040503050406030204" pitchFamily="18" charset="0"/>
              <a:ea typeface="Cambria" panose="02040503050406030204" pitchFamily="18" charset="0"/>
            </a:endParaRPr>
          </a:p>
          <a:p>
            <a:pPr algn="ctr"/>
            <a:r>
              <a:rPr lang="en-GB" sz="2000" dirty="0">
                <a:latin typeface="Cambria" panose="02040503050406030204" pitchFamily="18" charset="0"/>
                <a:ea typeface="Cambria" panose="02040503050406030204" pitchFamily="18" charset="0"/>
              </a:rPr>
              <a:t>(</a:t>
            </a:r>
            <a:r>
              <a:rPr lang="en-GB" sz="2000" dirty="0" err="1">
                <a:latin typeface="Cambria" panose="02040503050406030204" pitchFamily="18" charset="0"/>
                <a:ea typeface="Cambria" panose="02040503050406030204" pitchFamily="18" charset="0"/>
              </a:rPr>
              <a:t>Trích</a:t>
            </a:r>
            <a:r>
              <a:rPr lang="en-GB" sz="2000" dirty="0">
                <a:latin typeface="Cambria" panose="02040503050406030204" pitchFamily="18" charset="0"/>
                <a:ea typeface="Cambria" panose="02040503050406030204" pitchFamily="18" charset="0"/>
              </a:rPr>
              <a:t>)</a:t>
            </a:r>
          </a:p>
          <a:p>
            <a:pPr indent="361950" algn="just"/>
            <a:r>
              <a:rPr lang="en-GB" sz="2600" dirty="0" err="1">
                <a:latin typeface="Cambria" panose="02040503050406030204" pitchFamily="18" charset="0"/>
                <a:ea typeface="Cambria" panose="02040503050406030204" pitchFamily="18" charset="0"/>
              </a:rPr>
              <a:t>Chiếc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cấp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cứu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chở</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mẹ</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Từ</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bệnh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viện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ngồi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tay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nét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mặt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bình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tĩnh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nhìn</a:t>
            </a:r>
            <a:r>
              <a:rPr lang="en-GB" sz="2600" dirty="0">
                <a:latin typeface="Cambria" panose="02040503050406030204" pitchFamily="18" charset="0"/>
                <a:ea typeface="Cambria" panose="02040503050406030204" pitchFamily="18" charset="0"/>
              </a:rPr>
              <a:t> qua </a:t>
            </a:r>
            <a:r>
              <a:rPr lang="en-GB" sz="2600" dirty="0" err="1">
                <a:latin typeface="Cambria" panose="02040503050406030204" pitchFamily="18" charset="0"/>
                <a:ea typeface="Cambria" panose="02040503050406030204" pitchFamily="18" charset="0"/>
              </a:rPr>
              <a:t>người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bệnh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rồi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chuyển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bánh</a:t>
            </a:r>
            <a:r>
              <a:rPr lang="en-GB" sz="2600" dirty="0">
                <a:latin typeface="Cambria" panose="02040503050406030204" pitchFamily="18" charset="0"/>
                <a:ea typeface="Cambria" panose="02040503050406030204" pitchFamily="18" charset="0"/>
              </a:rPr>
              <a:t>.</a:t>
            </a:r>
          </a:p>
          <a:p>
            <a:pPr indent="361950" algn="just"/>
            <a:r>
              <a:rPr lang="en-GB" sz="2600" dirty="0" err="1">
                <a:latin typeface="Cambria" panose="02040503050406030204" pitchFamily="18" charset="0"/>
                <a:ea typeface="Cambria" panose="02040503050406030204" pitchFamily="18" charset="0"/>
              </a:rPr>
              <a:t>Chiếc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lao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khá</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nhanh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êm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Thỉnh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thoảng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chạy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chậm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vì</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vướng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phía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rồi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lướt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mũi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tên</a:t>
            </a:r>
            <a:r>
              <a:rPr lang="en-GB" sz="2600" dirty="0">
                <a:latin typeface="Cambria" panose="02040503050406030204" pitchFamily="18" charset="0"/>
                <a:ea typeface="Cambria" panose="02040503050406030204" pitchFamily="18" charset="0"/>
              </a:rPr>
              <a:t>.</a:t>
            </a:r>
          </a:p>
          <a:p>
            <a:pPr indent="361950" algn="just"/>
            <a:r>
              <a:rPr lang="en-GB" sz="2600" dirty="0" err="1">
                <a:latin typeface="Cambria" panose="02040503050406030204" pitchFamily="18" charset="0"/>
                <a:ea typeface="Cambria" panose="02040503050406030204" pitchFamily="18" charset="0"/>
              </a:rPr>
              <a:t>Bác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tay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Hình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bốn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chua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hề</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một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viên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sỏi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nhỏ</a:t>
            </a:r>
            <a:r>
              <a:rPr lang="en-GB" sz="2600" dirty="0">
                <a:latin typeface="Cambria" panose="02040503050406030204" pitchFamily="18" charset="0"/>
                <a:ea typeface="Cambria" panose="02040503050406030204" pitchFamily="18" charset="0"/>
              </a:rPr>
              <a:t> hay </a:t>
            </a:r>
            <a:r>
              <a:rPr lang="en-GB" sz="2600" dirty="0" err="1">
                <a:latin typeface="Cambria" panose="02040503050406030204" pitchFamily="18" charset="0"/>
                <a:ea typeface="Cambria" panose="02040503050406030204" pitchFamily="18" charset="0"/>
              </a:rPr>
              <a:t>một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mẩu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cây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khô</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sắp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sửa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gặp</a:t>
            </a:r>
            <a:r>
              <a:rPr lang="en-GB" sz="2600" dirty="0">
                <a:latin typeface="Cambria" panose="02040503050406030204" pitchFamily="18" charset="0"/>
                <a:ea typeface="Cambria" panose="02040503050406030204" pitchFamily="18" charset="0"/>
              </a:rPr>
              <a:t> ổ </a:t>
            </a:r>
            <a:r>
              <a:rPr lang="en-GB" sz="2600" dirty="0" err="1">
                <a:latin typeface="Cambria" panose="02040503050406030204" pitchFamily="18" charset="0"/>
                <a:ea typeface="Cambria" panose="02040503050406030204" pitchFamily="18" charset="0"/>
              </a:rPr>
              <a:t>gà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tránh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được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ngay</a:t>
            </a:r>
            <a:r>
              <a:rPr lang="en-GB" sz="2600" dirty="0">
                <a:latin typeface="Cambria" panose="02040503050406030204" pitchFamily="18" charset="0"/>
                <a:ea typeface="Cambria" panose="02040503050406030204" pitchFamily="18" charset="0"/>
              </a:rPr>
              <a:t>. Qua </a:t>
            </a:r>
            <a:r>
              <a:rPr lang="en-GB" sz="2600" dirty="0" err="1">
                <a:latin typeface="Cambria" panose="02040503050406030204" pitchFamily="18" charset="0"/>
                <a:ea typeface="Cambria" panose="02040503050406030204" pitchFamily="18" charset="0"/>
              </a:rPr>
              <a:t>mỗi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chỗ</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rẽ</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tiếng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còi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nổi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muốn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nói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cấp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cứu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đây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nhường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đường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giùm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nhé</a:t>
            </a:r>
            <a:r>
              <a:rPr lang="en-GB" sz="2600" dirty="0">
                <a:latin typeface="Cambria" panose="02040503050406030204" pitchFamily="18" charset="0"/>
                <a:ea typeface="Cambria" panose="02040503050406030204" pitchFamily="18" charset="0"/>
              </a:rPr>
              <a:t>!”</a:t>
            </a:r>
          </a:p>
          <a:p>
            <a:pPr indent="361950" algn="just"/>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đến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bệnh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viện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cô</a:t>
            </a:r>
            <a:r>
              <a:rPr lang="en-GB" sz="2600" dirty="0">
                <a:latin typeface="Cambria" panose="02040503050406030204" pitchFamily="18" charset="0"/>
                <a:ea typeface="Cambria" panose="02040503050406030204" pitchFamily="18" charset="0"/>
              </a:rPr>
              <a:t> y </a:t>
            </a:r>
            <a:r>
              <a:rPr lang="en-GB" sz="2600" dirty="0" err="1">
                <a:latin typeface="Cambria" panose="02040503050406030204" pitchFamily="18" charset="0"/>
                <a:ea typeface="Cambria" panose="02040503050406030204" pitchFamily="18" charset="0"/>
              </a:rPr>
              <a:t>tá</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đẩy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băng</a:t>
            </a:r>
            <a:r>
              <a:rPr lang="en-GB" sz="2600" dirty="0">
                <a:latin typeface="Cambria" panose="02040503050406030204" pitchFamily="18" charset="0"/>
                <a:ea typeface="Cambria" panose="02040503050406030204" pitchFamily="18" charset="0"/>
              </a:rPr>
              <a:t> ca </a:t>
            </a:r>
            <a:r>
              <a:rPr lang="en-GB" sz="2600" dirty="0" err="1">
                <a:latin typeface="Cambria" panose="02040503050406030204" pitchFamily="18" charset="0"/>
                <a:ea typeface="Cambria" panose="02040503050406030204" pitchFamily="18" charset="0"/>
              </a:rPr>
              <a:t>đưa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mẹ</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Từ</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phòng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cấp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cứu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xách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theo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đôi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guốc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đưa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cô</a:t>
            </a:r>
            <a:r>
              <a:rPr lang="en-GB" sz="2600" dirty="0">
                <a:latin typeface="Cambria" panose="02040503050406030204" pitchFamily="18" charset="0"/>
                <a:ea typeface="Cambria" panose="02040503050406030204" pitchFamily="18" charset="0"/>
              </a:rPr>
              <a:t> y </a:t>
            </a:r>
            <a:r>
              <a:rPr lang="en-GB" sz="2600" dirty="0" err="1">
                <a:latin typeface="Cambria" panose="02040503050406030204" pitchFamily="18" charset="0"/>
                <a:ea typeface="Cambria" panose="02040503050406030204" pitchFamily="18" charset="0"/>
              </a:rPr>
              <a:t>tá</a:t>
            </a:r>
            <a:r>
              <a:rPr lang="en-GB" sz="2600" dirty="0">
                <a:latin typeface="Cambria" panose="02040503050406030204" pitchFamily="18" charset="0"/>
                <a:ea typeface="Cambria" panose="02040503050406030204" pitchFamily="18" charset="0"/>
              </a:rPr>
              <a:t>:</a:t>
            </a:r>
          </a:p>
          <a:p>
            <a:pPr indent="361950" algn="just">
              <a:buFontTx/>
              <a:buChar char="-"/>
            </a:pP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bệnh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nhân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đấy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chị</a:t>
            </a:r>
            <a:r>
              <a:rPr lang="en-GB" sz="2600" dirty="0">
                <a:latin typeface="Cambria" panose="02040503050406030204" pitchFamily="18" charset="0"/>
                <a:ea typeface="Cambria" panose="02040503050406030204" pitchFamily="18" charset="0"/>
              </a:rPr>
              <a:t> ạ!</a:t>
            </a:r>
          </a:p>
          <a:p>
            <a:pPr indent="361950" algn="just"/>
            <a:r>
              <a:rPr lang="en-GB" sz="2600" dirty="0" err="1">
                <a:latin typeface="Cambria" panose="02040503050406030204" pitchFamily="18" charset="0"/>
                <a:ea typeface="Cambria" panose="02040503050406030204" pitchFamily="18" charset="0"/>
              </a:rPr>
              <a:t>Rồi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Từ</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chưa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kịp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bệnh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viện</a:t>
            </a:r>
            <a:r>
              <a:rPr lang="en-GB" sz="2600" dirty="0">
                <a:latin typeface="Cambria" panose="02040503050406030204" pitchFamily="18" charset="0"/>
                <a:ea typeface="Cambria" panose="02040503050406030204" pitchFamily="18" charset="0"/>
              </a:rPr>
              <a:t>.</a:t>
            </a:r>
          </a:p>
          <a:p>
            <a:pPr algn="r"/>
            <a:r>
              <a:rPr lang="en-GB" sz="2600" dirty="0">
                <a:latin typeface="Cambria" panose="02040503050406030204" pitchFamily="18" charset="0"/>
                <a:ea typeface="Cambria" panose="02040503050406030204" pitchFamily="18" charset="0"/>
              </a:rPr>
              <a:t>(Theo </a:t>
            </a:r>
            <a:r>
              <a:rPr lang="en-GB" sz="2600" dirty="0" err="1">
                <a:latin typeface="Cambria" panose="02040503050406030204" pitchFamily="18" charset="0"/>
                <a:ea typeface="Cambria" panose="02040503050406030204" pitchFamily="18" charset="0"/>
              </a:rPr>
              <a:t>Trần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Thanh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Địch</a:t>
            </a:r>
            <a:r>
              <a:rPr lang="en-GB" sz="2600" dirty="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endParaRPr lang="en-GB" sz="2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1191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A4EB8EC-F039-7443-A578-625A822A9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358" y="2021304"/>
            <a:ext cx="4561641" cy="4561641"/>
          </a:xfrm>
          <a:prstGeom prst="rect">
            <a:avLst/>
          </a:prstGeom>
        </p:spPr>
      </p:pic>
      <p:pic>
        <p:nvPicPr>
          <p:cNvPr id="6" name="图片 5">
            <a:extLst>
              <a:ext uri="{FF2B5EF4-FFF2-40B4-BE49-F238E27FC236}">
                <a16:creationId xmlns:a16="http://schemas.microsoft.com/office/drawing/2014/main" id="{62DB8BD7-1774-7A49-90CB-F240AD918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4008" y="282403"/>
            <a:ext cx="512531" cy="833462"/>
          </a:xfrm>
          <a:prstGeom prst="rect">
            <a:avLst/>
          </a:prstGeom>
        </p:spPr>
      </p:pic>
      <p:pic>
        <p:nvPicPr>
          <p:cNvPr id="9" name="Picture 8">
            <a:extLst>
              <a:ext uri="{FF2B5EF4-FFF2-40B4-BE49-F238E27FC236}">
                <a16:creationId xmlns:a16="http://schemas.microsoft.com/office/drawing/2014/main" id="{CC437F87-FDBF-1338-2FFA-32EA0237DDF5}"/>
              </a:ext>
            </a:extLst>
          </p:cNvPr>
          <p:cNvPicPr>
            <a:picLocks noChangeAspect="1"/>
          </p:cNvPicPr>
          <p:nvPr/>
        </p:nvPicPr>
        <p:blipFill>
          <a:blip r:embed="rId5"/>
          <a:stretch>
            <a:fillRect/>
          </a:stretch>
        </p:blipFill>
        <p:spPr>
          <a:xfrm>
            <a:off x="3910274" y="120286"/>
            <a:ext cx="4906711" cy="1157696"/>
          </a:xfrm>
          <a:prstGeom prst="rect">
            <a:avLst/>
          </a:prstGeom>
        </p:spPr>
      </p:pic>
      <p:sp>
        <p:nvSpPr>
          <p:cNvPr id="10" name="TextBox 9">
            <a:extLst>
              <a:ext uri="{FF2B5EF4-FFF2-40B4-BE49-F238E27FC236}">
                <a16:creationId xmlns:a16="http://schemas.microsoft.com/office/drawing/2014/main" id="{6F8FD0FC-102D-186A-63B4-15BFDF62436F}"/>
              </a:ext>
            </a:extLst>
          </p:cNvPr>
          <p:cNvSpPr txBox="1"/>
          <p:nvPr/>
        </p:nvSpPr>
        <p:spPr>
          <a:xfrm>
            <a:off x="1989377" y="2104494"/>
            <a:ext cx="8401532" cy="2112951"/>
          </a:xfrm>
          <a:prstGeom prst="rect">
            <a:avLst/>
          </a:prstGeom>
          <a:noFill/>
        </p:spPr>
        <p:txBody>
          <a:bodyPr wrap="square">
            <a:spAutoFit/>
          </a:bodyPr>
          <a:lstStyle/>
          <a:p>
            <a:pPr indent="228600" algn="just">
              <a:lnSpc>
                <a:spcPct val="120000"/>
              </a:lnSpc>
            </a:pPr>
            <a:r>
              <a:rPr lang="vi-VN" sz="2800" dirty="0">
                <a:solidFill>
                  <a:srgbClr val="415613"/>
                </a:solidFill>
                <a:latin typeface="Cambria" panose="02040503050406030204" pitchFamily="18" charset="0"/>
                <a:ea typeface="Times New Roman" panose="02020603050405020304" pitchFamily="18" charset="0"/>
              </a:rPr>
              <a:t>- Bước đầu biết cách viết một lá thư cho người thân.</a:t>
            </a:r>
          </a:p>
          <a:p>
            <a:pPr indent="228600" algn="just">
              <a:lnSpc>
                <a:spcPct val="120000"/>
              </a:lnSpc>
            </a:pPr>
            <a:r>
              <a:rPr lang="vi-VN" sz="2800" dirty="0">
                <a:solidFill>
                  <a:srgbClr val="415613"/>
                </a:solidFill>
                <a:latin typeface="Cambria" panose="02040503050406030204" pitchFamily="18" charset="0"/>
                <a:ea typeface="Times New Roman" panose="02020603050405020304" pitchFamily="18" charset="0"/>
              </a:rPr>
              <a:t>- Hình thành và phát triển tình cảm đối với những người có tinh thần trách nhiệm với công việc chung.</a:t>
            </a:r>
          </a:p>
          <a:p>
            <a:pPr indent="228600" algn="just">
              <a:lnSpc>
                <a:spcPct val="120000"/>
              </a:lnSpc>
            </a:pPr>
            <a:r>
              <a:rPr lang="vi-VN" sz="2800" dirty="0">
                <a:solidFill>
                  <a:srgbClr val="415613"/>
                </a:solidFill>
                <a:latin typeface="Cambria" panose="02040503050406030204" pitchFamily="18" charset="0"/>
                <a:ea typeface="Times New Roman" panose="02020603050405020304" pitchFamily="18" charset="0"/>
              </a:rPr>
              <a:t>- Đọc mở rộng theo yêu cầu.</a:t>
            </a:r>
            <a:endParaRPr lang="en-US" sz="2800" dirty="0">
              <a:solidFill>
                <a:srgbClr val="415613"/>
              </a:solidFill>
              <a:latin typeface="Cambria" panose="02040503050406030204" pitchFamily="18" charset="0"/>
              <a:ea typeface="Times New Roman" panose="02020603050405020304" pitchFamily="18" charset="0"/>
            </a:endParaRPr>
          </a:p>
        </p:txBody>
      </p:sp>
      <p:pic>
        <p:nvPicPr>
          <p:cNvPr id="11" name="图片 5">
            <a:extLst>
              <a:ext uri="{FF2B5EF4-FFF2-40B4-BE49-F238E27FC236}">
                <a16:creationId xmlns:a16="http://schemas.microsoft.com/office/drawing/2014/main" id="{62DB8BD7-1774-7A49-90CB-F240AD918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0889" y="303288"/>
            <a:ext cx="512531" cy="833462"/>
          </a:xfrm>
          <a:prstGeom prst="rect">
            <a:avLst/>
          </a:prstGeom>
        </p:spPr>
      </p:pic>
      <p:pic>
        <p:nvPicPr>
          <p:cNvPr id="12" name="图片 7">
            <a:extLst>
              <a:ext uri="{FF2B5EF4-FFF2-40B4-BE49-F238E27FC236}">
                <a16:creationId xmlns:a16="http://schemas.microsoft.com/office/drawing/2014/main" id="{05CD148A-925B-2445-826A-C755EB5FA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11774">
            <a:off x="9865240" y="-1248946"/>
            <a:ext cx="3609394" cy="3609394"/>
          </a:xfrm>
          <a:prstGeom prst="rect">
            <a:avLst/>
          </a:prstGeom>
        </p:spPr>
      </p:pic>
      <p:pic>
        <p:nvPicPr>
          <p:cNvPr id="14" name="图片 7">
            <a:extLst>
              <a:ext uri="{FF2B5EF4-FFF2-40B4-BE49-F238E27FC236}">
                <a16:creationId xmlns:a16="http://schemas.microsoft.com/office/drawing/2014/main" id="{50B2B9F6-A8F0-8046-B132-7B62E94DFB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941" y="282403"/>
            <a:ext cx="899870" cy="899870"/>
          </a:xfrm>
          <a:prstGeom prst="rect">
            <a:avLst/>
          </a:prstGeom>
        </p:spPr>
      </p:pic>
    </p:spTree>
    <p:extLst>
      <p:ext uri="{BB962C8B-B14F-4D97-AF65-F5344CB8AC3E}">
        <p14:creationId xmlns:p14="http://schemas.microsoft.com/office/powerpoint/2010/main" val="3791449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A8D0B2E-0809-C845-AABD-69CBAB7BD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 y="330200"/>
            <a:ext cx="660695" cy="1074402"/>
          </a:xfrm>
          <a:prstGeom prst="rect">
            <a:avLst/>
          </a:prstGeom>
        </p:spPr>
      </p:pic>
      <p:pic>
        <p:nvPicPr>
          <p:cNvPr id="9" name="图片 8">
            <a:extLst>
              <a:ext uri="{FF2B5EF4-FFF2-40B4-BE49-F238E27FC236}">
                <a16:creationId xmlns:a16="http://schemas.microsoft.com/office/drawing/2014/main" id="{910F18BF-E657-474B-B00E-3D0CB62F8D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5800" y="381000"/>
            <a:ext cx="6096000" cy="6096000"/>
          </a:xfrm>
          <a:prstGeom prst="rect">
            <a:avLst/>
          </a:prstGeom>
        </p:spPr>
      </p:pic>
      <p:pic>
        <p:nvPicPr>
          <p:cNvPr id="10" name="Picture 9">
            <a:extLst>
              <a:ext uri="{FF2B5EF4-FFF2-40B4-BE49-F238E27FC236}">
                <a16:creationId xmlns:a16="http://schemas.microsoft.com/office/drawing/2014/main" id="{8672ED4D-A24D-00AB-F801-441676A59092}"/>
              </a:ext>
            </a:extLst>
          </p:cNvPr>
          <p:cNvPicPr>
            <a:picLocks noChangeAspect="1"/>
          </p:cNvPicPr>
          <p:nvPr/>
        </p:nvPicPr>
        <p:blipFill>
          <a:blip r:embed="rId5"/>
          <a:stretch>
            <a:fillRect/>
          </a:stretch>
        </p:blipFill>
        <p:spPr>
          <a:xfrm>
            <a:off x="768275" y="496529"/>
            <a:ext cx="3572566" cy="1036410"/>
          </a:xfrm>
          <a:prstGeom prst="rect">
            <a:avLst/>
          </a:prstGeom>
        </p:spPr>
      </p:pic>
      <p:sp>
        <p:nvSpPr>
          <p:cNvPr id="11" name="TextBox 10">
            <a:extLst>
              <a:ext uri="{FF2B5EF4-FFF2-40B4-BE49-F238E27FC236}">
                <a16:creationId xmlns:a16="http://schemas.microsoft.com/office/drawing/2014/main" id="{E3D20A8C-B735-6AEA-2952-A838BCC471A3}"/>
              </a:ext>
            </a:extLst>
          </p:cNvPr>
          <p:cNvSpPr txBox="1"/>
          <p:nvPr/>
        </p:nvSpPr>
        <p:spPr>
          <a:xfrm>
            <a:off x="672061" y="2019122"/>
            <a:ext cx="5233884" cy="2086725"/>
          </a:xfrm>
          <a:prstGeom prst="rect">
            <a:avLst/>
          </a:prstGeom>
          <a:noFill/>
        </p:spPr>
        <p:txBody>
          <a:bodyPr wrap="square">
            <a:spAutoFit/>
          </a:bodyPr>
          <a:lstStyle/>
          <a:p>
            <a:pPr algn="just">
              <a:lnSpc>
                <a:spcPct val="120000"/>
              </a:lnSpc>
            </a:pP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Tìm</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đọc</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các</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câu</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chuyện</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về</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những</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hoạt</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động</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mà</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em</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yêu</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thích</a:t>
            </a:r>
            <a:r>
              <a:rPr lang="en-GB" sz="3600" b="1" dirty="0">
                <a:solidFill>
                  <a:schemeClr val="accent6">
                    <a:lumMod val="75000"/>
                  </a:schemeClr>
                </a:solidFill>
                <a:latin typeface="Cambria" panose="02040503050406030204" pitchFamily="18" charset="0"/>
                <a:ea typeface="Times New Roman" panose="02020603050405020304" pitchFamily="18" charset="0"/>
              </a:rPr>
              <a:t>.</a:t>
            </a:r>
            <a:endParaRPr lang="vi-VN" sz="3600" b="1" dirty="0">
              <a:solidFill>
                <a:schemeClr val="accent6">
                  <a:lumMod val="75000"/>
                </a:schemeClr>
              </a:solidFill>
              <a:latin typeface="Cambria" panose="020405030504060302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E3D20A8C-B735-6AEA-2952-A838BCC471A3}"/>
              </a:ext>
            </a:extLst>
          </p:cNvPr>
          <p:cNvSpPr txBox="1"/>
          <p:nvPr/>
        </p:nvSpPr>
        <p:spPr>
          <a:xfrm>
            <a:off x="812206" y="4234184"/>
            <a:ext cx="6315346" cy="695960"/>
          </a:xfrm>
          <a:prstGeom prst="rect">
            <a:avLst/>
          </a:prstGeom>
          <a:noFill/>
        </p:spPr>
        <p:txBody>
          <a:bodyPr wrap="square">
            <a:spAutoFit/>
          </a:bodyPr>
          <a:lstStyle/>
          <a:p>
            <a:pPr algn="just">
              <a:lnSpc>
                <a:spcPct val="120000"/>
              </a:lnSpc>
            </a:pP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Chuẩn</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bị</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bài</a:t>
            </a:r>
            <a:r>
              <a:rPr lang="en-GB" sz="3600" b="1" dirty="0">
                <a:solidFill>
                  <a:schemeClr val="accent6">
                    <a:lumMod val="75000"/>
                  </a:schemeClr>
                </a:solidFill>
                <a:latin typeface="Cambria" panose="02040503050406030204" pitchFamily="18" charset="0"/>
                <a:ea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Times New Roman" panose="02020603050405020304" pitchFamily="18" charset="0"/>
              </a:rPr>
              <a:t>sau</a:t>
            </a:r>
            <a:r>
              <a:rPr lang="en-GB" sz="3600" b="1" dirty="0">
                <a:solidFill>
                  <a:schemeClr val="accent6">
                    <a:lumMod val="75000"/>
                  </a:schemeClr>
                </a:solidFill>
                <a:latin typeface="Cambria" panose="02040503050406030204" pitchFamily="18" charset="0"/>
                <a:ea typeface="Times New Roman" panose="02020603050405020304" pitchFamily="18" charset="0"/>
              </a:rPr>
              <a:t>.</a:t>
            </a:r>
            <a:endParaRPr lang="vi-VN" sz="3600" b="1" dirty="0">
              <a:solidFill>
                <a:schemeClr val="accent6">
                  <a:lumMod val="75000"/>
                </a:schemeClr>
              </a:solidFill>
              <a:latin typeface="Cambria" panose="02040503050406030204" pitchFamily="18" charset="0"/>
              <a:ea typeface="Times New Roman" panose="02020603050405020304" pitchFamily="18" charset="0"/>
            </a:endParaRPr>
          </a:p>
        </p:txBody>
      </p:sp>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915" y="4720367"/>
            <a:ext cx="2222643" cy="2222643"/>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9038" y="4720367"/>
            <a:ext cx="2222643" cy="2222643"/>
          </a:xfrm>
          <a:prstGeom prst="rect">
            <a:avLst/>
          </a:prstGeom>
        </p:spPr>
      </p:pic>
      <p:pic>
        <p:nvPicPr>
          <p:cNvPr id="15" name="图片 6">
            <a:extLst>
              <a:ext uri="{FF2B5EF4-FFF2-40B4-BE49-F238E27FC236}">
                <a16:creationId xmlns:a16="http://schemas.microsoft.com/office/drawing/2014/main" id="{66D392DC-4934-2045-930E-FEFBED232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93886" y="4720366"/>
            <a:ext cx="2222643" cy="2222643"/>
          </a:xfrm>
          <a:prstGeom prst="rect">
            <a:avLst/>
          </a:prstGeom>
        </p:spPr>
      </p:pic>
    </p:spTree>
    <p:extLst>
      <p:ext uri="{BB962C8B-B14F-4D97-AF65-F5344CB8AC3E}">
        <p14:creationId xmlns:p14="http://schemas.microsoft.com/office/powerpoint/2010/main" val="3787651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AB85B2-B762-534C-976C-2B729EAE9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46" y="238898"/>
            <a:ext cx="2350308" cy="3635751"/>
          </a:xfrm>
          <a:prstGeom prst="rect">
            <a:avLst/>
          </a:prstGeom>
        </p:spPr>
      </p:pic>
      <p:pic>
        <p:nvPicPr>
          <p:cNvPr id="4" name="图片 3">
            <a:extLst>
              <a:ext uri="{FF2B5EF4-FFF2-40B4-BE49-F238E27FC236}">
                <a16:creationId xmlns:a16="http://schemas.microsoft.com/office/drawing/2014/main" id="{56AD82CD-1654-0047-B2DE-DCB59C42E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9" name="图片 8">
            <a:extLst>
              <a:ext uri="{FF2B5EF4-FFF2-40B4-BE49-F238E27FC236}">
                <a16:creationId xmlns:a16="http://schemas.microsoft.com/office/drawing/2014/main" id="{68F6E399-07FA-024D-8534-6347AD5E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10" name="Picture 9">
            <a:extLst>
              <a:ext uri="{FF2B5EF4-FFF2-40B4-BE49-F238E27FC236}">
                <a16:creationId xmlns:a16="http://schemas.microsoft.com/office/drawing/2014/main" id="{68D40F03-E331-E27D-B9EB-0F65997FA7A5}"/>
              </a:ext>
            </a:extLst>
          </p:cNvPr>
          <p:cNvPicPr>
            <a:picLocks noChangeAspect="1"/>
          </p:cNvPicPr>
          <p:nvPr/>
        </p:nvPicPr>
        <p:blipFill>
          <a:blip r:embed="rId6"/>
          <a:stretch>
            <a:fillRect/>
          </a:stretch>
        </p:blipFill>
        <p:spPr>
          <a:xfrm>
            <a:off x="3349950" y="573501"/>
            <a:ext cx="5910271" cy="4429143"/>
          </a:xfrm>
          <a:prstGeom prst="rect">
            <a:avLst/>
          </a:prstGeom>
        </p:spPr>
      </p:pic>
      <p:pic>
        <p:nvPicPr>
          <p:cNvPr id="11" name="图片 8">
            <a:extLst>
              <a:ext uri="{FF2B5EF4-FFF2-40B4-BE49-F238E27FC236}">
                <a16:creationId xmlns:a16="http://schemas.microsoft.com/office/drawing/2014/main" id="{BB58B0DF-8367-624D-8EFE-EC0A3A8367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854" y="3487197"/>
            <a:ext cx="3078703" cy="3078703"/>
          </a:xfrm>
          <a:prstGeom prst="rect">
            <a:avLst/>
          </a:prstGeom>
        </p:spPr>
      </p:pic>
      <p:pic>
        <p:nvPicPr>
          <p:cNvPr id="12" name="图片 9">
            <a:extLst>
              <a:ext uri="{FF2B5EF4-FFF2-40B4-BE49-F238E27FC236}">
                <a16:creationId xmlns:a16="http://schemas.microsoft.com/office/drawing/2014/main" id="{806BC0BE-F4D5-FE49-969C-4CEC2EFECD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12421" y="340424"/>
            <a:ext cx="2895600" cy="2895600"/>
          </a:xfrm>
          <a:prstGeom prst="rect">
            <a:avLst/>
          </a:prstGeom>
        </p:spPr>
      </p:pic>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spTree>
    <p:extLst>
      <p:ext uri="{BB962C8B-B14F-4D97-AF65-F5344CB8AC3E}">
        <p14:creationId xmlns:p14="http://schemas.microsoft.com/office/powerpoint/2010/main" val="4153122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ác Đưa Thư Vui Tính - Kính Coong Kính Coong [Official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010" y="401053"/>
            <a:ext cx="11470105" cy="5759116"/>
          </a:xfrm>
          <a:prstGeom prst="rect">
            <a:avLst/>
          </a:prstGeom>
          <a:ln>
            <a:noFill/>
          </a:ln>
          <a:effectLst>
            <a:softEdge rad="112500"/>
          </a:effectLst>
        </p:spPr>
      </p:pic>
    </p:spTree>
    <p:extLst>
      <p:ext uri="{BB962C8B-B14F-4D97-AF65-F5344CB8AC3E}">
        <p14:creationId xmlns:p14="http://schemas.microsoft.com/office/powerpoint/2010/main" val="2316487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5" y="268137"/>
            <a:ext cx="1541379" cy="2506543"/>
          </a:xfrm>
          <a:prstGeom prst="rect">
            <a:avLst/>
          </a:prstGeom>
        </p:spPr>
      </p:pic>
      <p:pic>
        <p:nvPicPr>
          <p:cNvPr id="11"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693339" y="0"/>
            <a:ext cx="8695756" cy="4908884"/>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sp>
        <p:nvSpPr>
          <p:cNvPr id="12" name="TextBox 11">
            <a:extLst>
              <a:ext uri="{FF2B5EF4-FFF2-40B4-BE49-F238E27FC236}">
                <a16:creationId xmlns:a16="http://schemas.microsoft.com/office/drawing/2014/main" id="{E3D20A8C-B735-6AEA-2952-A838BCC471A3}"/>
              </a:ext>
            </a:extLst>
          </p:cNvPr>
          <p:cNvSpPr txBox="1"/>
          <p:nvPr/>
        </p:nvSpPr>
        <p:spPr>
          <a:xfrm>
            <a:off x="3162125" y="1511235"/>
            <a:ext cx="5758184" cy="2308324"/>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chemeClr val="accent6">
                    <a:lumMod val="75000"/>
                  </a:schemeClr>
                </a:solidFill>
                <a:latin typeface="Cambria" panose="02040503050406030204" pitchFamily="18" charset="0"/>
                <a:ea typeface="Times New Roman" panose="02020603050405020304" pitchFamily="18" charset="0"/>
              </a:rPr>
              <a:t>Khi muốn liên lạc với người thân hoặc bạn bè ở xa em làm cách nào?</a:t>
            </a:r>
            <a:endParaRPr lang="en-US" sz="3600" b="1" dirty="0">
              <a:solidFill>
                <a:schemeClr val="accent6">
                  <a:lumMod val="75000"/>
                </a:schemeClr>
              </a:solidFill>
              <a:effectLst/>
              <a:latin typeface="Cambria" panose="02040503050406030204" pitchFamily="18" charset="0"/>
              <a:ea typeface="Times New Roman" panose="02020603050405020304" pitchFamily="18" charset="0"/>
            </a:endParaRPr>
          </a:p>
        </p:txBody>
      </p:sp>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76066"/>
            <a:ext cx="5140325" cy="3607246"/>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7553" y="2525551"/>
            <a:ext cx="4657132" cy="4237990"/>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6834" y="330200"/>
            <a:ext cx="2895600" cy="2895600"/>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spTree>
    <p:extLst>
      <p:ext uri="{BB962C8B-B14F-4D97-AF65-F5344CB8AC3E}">
        <p14:creationId xmlns:p14="http://schemas.microsoft.com/office/powerpoint/2010/main" val="1671627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C0131E-1C0E-8B42-A915-3999332D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46" y="268138"/>
            <a:ext cx="793144" cy="1289786"/>
          </a:xfrm>
          <a:prstGeom prst="rect">
            <a:avLst/>
          </a:prstGeom>
        </p:spPr>
      </p:pic>
      <p:pic>
        <p:nvPicPr>
          <p:cNvPr id="6" name="图片 5">
            <a:extLst>
              <a:ext uri="{FF2B5EF4-FFF2-40B4-BE49-F238E27FC236}">
                <a16:creationId xmlns:a16="http://schemas.microsoft.com/office/drawing/2014/main" id="{34FCCB39-1863-7840-98A7-B6F8403741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466" y="4106779"/>
            <a:ext cx="3926921" cy="2755734"/>
          </a:xfrm>
          <a:prstGeom prst="rect">
            <a:avLst/>
          </a:prstGeom>
        </p:spPr>
      </p:pic>
      <p:pic>
        <p:nvPicPr>
          <p:cNvPr id="8" name="图片 7">
            <a:extLst>
              <a:ext uri="{FF2B5EF4-FFF2-40B4-BE49-F238E27FC236}">
                <a16:creationId xmlns:a16="http://schemas.microsoft.com/office/drawing/2014/main" id="{46B860FE-813C-E549-8C15-AC79052938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70875" y="3793475"/>
            <a:ext cx="3263809" cy="2970066"/>
          </a:xfrm>
          <a:prstGeom prst="rect">
            <a:avLst/>
          </a:prstGeom>
        </p:spPr>
      </p:pic>
      <p:pic>
        <p:nvPicPr>
          <p:cNvPr id="13" name="图片 9">
            <a:extLst>
              <a:ext uri="{FF2B5EF4-FFF2-40B4-BE49-F238E27FC236}">
                <a16:creationId xmlns:a16="http://schemas.microsoft.com/office/drawing/2014/main" id="{806BC0BE-F4D5-FE49-969C-4CEC2EFEC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11292" y="268138"/>
            <a:ext cx="2280708" cy="2280708"/>
          </a:xfrm>
          <a:prstGeom prst="rect">
            <a:avLst/>
          </a:prstGeom>
        </p:spPr>
      </p:pic>
      <p:pic>
        <p:nvPicPr>
          <p:cNvPr id="14" name="图片 6">
            <a:extLst>
              <a:ext uri="{FF2B5EF4-FFF2-40B4-BE49-F238E27FC236}">
                <a16:creationId xmlns:a16="http://schemas.microsoft.com/office/drawing/2014/main" id="{66D392DC-4934-2045-930E-FEFBED2320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pic>
        <p:nvPicPr>
          <p:cNvPr id="9" name="Picture 8"/>
          <p:cNvPicPr>
            <a:picLocks noChangeAspect="1"/>
          </p:cNvPicPr>
          <p:nvPr/>
        </p:nvPicPr>
        <p:blipFill rotWithShape="1">
          <a:blip r:embed="rId8" cstate="hqprint">
            <a:extLst>
              <a:ext uri="{28A0092B-C50C-407E-A947-70E740481C1C}">
                <a14:useLocalDpi xmlns:a14="http://schemas.microsoft.com/office/drawing/2010/main" val="0"/>
              </a:ext>
            </a:extLst>
          </a:blip>
          <a:srcRect t="12164" b="20000"/>
          <a:stretch/>
        </p:blipFill>
        <p:spPr>
          <a:xfrm>
            <a:off x="2542961" y="424088"/>
            <a:ext cx="6930191" cy="4701184"/>
          </a:xfrm>
          <a:prstGeom prst="rect">
            <a:avLst/>
          </a:prstGeom>
        </p:spPr>
      </p:pic>
    </p:spTree>
    <p:extLst>
      <p:ext uri="{BB962C8B-B14F-4D97-AF65-F5344CB8AC3E}">
        <p14:creationId xmlns:p14="http://schemas.microsoft.com/office/powerpoint/2010/main" val="909363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C64"/>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AB85B2-B762-534C-976C-2B729EAE9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46" y="238898"/>
            <a:ext cx="2350308" cy="3635751"/>
          </a:xfrm>
          <a:prstGeom prst="rect">
            <a:avLst/>
          </a:prstGeom>
        </p:spPr>
      </p:pic>
      <p:pic>
        <p:nvPicPr>
          <p:cNvPr id="4" name="图片 3">
            <a:extLst>
              <a:ext uri="{FF2B5EF4-FFF2-40B4-BE49-F238E27FC236}">
                <a16:creationId xmlns:a16="http://schemas.microsoft.com/office/drawing/2014/main" id="{56AD82CD-1654-0047-B2DE-DCB59C42E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9" name="图片 8">
            <a:extLst>
              <a:ext uri="{FF2B5EF4-FFF2-40B4-BE49-F238E27FC236}">
                <a16:creationId xmlns:a16="http://schemas.microsoft.com/office/drawing/2014/main" id="{68F6E399-07FA-024D-8534-6347AD5E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11" name="图片 8">
            <a:extLst>
              <a:ext uri="{FF2B5EF4-FFF2-40B4-BE49-F238E27FC236}">
                <a16:creationId xmlns:a16="http://schemas.microsoft.com/office/drawing/2014/main" id="{BB58B0DF-8367-624D-8EFE-EC0A3A8367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854" y="3487197"/>
            <a:ext cx="3078703" cy="3078703"/>
          </a:xfrm>
          <a:prstGeom prst="rect">
            <a:avLst/>
          </a:prstGeom>
        </p:spPr>
      </p:pic>
      <p:pic>
        <p:nvPicPr>
          <p:cNvPr id="12" name="图片 9">
            <a:extLst>
              <a:ext uri="{FF2B5EF4-FFF2-40B4-BE49-F238E27FC236}">
                <a16:creationId xmlns:a16="http://schemas.microsoft.com/office/drawing/2014/main" id="{806BC0BE-F4D5-FE49-969C-4CEC2EFEC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2421" y="340424"/>
            <a:ext cx="2895600" cy="2895600"/>
          </a:xfrm>
          <a:prstGeom prst="rect">
            <a:avLst/>
          </a:prstGeom>
        </p:spPr>
      </p:pic>
      <p:pic>
        <p:nvPicPr>
          <p:cNvPr id="13" name="图片 6">
            <a:extLst>
              <a:ext uri="{FF2B5EF4-FFF2-40B4-BE49-F238E27FC236}">
                <a16:creationId xmlns:a16="http://schemas.microsoft.com/office/drawing/2014/main" id="{66D392DC-4934-2045-930E-FEFBED232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088" y="4635357"/>
            <a:ext cx="2222643" cy="2222643"/>
          </a:xfrm>
          <a:prstGeom prst="rect">
            <a:avLst/>
          </a:prstGeom>
        </p:spPr>
      </p:pic>
      <p:pic>
        <p:nvPicPr>
          <p:cNvPr id="14" name="Picture 13">
            <a:extLst>
              <a:ext uri="{FF2B5EF4-FFF2-40B4-BE49-F238E27FC236}">
                <a16:creationId xmlns:a16="http://schemas.microsoft.com/office/drawing/2014/main" id="{8DDE574F-7D67-4AEE-34E6-60B2F04712DD}"/>
              </a:ext>
            </a:extLst>
          </p:cNvPr>
          <p:cNvPicPr>
            <a:picLocks noChangeAspect="1"/>
          </p:cNvPicPr>
          <p:nvPr/>
        </p:nvPicPr>
        <p:blipFill>
          <a:blip r:embed="rId9"/>
          <a:stretch>
            <a:fillRect/>
          </a:stretch>
        </p:blipFill>
        <p:spPr>
          <a:xfrm>
            <a:off x="2974800" y="732936"/>
            <a:ext cx="5904764" cy="4269708"/>
          </a:xfrm>
          <a:prstGeom prst="rect">
            <a:avLst/>
          </a:prstGeom>
        </p:spPr>
      </p:pic>
    </p:spTree>
    <p:extLst>
      <p:ext uri="{BB962C8B-B14F-4D97-AF65-F5344CB8AC3E}">
        <p14:creationId xmlns:p14="http://schemas.microsoft.com/office/powerpoint/2010/main" val="2842932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9178" y="361043"/>
            <a:ext cx="6606335" cy="645218"/>
            <a:chOff x="1090863" y="782529"/>
            <a:chExt cx="6606335" cy="645218"/>
          </a:xfrm>
        </p:grpSpPr>
        <p:pic>
          <p:nvPicPr>
            <p:cNvPr id="8" name="Picture 7"/>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0382" t="14503" r="22596" b="24444"/>
            <a:stretch/>
          </p:blipFill>
          <p:spPr>
            <a:xfrm>
              <a:off x="1090863" y="834190"/>
              <a:ext cx="686798" cy="593557"/>
            </a:xfrm>
            <a:prstGeom prst="rect">
              <a:avLst/>
            </a:prstGeom>
          </p:spPr>
        </p:pic>
        <p:sp>
          <p:nvSpPr>
            <p:cNvPr id="11" name="TextBox 10"/>
            <p:cNvSpPr txBox="1"/>
            <p:nvPr/>
          </p:nvSpPr>
          <p:spPr>
            <a:xfrm>
              <a:off x="1726522" y="782529"/>
              <a:ext cx="5970676" cy="584775"/>
            </a:xfrm>
            <a:prstGeom prst="rect">
              <a:avLst/>
            </a:prstGeom>
            <a:noFill/>
          </p:spPr>
          <p:txBody>
            <a:bodyPr wrap="square" rtlCol="0">
              <a:spAutoFit/>
            </a:bodyPr>
            <a:lstStyle/>
            <a:p>
              <a:r>
                <a:rPr lang="en-GB" sz="3200" b="1" dirty="0">
                  <a:solidFill>
                    <a:schemeClr val="accent6">
                      <a:lumMod val="75000"/>
                    </a:schemeClr>
                  </a:solidFill>
                  <a:latin typeface="SVN-Lobster" panose="02040603050506020204" pitchFamily="18" charset="0"/>
                </a:rPr>
                <a:t>1. </a:t>
              </a:r>
              <a:r>
                <a:rPr lang="en-GB" sz="3200" b="1" dirty="0" err="1">
                  <a:solidFill>
                    <a:schemeClr val="accent6">
                      <a:lumMod val="75000"/>
                    </a:schemeClr>
                  </a:solidFill>
                  <a:latin typeface="SVN-Lobster" panose="02040603050506020204" pitchFamily="18" charset="0"/>
                </a:rPr>
                <a:t>Đọc</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bức</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thư</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dưới</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đây</a:t>
              </a:r>
              <a:r>
                <a:rPr lang="en-GB" sz="3200" b="1" dirty="0">
                  <a:solidFill>
                    <a:schemeClr val="accent6">
                      <a:lumMod val="75000"/>
                    </a:schemeClr>
                  </a:solidFill>
                  <a:latin typeface="SVN-Lobster" panose="02040603050506020204" pitchFamily="18" charset="0"/>
                </a:rPr>
                <a:t>:</a:t>
              </a:r>
            </a:p>
          </p:txBody>
        </p:sp>
      </p:grpSp>
      <p:sp>
        <p:nvSpPr>
          <p:cNvPr id="12" name="TextBox 11"/>
          <p:cNvSpPr txBox="1"/>
          <p:nvPr/>
        </p:nvSpPr>
        <p:spPr>
          <a:xfrm>
            <a:off x="449178" y="878114"/>
            <a:ext cx="11149263" cy="5693866"/>
          </a:xfrm>
          <a:prstGeom prst="rect">
            <a:avLst/>
          </a:prstGeom>
          <a:noFill/>
        </p:spPr>
        <p:txBody>
          <a:bodyPr wrap="square" rtlCol="0">
            <a:spAutoFit/>
          </a:bodyPr>
          <a:lstStyle/>
          <a:p>
            <a:pPr algn="r"/>
            <a:r>
              <a:rPr lang="en-GB" sz="2600" dirty="0" err="1">
                <a:latin typeface="Cambria" panose="02040503050406030204" pitchFamily="18" charset="0"/>
                <a:ea typeface="Cambria" panose="02040503050406030204" pitchFamily="18" charset="0"/>
              </a:rPr>
              <a:t>Hà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Nội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ngày</a:t>
            </a:r>
            <a:r>
              <a:rPr lang="en-GB" sz="2600" dirty="0">
                <a:latin typeface="Cambria" panose="02040503050406030204" pitchFamily="18" charset="0"/>
                <a:ea typeface="Cambria" panose="02040503050406030204" pitchFamily="18" charset="0"/>
              </a:rPr>
              <a:t> 16 </a:t>
            </a:r>
            <a:r>
              <a:rPr lang="en-GB" sz="2600" dirty="0" err="1">
                <a:latin typeface="Cambria" panose="02040503050406030204" pitchFamily="18" charset="0"/>
                <a:ea typeface="Cambria" panose="02040503050406030204" pitchFamily="18" charset="0"/>
              </a:rPr>
              <a:t>tháng</a:t>
            </a:r>
            <a:r>
              <a:rPr lang="en-GB" sz="2600" dirty="0">
                <a:latin typeface="Cambria" panose="02040503050406030204" pitchFamily="18" charset="0"/>
                <a:ea typeface="Cambria" panose="02040503050406030204" pitchFamily="18" charset="0"/>
              </a:rPr>
              <a:t> 12 </a:t>
            </a:r>
            <a:r>
              <a:rPr lang="en-GB" sz="2600" dirty="0" err="1">
                <a:latin typeface="Cambria" panose="02040503050406030204" pitchFamily="18" charset="0"/>
                <a:ea typeface="Cambria" panose="02040503050406030204" pitchFamily="18" charset="0"/>
              </a:rPr>
              <a:t>năm</a:t>
            </a:r>
            <a:r>
              <a:rPr lang="en-GB" sz="2600" dirty="0">
                <a:latin typeface="Cambria" panose="02040503050406030204" pitchFamily="18" charset="0"/>
                <a:ea typeface="Cambria" panose="02040503050406030204" pitchFamily="18" charset="0"/>
              </a:rPr>
              <a:t> 2018</a:t>
            </a:r>
          </a:p>
          <a:p>
            <a:pPr algn="just"/>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Thành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yêu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quý</a:t>
            </a:r>
            <a:r>
              <a:rPr lang="en-GB" sz="2600" dirty="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lâu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về</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thăm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Sắp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đến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Tết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rồi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nội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bố</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mẹ</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cháu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cháu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đều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nhớ</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Dạo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này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khỏe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không</a:t>
            </a:r>
            <a:r>
              <a:rPr lang="en-GB" sz="2600" dirty="0">
                <a:latin typeface="Cambria" panose="02040503050406030204" pitchFamily="18" charset="0"/>
                <a:ea typeface="Cambria" panose="02040503050406030204" pitchFamily="18" charset="0"/>
              </a:rPr>
              <a:t> ạ? Ở </a:t>
            </a:r>
            <a:r>
              <a:rPr lang="en-GB" sz="2600" dirty="0" err="1">
                <a:latin typeface="Cambria" panose="02040503050406030204" pitchFamily="18" charset="0"/>
                <a:ea typeface="Cambria" panose="02040503050406030204" pitchFamily="18" charset="0"/>
              </a:rPr>
              <a:t>Trường</a:t>
            </a:r>
            <a:r>
              <a:rPr lang="en-GB" sz="2600" dirty="0">
                <a:latin typeface="Cambria" panose="02040503050406030204" pitchFamily="18" charset="0"/>
                <a:ea typeface="Cambria" panose="02040503050406030204" pitchFamily="18" charset="0"/>
              </a:rPr>
              <a:t> Sa </a:t>
            </a:r>
            <a:r>
              <a:rPr lang="en-GB" sz="2600" dirty="0" err="1">
                <a:latin typeface="Cambria" panose="02040503050406030204" pitchFamily="18" charset="0"/>
                <a:ea typeface="Cambria" panose="02040503050406030204" pitchFamily="18" charset="0"/>
              </a:rPr>
              <a:t>mùa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này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mưa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bão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nhiều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Bố</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mẹ</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cháy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bảo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cuộc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sống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ngoài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đảo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nhiều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thiếu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thốn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khăn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vẫn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sẵn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sàng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bảo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vệ</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biển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Tổ</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quốc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Cháu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tự</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về</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Thành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mình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đều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khỏe</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Bố</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mẹ</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cháu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vẫn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làm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từ</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sáng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sớm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đến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chiều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tối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mới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về</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Buổi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sáng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đưa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cháu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học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còn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thì</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Ngày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cũng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nhắc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đến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đấy</a:t>
            </a:r>
            <a:r>
              <a:rPr lang="en-GB" sz="2600" dirty="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gì</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cháu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được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đảo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thăm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Cháu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các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chú</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bộ</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đội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đảo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Trường</a:t>
            </a:r>
            <a:r>
              <a:rPr lang="en-GB" sz="2600" dirty="0">
                <a:latin typeface="Cambria" panose="02040503050406030204" pitchFamily="18" charset="0"/>
                <a:ea typeface="Cambria" panose="02040503050406030204" pitchFamily="18" charset="0"/>
              </a:rPr>
              <a:t> Sa </a:t>
            </a:r>
            <a:r>
              <a:rPr lang="en-GB" sz="2600" dirty="0" err="1">
                <a:latin typeface="Cambria" panose="02040503050406030204" pitchFamily="18" charset="0"/>
                <a:ea typeface="Cambria" panose="02040503050406030204" pitchFamily="18" charset="0"/>
              </a:rPr>
              <a:t>luôn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mạnh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khỏe</a:t>
            </a:r>
            <a:r>
              <a:rPr lang="en-GB" sz="2600" dirty="0">
                <a:latin typeface="Cambria" panose="02040503050406030204" pitchFamily="18" charset="0"/>
                <a:ea typeface="Cambria" panose="02040503050406030204" pitchFamily="18" charset="0"/>
              </a:rPr>
              <a:t>.</a:t>
            </a:r>
          </a:p>
          <a:p>
            <a:pPr algn="just"/>
            <a:r>
              <a:rPr lang="en-GB" sz="2600" dirty="0">
                <a:latin typeface="Cambria" panose="02040503050406030204" pitchFamily="18" charset="0"/>
                <a:ea typeface="Cambria" panose="02040503050406030204" pitchFamily="18" charset="0"/>
              </a:rPr>
              <a:t>									    </a:t>
            </a:r>
            <a:r>
              <a:rPr lang="en-GB" sz="2600" i="1" dirty="0" err="1">
                <a:latin typeface="Cambria" panose="02040503050406030204" pitchFamily="18" charset="0"/>
                <a:ea typeface="Cambria" panose="02040503050406030204" pitchFamily="18" charset="0"/>
              </a:rPr>
              <a:t>Cháu</a:t>
            </a:r>
            <a:r>
              <a:rPr lang="en-GB" sz="2600" i="1" dirty="0">
                <a:latin typeface="Cambria" panose="02040503050406030204" pitchFamily="18" charset="0"/>
                <a:ea typeface="Cambria" panose="02040503050406030204" pitchFamily="18" charset="0"/>
              </a:rPr>
              <a:t> </a:t>
            </a:r>
            <a:r>
              <a:rPr lang="en-GB" sz="2600" i="1" dirty="0" err="1">
                <a:latin typeface="Cambria" panose="02040503050406030204" pitchFamily="18" charset="0"/>
                <a:ea typeface="Cambria" panose="02040503050406030204" pitchFamily="18" charset="0"/>
              </a:rPr>
              <a:t>của</a:t>
            </a:r>
            <a:r>
              <a:rPr lang="en-GB" sz="2600" i="1" dirty="0">
                <a:latin typeface="Cambria" panose="02040503050406030204" pitchFamily="18" charset="0"/>
                <a:ea typeface="Cambria" panose="02040503050406030204" pitchFamily="18" charset="0"/>
              </a:rPr>
              <a:t> </a:t>
            </a:r>
            <a:r>
              <a:rPr lang="en-GB" sz="2600" i="1" dirty="0" err="1">
                <a:latin typeface="Cambria" panose="02040503050406030204" pitchFamily="18" charset="0"/>
                <a:ea typeface="Cambria" panose="02040503050406030204" pitchFamily="18" charset="0"/>
              </a:rPr>
              <a:t>chú</a:t>
            </a:r>
            <a:endParaRPr lang="en-GB" sz="2600" i="1" dirty="0">
              <a:latin typeface="Cambria" panose="02040503050406030204" pitchFamily="18" charset="0"/>
              <a:ea typeface="Cambria" panose="02040503050406030204" pitchFamily="18" charset="0"/>
            </a:endParaRPr>
          </a:p>
          <a:p>
            <a:pPr algn="r"/>
            <a:r>
              <a:rPr lang="en-GB" sz="2600" i="1" dirty="0" err="1">
                <a:latin typeface="Cambria" panose="02040503050406030204" pitchFamily="18" charset="0"/>
                <a:ea typeface="Cambria" panose="02040503050406030204" pitchFamily="18" charset="0"/>
              </a:rPr>
              <a:t>Nguyễn</a:t>
            </a:r>
            <a:r>
              <a:rPr lang="en-GB" sz="2600" i="1" dirty="0">
                <a:latin typeface="Cambria" panose="02040503050406030204" pitchFamily="18" charset="0"/>
                <a:ea typeface="Cambria" panose="02040503050406030204" pitchFamily="18" charset="0"/>
              </a:rPr>
              <a:t> </a:t>
            </a:r>
            <a:r>
              <a:rPr lang="en-GB" sz="2600" i="1" dirty="0" err="1">
                <a:latin typeface="Cambria" panose="02040503050406030204" pitchFamily="18" charset="0"/>
                <a:ea typeface="Cambria" panose="02040503050406030204" pitchFamily="18" charset="0"/>
              </a:rPr>
              <a:t>Phương</a:t>
            </a:r>
            <a:r>
              <a:rPr lang="en-GB" sz="2600" i="1" dirty="0">
                <a:latin typeface="Cambria" panose="02040503050406030204" pitchFamily="18" charset="0"/>
                <a:ea typeface="Cambria" panose="02040503050406030204" pitchFamily="18" charset="0"/>
              </a:rPr>
              <a:t> </a:t>
            </a:r>
            <a:r>
              <a:rPr lang="en-GB" sz="2600" i="1" dirty="0" err="1">
                <a:latin typeface="Cambria" panose="02040503050406030204" pitchFamily="18" charset="0"/>
                <a:ea typeface="Cambria" panose="02040503050406030204" pitchFamily="18" charset="0"/>
              </a:rPr>
              <a:t>Nga</a:t>
            </a:r>
            <a:endParaRPr lang="en-GB" sz="2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127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64865" y="1583728"/>
            <a:ext cx="4825728" cy="682823"/>
            <a:chOff x="928998" y="1517557"/>
            <a:chExt cx="4825728" cy="682823"/>
          </a:xfrm>
        </p:grpSpPr>
        <p:sp>
          <p:nvSpPr>
            <p:cNvPr id="9" name="MH_Other_1">
              <a:extLst>
                <a:ext uri="{FF2B5EF4-FFF2-40B4-BE49-F238E27FC236}">
                  <a16:creationId xmlns:a16="http://schemas.microsoft.com/office/drawing/2014/main" id="{AD4D6BEC-2488-46EE-95AC-728E82F8093C}"/>
                </a:ext>
              </a:extLst>
            </p:cNvPr>
            <p:cNvSpPr>
              <a:spLocks noChangeAspect="1"/>
            </p:cNvSpPr>
            <p:nvPr>
              <p:custDataLst>
                <p:tags r:id="rId5"/>
              </p:custDataLst>
            </p:nvPr>
          </p:nvSpPr>
          <p:spPr>
            <a:xfrm>
              <a:off x="928998" y="1517557"/>
              <a:ext cx="681367" cy="682823"/>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4001" kern="0" dirty="0">
                  <a:solidFill>
                    <a:schemeClr val="tx2"/>
                  </a:solidFill>
                  <a:latin typeface="Cambria" panose="02040503050406030204" pitchFamily="18" charset="0"/>
                  <a:ea typeface="Cambria" panose="02040503050406030204" pitchFamily="18" charset="0"/>
                  <a:sym typeface="Arial" panose="020B0604020202020204" pitchFamily="34" charset="0"/>
                </a:rPr>
                <a:t>a</a:t>
              </a:r>
            </a:p>
          </p:txBody>
        </p:sp>
        <p:sp>
          <p:nvSpPr>
            <p:cNvPr id="10" name="Rectangle 9"/>
            <p:cNvSpPr/>
            <p:nvPr/>
          </p:nvSpPr>
          <p:spPr>
            <a:xfrm>
              <a:off x="1637637" y="1577893"/>
              <a:ext cx="4117089" cy="523220"/>
            </a:xfrm>
            <a:prstGeom prst="rect">
              <a:avLst/>
            </a:prstGeom>
          </p:spPr>
          <p:txBody>
            <a:bodyPr wrap="none">
              <a:spAutoFit/>
            </a:bodyPr>
            <a:lstStyle/>
            <a:p>
              <a:pPr lvl="0" algn="just"/>
              <a:r>
                <a:rPr lang="vi-VN" sz="2800" b="1" dirty="0">
                  <a:solidFill>
                    <a:schemeClr val="accent5">
                      <a:lumMod val="50000"/>
                    </a:schemeClr>
                  </a:solidFill>
                  <a:latin typeface="Cambria" panose="02040503050406030204" pitchFamily="18" charset="0"/>
                  <a:ea typeface="Cambria" panose="02040503050406030204" pitchFamily="18" charset="0"/>
                </a:rPr>
                <a:t>Bạn Nga viết thư cho ai?</a:t>
              </a:r>
            </a:p>
          </p:txBody>
        </p:sp>
      </p:grpSp>
      <p:grpSp>
        <p:nvGrpSpPr>
          <p:cNvPr id="13" name="Group 12"/>
          <p:cNvGrpSpPr/>
          <p:nvPr/>
        </p:nvGrpSpPr>
        <p:grpSpPr>
          <a:xfrm>
            <a:off x="981806" y="2809509"/>
            <a:ext cx="4602036" cy="954107"/>
            <a:chOff x="928998" y="2654707"/>
            <a:chExt cx="4602036" cy="954107"/>
          </a:xfrm>
        </p:grpSpPr>
        <p:sp>
          <p:nvSpPr>
            <p:cNvPr id="14" name="MH_Other_2">
              <a:extLst>
                <a:ext uri="{FF2B5EF4-FFF2-40B4-BE49-F238E27FC236}">
                  <a16:creationId xmlns:a16="http://schemas.microsoft.com/office/drawing/2014/main" id="{BACC2EF8-0F61-4559-8A7C-24629238209B}"/>
                </a:ext>
              </a:extLst>
            </p:cNvPr>
            <p:cNvSpPr>
              <a:spLocks noChangeAspect="1"/>
            </p:cNvSpPr>
            <p:nvPr>
              <p:custDataLst>
                <p:tags r:id="rId4"/>
              </p:custDataLst>
            </p:nvPr>
          </p:nvSpPr>
          <p:spPr>
            <a:xfrm>
              <a:off x="928998" y="2729747"/>
              <a:ext cx="681367" cy="682823"/>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a:defRPr/>
              </a:pPr>
              <a:r>
                <a:rPr lang="en-US" altLang="zh-CN" sz="4001" kern="0" dirty="0">
                  <a:solidFill>
                    <a:schemeClr val="accent2"/>
                  </a:solidFill>
                  <a:latin typeface="Cambria" panose="02040503050406030204" pitchFamily="18" charset="0"/>
                  <a:ea typeface="Cambria" panose="02040503050406030204" pitchFamily="18" charset="0"/>
                  <a:sym typeface="Arial" panose="020B0604020202020204" pitchFamily="34" charset="0"/>
                </a:rPr>
                <a:t>b</a:t>
              </a:r>
            </a:p>
          </p:txBody>
        </p:sp>
        <p:sp>
          <p:nvSpPr>
            <p:cNvPr id="15" name="Rectangle 14"/>
            <p:cNvSpPr/>
            <p:nvPr/>
          </p:nvSpPr>
          <p:spPr>
            <a:xfrm>
              <a:off x="1668823" y="2654707"/>
              <a:ext cx="3862211" cy="954107"/>
            </a:xfrm>
            <a:prstGeom prst="rect">
              <a:avLst/>
            </a:prstGeom>
          </p:spPr>
          <p:txBody>
            <a:bodyPr wrap="square">
              <a:spAutoFit/>
            </a:bodyPr>
            <a:lstStyle/>
            <a:p>
              <a:pPr lvl="0" algn="just"/>
              <a:r>
                <a:rPr lang="vi-VN" sz="2800" b="1" dirty="0">
                  <a:solidFill>
                    <a:schemeClr val="accent2"/>
                  </a:solidFill>
                  <a:latin typeface="Cambria" panose="02040503050406030204" pitchFamily="18" charset="0"/>
                  <a:ea typeface="Cambria" panose="02040503050406030204" pitchFamily="18" charset="0"/>
                </a:rPr>
                <a:t>Dòng đầu bức thư ghi những gì?</a:t>
              </a:r>
            </a:p>
          </p:txBody>
        </p:sp>
      </p:grpSp>
      <p:grpSp>
        <p:nvGrpSpPr>
          <p:cNvPr id="16" name="Group 15"/>
          <p:cNvGrpSpPr/>
          <p:nvPr/>
        </p:nvGrpSpPr>
        <p:grpSpPr>
          <a:xfrm>
            <a:off x="6151597" y="1487407"/>
            <a:ext cx="5222599" cy="954107"/>
            <a:chOff x="6151597" y="1487407"/>
            <a:chExt cx="5222599" cy="954107"/>
          </a:xfrm>
        </p:grpSpPr>
        <p:sp>
          <p:nvSpPr>
            <p:cNvPr id="17" name="MH_Other_3">
              <a:extLst>
                <a:ext uri="{FF2B5EF4-FFF2-40B4-BE49-F238E27FC236}">
                  <a16:creationId xmlns:a16="http://schemas.microsoft.com/office/drawing/2014/main" id="{0B98F20B-C700-49E7-8B55-C2C518E5511D}"/>
                </a:ext>
              </a:extLst>
            </p:cNvPr>
            <p:cNvSpPr>
              <a:spLocks noChangeAspect="1"/>
            </p:cNvSpPr>
            <p:nvPr>
              <p:custDataLst>
                <p:tags r:id="rId3"/>
              </p:custDataLst>
            </p:nvPr>
          </p:nvSpPr>
          <p:spPr>
            <a:xfrm>
              <a:off x="6151597" y="1583685"/>
              <a:ext cx="681367" cy="682823"/>
            </a:xfrm>
            <a:prstGeom prst="ellipse">
              <a:avLst/>
            </a:prstGeom>
            <a:solidFill>
              <a:srgbClr val="FFFFFF"/>
            </a:solidFill>
            <a:ln w="57150" cap="flat" cmpd="sng" algn="ctr">
              <a:solidFill>
                <a:schemeClr val="accent3"/>
              </a:solidFill>
              <a:prstDash val="solid"/>
            </a:ln>
            <a:effectLst/>
          </p:spPr>
          <p:txBody>
            <a:bodyPr lIns="0" tIns="0" rIns="0" bIns="0" anchor="ctr"/>
            <a:lstStyle/>
            <a:p>
              <a:pPr algn="ctr">
                <a:defRPr/>
              </a:pPr>
              <a:r>
                <a:rPr lang="en-US" altLang="zh-CN" sz="4001" kern="0" dirty="0">
                  <a:solidFill>
                    <a:schemeClr val="accent3"/>
                  </a:solidFill>
                  <a:latin typeface="Cambria" panose="02040503050406030204" pitchFamily="18" charset="0"/>
                  <a:ea typeface="Cambria" panose="02040503050406030204" pitchFamily="18" charset="0"/>
                  <a:sym typeface="Arial" panose="020B0604020202020204" pitchFamily="34" charset="0"/>
                </a:rPr>
                <a:t>c</a:t>
              </a:r>
            </a:p>
          </p:txBody>
        </p:sp>
        <p:sp>
          <p:nvSpPr>
            <p:cNvPr id="18" name="Rectangle 17"/>
            <p:cNvSpPr/>
            <p:nvPr/>
          </p:nvSpPr>
          <p:spPr>
            <a:xfrm>
              <a:off x="6907746" y="1487407"/>
              <a:ext cx="4466450" cy="954107"/>
            </a:xfrm>
            <a:prstGeom prst="rect">
              <a:avLst/>
            </a:prstGeom>
          </p:spPr>
          <p:txBody>
            <a:bodyPr wrap="square">
              <a:spAutoFit/>
            </a:bodyPr>
            <a:lstStyle/>
            <a:p>
              <a:pPr lvl="0" algn="just"/>
              <a:r>
                <a:rPr lang="vi-VN" sz="2800" b="1" dirty="0">
                  <a:solidFill>
                    <a:schemeClr val="bg1">
                      <a:lumMod val="50000"/>
                    </a:schemeClr>
                  </a:solidFill>
                  <a:latin typeface="Cambria" panose="02040503050406030204" pitchFamily="18" charset="0"/>
                  <a:ea typeface="Cambria" panose="02040503050406030204" pitchFamily="18" charset="0"/>
                </a:rPr>
                <a:t>Đoạn nào trong thư là lời hỏi thăm?</a:t>
              </a:r>
            </a:p>
          </p:txBody>
        </p:sp>
      </p:grpSp>
      <p:grpSp>
        <p:nvGrpSpPr>
          <p:cNvPr id="19" name="Group 18"/>
          <p:cNvGrpSpPr/>
          <p:nvPr/>
        </p:nvGrpSpPr>
        <p:grpSpPr>
          <a:xfrm>
            <a:off x="6151597" y="2439262"/>
            <a:ext cx="5222599" cy="1384995"/>
            <a:chOff x="6151597" y="2439262"/>
            <a:chExt cx="5222599" cy="1384995"/>
          </a:xfrm>
        </p:grpSpPr>
        <p:sp>
          <p:nvSpPr>
            <p:cNvPr id="20" name="MH_Other_4">
              <a:extLst>
                <a:ext uri="{FF2B5EF4-FFF2-40B4-BE49-F238E27FC236}">
                  <a16:creationId xmlns:a16="http://schemas.microsoft.com/office/drawing/2014/main" id="{84F95C9B-0114-4B0B-87F9-4288AB60AE28}"/>
                </a:ext>
              </a:extLst>
            </p:cNvPr>
            <p:cNvSpPr>
              <a:spLocks noChangeAspect="1"/>
            </p:cNvSpPr>
            <p:nvPr>
              <p:custDataLst>
                <p:tags r:id="rId2"/>
              </p:custDataLst>
            </p:nvPr>
          </p:nvSpPr>
          <p:spPr>
            <a:xfrm>
              <a:off x="6151597" y="2654707"/>
              <a:ext cx="681367" cy="682823"/>
            </a:xfrm>
            <a:prstGeom prst="ellipse">
              <a:avLst/>
            </a:prstGeom>
            <a:solidFill>
              <a:srgbClr val="FFFFFF"/>
            </a:solidFill>
            <a:ln w="57150" cap="flat" cmpd="sng" algn="ctr">
              <a:solidFill>
                <a:schemeClr val="accent4"/>
              </a:solidFill>
              <a:prstDash val="solid"/>
            </a:ln>
            <a:effectLst/>
          </p:spPr>
          <p:txBody>
            <a:bodyPr lIns="0" tIns="0" rIns="0" bIns="0" anchor="ctr"/>
            <a:lstStyle/>
            <a:p>
              <a:pPr algn="ctr">
                <a:defRPr/>
              </a:pPr>
              <a:r>
                <a:rPr lang="en-US" altLang="zh-CN" sz="4001" kern="0" dirty="0">
                  <a:solidFill>
                    <a:schemeClr val="accent4"/>
                  </a:solidFill>
                  <a:latin typeface="Cambria" panose="02040503050406030204" pitchFamily="18" charset="0"/>
                  <a:ea typeface="Cambria" panose="02040503050406030204" pitchFamily="18" charset="0"/>
                  <a:sym typeface="Arial" panose="020B0604020202020204" pitchFamily="34" charset="0"/>
                </a:rPr>
                <a:t>d</a:t>
              </a:r>
            </a:p>
          </p:txBody>
        </p:sp>
        <p:sp>
          <p:nvSpPr>
            <p:cNvPr id="21" name="Rectangle 20"/>
            <p:cNvSpPr/>
            <p:nvPr/>
          </p:nvSpPr>
          <p:spPr>
            <a:xfrm>
              <a:off x="6907746" y="2439262"/>
              <a:ext cx="4466450" cy="1384995"/>
            </a:xfrm>
            <a:prstGeom prst="rect">
              <a:avLst/>
            </a:prstGeom>
          </p:spPr>
          <p:txBody>
            <a:bodyPr wrap="square">
              <a:spAutoFit/>
            </a:bodyPr>
            <a:lstStyle/>
            <a:p>
              <a:pPr lvl="0" algn="just"/>
              <a:r>
                <a:rPr lang="vi-VN" sz="2800" b="1" dirty="0">
                  <a:solidFill>
                    <a:srgbClr val="DAA600"/>
                  </a:solidFill>
                  <a:latin typeface="Cambria" panose="02040503050406030204" pitchFamily="18" charset="0"/>
                  <a:ea typeface="Cambria" panose="02040503050406030204" pitchFamily="18" charset="0"/>
                </a:rPr>
                <a:t>Đoạn nào trong thư là lời Nga kể về mình và gia đình?</a:t>
              </a:r>
            </a:p>
          </p:txBody>
        </p:sp>
      </p:grpSp>
      <p:grpSp>
        <p:nvGrpSpPr>
          <p:cNvPr id="22" name="Group 21"/>
          <p:cNvGrpSpPr/>
          <p:nvPr/>
        </p:nvGrpSpPr>
        <p:grpSpPr>
          <a:xfrm>
            <a:off x="6151597" y="3928921"/>
            <a:ext cx="4778549" cy="954107"/>
            <a:chOff x="3852104" y="3642976"/>
            <a:chExt cx="4778549" cy="954107"/>
          </a:xfrm>
        </p:grpSpPr>
        <p:sp>
          <p:nvSpPr>
            <p:cNvPr id="23" name="Rectangle 22"/>
            <p:cNvSpPr/>
            <p:nvPr/>
          </p:nvSpPr>
          <p:spPr>
            <a:xfrm>
              <a:off x="4677850" y="3642976"/>
              <a:ext cx="3952803" cy="954107"/>
            </a:xfrm>
            <a:prstGeom prst="rect">
              <a:avLst/>
            </a:prstGeom>
          </p:spPr>
          <p:txBody>
            <a:bodyPr wrap="square">
              <a:spAutoFit/>
            </a:bodyPr>
            <a:lstStyle/>
            <a:p>
              <a:pPr lvl="0" algn="just"/>
              <a:r>
                <a:rPr lang="vi-VN" sz="2800" b="1" dirty="0">
                  <a:solidFill>
                    <a:schemeClr val="accent6"/>
                  </a:solidFill>
                  <a:latin typeface="Cambria" panose="02040503050406030204" pitchFamily="18" charset="0"/>
                  <a:ea typeface="Cambria" panose="02040503050406030204" pitchFamily="18" charset="0"/>
                </a:rPr>
                <a:t>Nga mong ước điều gì? Nga chúc chú thế nào?</a:t>
              </a:r>
            </a:p>
          </p:txBody>
        </p:sp>
        <p:sp>
          <p:nvSpPr>
            <p:cNvPr id="24" name="MH_Other_4">
              <a:extLst>
                <a:ext uri="{FF2B5EF4-FFF2-40B4-BE49-F238E27FC236}">
                  <a16:creationId xmlns:a16="http://schemas.microsoft.com/office/drawing/2014/main" id="{84F95C9B-0114-4B0B-87F9-4288AB60AE28}"/>
                </a:ext>
              </a:extLst>
            </p:cNvPr>
            <p:cNvSpPr>
              <a:spLocks noChangeAspect="1"/>
            </p:cNvSpPr>
            <p:nvPr>
              <p:custDataLst>
                <p:tags r:id="rId1"/>
              </p:custDataLst>
            </p:nvPr>
          </p:nvSpPr>
          <p:spPr>
            <a:xfrm>
              <a:off x="3852104" y="3679006"/>
              <a:ext cx="681367" cy="682823"/>
            </a:xfrm>
            <a:prstGeom prst="ellipse">
              <a:avLst/>
            </a:prstGeom>
            <a:solidFill>
              <a:srgbClr val="FFFFFF"/>
            </a:solidFill>
            <a:ln w="57150" cap="flat" cmpd="sng" algn="ctr">
              <a:solidFill>
                <a:schemeClr val="accent6"/>
              </a:solidFill>
              <a:prstDash val="solid"/>
            </a:ln>
            <a:effectLst/>
          </p:spPr>
          <p:txBody>
            <a:bodyPr lIns="0" tIns="0" rIns="0" bIns="0" anchor="ctr"/>
            <a:lstStyle/>
            <a:p>
              <a:pPr algn="ctr">
                <a:defRPr/>
              </a:pPr>
              <a:r>
                <a:rPr lang="en-US" altLang="zh-CN" sz="4001" kern="0" dirty="0">
                  <a:solidFill>
                    <a:schemeClr val="accent6">
                      <a:lumMod val="75000"/>
                    </a:schemeClr>
                  </a:solidFill>
                  <a:latin typeface="Cambria" panose="02040503050406030204" pitchFamily="18" charset="0"/>
                  <a:ea typeface="Cambria" panose="02040503050406030204" pitchFamily="18" charset="0"/>
                  <a:sym typeface="Arial" panose="020B0604020202020204" pitchFamily="34" charset="0"/>
                </a:rPr>
                <a:t>e</a:t>
              </a:r>
            </a:p>
          </p:txBody>
        </p:sp>
      </p:grpSp>
      <p:grpSp>
        <p:nvGrpSpPr>
          <p:cNvPr id="25" name="Group 24"/>
          <p:cNvGrpSpPr/>
          <p:nvPr/>
        </p:nvGrpSpPr>
        <p:grpSpPr>
          <a:xfrm>
            <a:off x="2487425" y="510955"/>
            <a:ext cx="6606335" cy="645218"/>
            <a:chOff x="1090863" y="782529"/>
            <a:chExt cx="6606335" cy="645218"/>
          </a:xfrm>
        </p:grpSpPr>
        <p:pic>
          <p:nvPicPr>
            <p:cNvPr id="26" name="Picture 25"/>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30382" t="14503" r="22596" b="24444"/>
            <a:stretch/>
          </p:blipFill>
          <p:spPr>
            <a:xfrm>
              <a:off x="1090863" y="834190"/>
              <a:ext cx="686798" cy="593557"/>
            </a:xfrm>
            <a:prstGeom prst="rect">
              <a:avLst/>
            </a:prstGeom>
          </p:spPr>
        </p:pic>
        <p:sp>
          <p:nvSpPr>
            <p:cNvPr id="27" name="TextBox 26"/>
            <p:cNvSpPr txBox="1"/>
            <p:nvPr/>
          </p:nvSpPr>
          <p:spPr>
            <a:xfrm>
              <a:off x="1726522" y="782529"/>
              <a:ext cx="5970676" cy="584775"/>
            </a:xfrm>
            <a:prstGeom prst="rect">
              <a:avLst/>
            </a:prstGeom>
            <a:noFill/>
          </p:spPr>
          <p:txBody>
            <a:bodyPr wrap="square" rtlCol="0">
              <a:spAutoFit/>
            </a:bodyPr>
            <a:lstStyle/>
            <a:p>
              <a:r>
                <a:rPr lang="en-GB" sz="3200" b="1" dirty="0" err="1">
                  <a:solidFill>
                    <a:schemeClr val="accent6">
                      <a:lumMod val="75000"/>
                    </a:schemeClr>
                  </a:solidFill>
                  <a:latin typeface="SVN-Lobster" panose="02040603050506020204" pitchFamily="18" charset="0"/>
                </a:rPr>
                <a:t>Thảo</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luận</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nhóm</a:t>
              </a:r>
              <a:r>
                <a:rPr lang="en-GB" sz="3200" b="1" dirty="0">
                  <a:solidFill>
                    <a:schemeClr val="accent6">
                      <a:lumMod val="75000"/>
                    </a:schemeClr>
                  </a:solidFill>
                  <a:latin typeface="SVN-Lobster" panose="02040603050506020204" pitchFamily="18" charset="0"/>
                </a:rPr>
                <a:t> 4 </a:t>
              </a:r>
              <a:r>
                <a:rPr lang="en-GB" sz="3200" b="1" dirty="0" err="1">
                  <a:solidFill>
                    <a:schemeClr val="accent6">
                      <a:lumMod val="75000"/>
                    </a:schemeClr>
                  </a:solidFill>
                  <a:latin typeface="SVN-Lobster" panose="02040603050506020204" pitchFamily="18" charset="0"/>
                </a:rPr>
                <a:t>và</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trả</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lời</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các</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câu</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hỏi</a:t>
              </a:r>
              <a:r>
                <a:rPr lang="en-GB" sz="3200" b="1" dirty="0">
                  <a:solidFill>
                    <a:schemeClr val="accent6">
                      <a:lumMod val="75000"/>
                    </a:schemeClr>
                  </a:solidFill>
                  <a:latin typeface="SVN-Lobster" panose="02040603050506020204" pitchFamily="18" charset="0"/>
                </a:rPr>
                <a:t> </a:t>
              </a:r>
              <a:r>
                <a:rPr lang="en-GB" sz="3200" b="1" dirty="0" err="1">
                  <a:solidFill>
                    <a:schemeClr val="accent6">
                      <a:lumMod val="75000"/>
                    </a:schemeClr>
                  </a:solidFill>
                  <a:latin typeface="SVN-Lobster" panose="02040603050506020204" pitchFamily="18" charset="0"/>
                </a:rPr>
                <a:t>sau</a:t>
              </a:r>
              <a:r>
                <a:rPr lang="en-GB" sz="3200" b="1" dirty="0">
                  <a:solidFill>
                    <a:schemeClr val="accent6">
                      <a:lumMod val="75000"/>
                    </a:schemeClr>
                  </a:solidFill>
                  <a:latin typeface="SVN-Lobster" panose="02040603050506020204" pitchFamily="18" charset="0"/>
                </a:rPr>
                <a:t>:</a:t>
              </a:r>
            </a:p>
          </p:txBody>
        </p:sp>
      </p:grpSp>
      <p:pic>
        <p:nvPicPr>
          <p:cNvPr id="28" name="图片 8">
            <a:extLst>
              <a:ext uri="{FF2B5EF4-FFF2-40B4-BE49-F238E27FC236}">
                <a16:creationId xmlns:a16="http://schemas.microsoft.com/office/drawing/2014/main" id="{BB58B0DF-8367-624D-8EFE-EC0A3A8367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2854" y="4160189"/>
            <a:ext cx="2459085" cy="2459085"/>
          </a:xfrm>
          <a:prstGeom prst="rect">
            <a:avLst/>
          </a:prstGeom>
        </p:spPr>
      </p:pic>
      <p:pic>
        <p:nvPicPr>
          <p:cNvPr id="29" name="图片 6">
            <a:extLst>
              <a:ext uri="{FF2B5EF4-FFF2-40B4-BE49-F238E27FC236}">
                <a16:creationId xmlns:a16="http://schemas.microsoft.com/office/drawing/2014/main" id="{66D392DC-4934-2045-930E-FEFBED23207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73793" y="4647774"/>
            <a:ext cx="2222643" cy="2222643"/>
          </a:xfrm>
          <a:prstGeom prst="rect">
            <a:avLst/>
          </a:prstGeom>
        </p:spPr>
      </p:pic>
      <p:pic>
        <p:nvPicPr>
          <p:cNvPr id="30" name="图片 3">
            <a:extLst>
              <a:ext uri="{FF2B5EF4-FFF2-40B4-BE49-F238E27FC236}">
                <a16:creationId xmlns:a16="http://schemas.microsoft.com/office/drawing/2014/main" id="{10FC5E98-D243-3943-B631-39DD760B4E9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39138" y="5270965"/>
            <a:ext cx="2748420" cy="1136425"/>
          </a:xfrm>
          <a:prstGeom prst="rect">
            <a:avLst/>
          </a:prstGeom>
        </p:spPr>
      </p:pic>
      <p:pic>
        <p:nvPicPr>
          <p:cNvPr id="31" name="图片 8">
            <a:extLst>
              <a:ext uri="{FF2B5EF4-FFF2-40B4-BE49-F238E27FC236}">
                <a16:creationId xmlns:a16="http://schemas.microsoft.com/office/drawing/2014/main" id="{431131FE-9910-C54A-AABC-01ACB2012AE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08173" y="4378044"/>
            <a:ext cx="2264809" cy="2264809"/>
          </a:xfrm>
          <a:prstGeom prst="rect">
            <a:avLst/>
          </a:prstGeom>
        </p:spPr>
      </p:pic>
    </p:spTree>
    <p:extLst>
      <p:ext uri="{BB962C8B-B14F-4D97-AF65-F5344CB8AC3E}">
        <p14:creationId xmlns:p14="http://schemas.microsoft.com/office/powerpoint/2010/main" val="13816735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08938700"/>
</p:tagLst>
</file>

<file path=ppt/tags/tag10.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928</Words>
  <Application>Microsoft Office PowerPoint</Application>
  <PresentationFormat>Widescreen</PresentationFormat>
  <Paragraphs>87</Paragraphs>
  <Slides>23</Slides>
  <Notes>22</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23</vt:i4>
      </vt:variant>
    </vt:vector>
  </HeadingPairs>
  <TitlesOfParts>
    <vt:vector size="41" baseType="lpstr">
      <vt:lpstr>Calibri</vt:lpstr>
      <vt:lpstr>DengXian</vt:lpstr>
      <vt:lpstr>Arial</vt:lpstr>
      <vt:lpstr>Calibri Light</vt:lpstr>
      <vt:lpstr>Cambria</vt:lpstr>
      <vt:lpstr>Times New Roman</vt:lpstr>
      <vt:lpstr>思源黑体 CN Bold</vt:lpstr>
      <vt:lpstr>SVN-Ready</vt:lpstr>
      <vt:lpstr>DengXian</vt:lpstr>
      <vt:lpstr>SVN-Lobster</vt:lpstr>
      <vt:lpstr>思源黑体 CN Regular</vt:lpstr>
      <vt:lpstr>Office Theme</vt:lpstr>
      <vt:lpstr>Office 主题​​</vt:lpstr>
      <vt:lpstr>Office 主题</vt:lpstr>
      <vt:lpstr>1_Office 主题</vt:lpstr>
      <vt:lpstr>2_Office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Nguyen Tra My</cp:lastModifiedBy>
  <cp:revision>42</cp:revision>
  <dcterms:created xsi:type="dcterms:W3CDTF">2022-09-29T14:35:00Z</dcterms:created>
  <dcterms:modified xsi:type="dcterms:W3CDTF">2022-12-19T03:43:05Z</dcterms:modified>
</cp:coreProperties>
</file>