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92" r:id="rId5"/>
    <p:sldId id="280" r:id="rId6"/>
    <p:sldId id="289" r:id="rId7"/>
    <p:sldId id="282" r:id="rId8"/>
    <p:sldId id="262" r:id="rId9"/>
    <p:sldId id="260" r:id="rId10"/>
    <p:sldId id="263" r:id="rId11"/>
    <p:sldId id="290" r:id="rId12"/>
    <p:sldId id="261" r:id="rId13"/>
    <p:sldId id="266" r:id="rId14"/>
    <p:sldId id="286" r:id="rId15"/>
    <p:sldId id="283" r:id="rId16"/>
    <p:sldId id="291" r:id="rId17"/>
    <p:sldId id="264" r:id="rId18"/>
    <p:sldId id="284" r:id="rId19"/>
    <p:sldId id="267" r:id="rId20"/>
    <p:sldId id="270" r:id="rId21"/>
  </p:sldIdLst>
  <p:sldSz cx="18288000" cy="10287000"/>
  <p:notesSz cx="6858000" cy="9144000"/>
  <p:embeddedFontLst>
    <p:embeddedFont>
      <p:font typeface="#9Slide03 SFU Helvetica ExtraCo" panose="020B0604020202020204" charset="0"/>
      <p:regular r:id="rId24"/>
    </p:embeddedFont>
    <p:embeddedFont>
      <p:font typeface="Cambria Bold" panose="02040803050406030204" pitchFamily="18" charset="0"/>
      <p:regular r:id="rId25"/>
      <p:bold r:id="rId26"/>
    </p:embeddedFont>
    <p:embeddedFont>
      <p:font typeface="等线" panose="020B0604020202020204" charset="-122"/>
      <p:regular r:id="rId27"/>
      <p:bold r:id="rId28"/>
    </p:embeddedFon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90"/>
    <a:srgbClr val="F7A717"/>
    <a:srgbClr val="FBF1D9"/>
    <a:srgbClr val="36B13C"/>
    <a:srgbClr val="DDEBDA"/>
    <a:srgbClr val="45C5F9"/>
    <a:srgbClr val="D3EEFA"/>
    <a:srgbClr val="EF543E"/>
    <a:srgbClr val="34B278"/>
    <a:srgbClr val="EA5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5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7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9BB5DC-60DF-4D28-B9AC-DD33B468DA06}" type="datetimeFigureOut">
              <a:rPr lang="en-GB" smtClean="0"/>
              <a:t>15/12/2023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4217715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E4F87-1350-4028-91B7-D0AC39C21A91}" type="datetimeFigureOut">
              <a:rPr lang="en-GB" smtClean="0"/>
              <a:t>15/12/2023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5A756-7D15-4D2E-95C1-0F27E3BC2785}" type="slidenum">
              <a:rPr lang="en-GB" smtClean="0"/>
              <a:t>‹#›</a:t>
            </a:fld>
            <a:endParaRPr lang="en-GB"/>
          </a:p>
        </p:txBody>
      </p:sp>
    </p:spTree>
    <p:extLst>
      <p:ext uri="{BB962C8B-B14F-4D97-AF65-F5344CB8AC3E}">
        <p14:creationId xmlns:p14="http://schemas.microsoft.com/office/powerpoint/2010/main" val="90593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730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5A756-7D15-4D2E-95C1-0F27E3BC2785}" type="slidenum">
              <a:rPr lang="en-GB" smtClean="0"/>
              <a:t>11</a:t>
            </a:fld>
            <a:endParaRPr lang="en-GB"/>
          </a:p>
        </p:txBody>
      </p:sp>
    </p:spTree>
    <p:extLst>
      <p:ext uri="{BB962C8B-B14F-4D97-AF65-F5344CB8AC3E}">
        <p14:creationId xmlns:p14="http://schemas.microsoft.com/office/powerpoint/2010/main" val="197813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80F66C3A-295B-4C2A-BA9E-C30EF9286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189" t="-3811" b="83596"/>
          <a:stretch/>
        </p:blipFill>
        <p:spPr>
          <a:xfrm>
            <a:off x="6153271" y="-908722"/>
            <a:ext cx="6334112" cy="4017569"/>
          </a:xfrm>
          <a:prstGeom prst="rect">
            <a:avLst/>
          </a:prstGeom>
        </p:spPr>
      </p:pic>
      <p:pic>
        <p:nvPicPr>
          <p:cNvPr id="3" name="图片 29">
            <a:extLst>
              <a:ext uri="{FF2B5EF4-FFF2-40B4-BE49-F238E27FC236}">
                <a16:creationId xmlns:a16="http://schemas.microsoft.com/office/drawing/2014/main" id="{EB4C1EF2-89AD-454C-83CA-543A2858AE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085" t="-318" r="18557" b="86667"/>
          <a:stretch/>
        </p:blipFill>
        <p:spPr>
          <a:xfrm>
            <a:off x="-460682" y="-213217"/>
            <a:ext cx="7682496" cy="3322064"/>
          </a:xfrm>
          <a:prstGeom prst="rect">
            <a:avLst/>
          </a:prstGeom>
        </p:spPr>
      </p:pic>
    </p:spTree>
    <p:extLst>
      <p:ext uri="{BB962C8B-B14F-4D97-AF65-F5344CB8AC3E}">
        <p14:creationId xmlns:p14="http://schemas.microsoft.com/office/powerpoint/2010/main" val="211645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4.png"/><Relationship Id="rId21"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8.png"/><Relationship Id="rId17" Type="http://schemas.openxmlformats.org/officeDocument/2006/relationships/image" Target="../media/image16.svg"/><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0.svg"/><Relationship Id="rId24" Type="http://schemas.openxmlformats.org/officeDocument/2006/relationships/image" Target="../media/image13.png"/><Relationship Id="rId32"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14.svg"/><Relationship Id="rId23" Type="http://schemas.openxmlformats.org/officeDocument/2006/relationships/image" Target="../media/image20.svg"/><Relationship Id="rId28" Type="http://schemas.openxmlformats.org/officeDocument/2006/relationships/image" Target="../media/image17.png"/><Relationship Id="rId10" Type="http://schemas.openxmlformats.org/officeDocument/2006/relationships/image" Target="../media/image7.png"/><Relationship Id="rId19" Type="http://schemas.openxmlformats.org/officeDocument/2006/relationships/image" Target="../media/image18.svg"/><Relationship Id="rId31" Type="http://schemas.openxmlformats.org/officeDocument/2006/relationships/image" Target="../media/image20.png"/><Relationship Id="rId4" Type="http://schemas.openxmlformats.org/officeDocument/2006/relationships/image" Target="../media/image2.svg"/><Relationship Id="rId9" Type="http://schemas.openxmlformats.org/officeDocument/2006/relationships/image" Target="../media/image8.svg"/><Relationship Id="rId14" Type="http://schemas.openxmlformats.org/officeDocument/2006/relationships/image" Target="../media/image9.png"/><Relationship Id="rId27" Type="http://schemas.openxmlformats.org/officeDocument/2006/relationships/image" Target="../media/image16.png"/><Relationship Id="rId30"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5.svg"/><Relationship Id="rId3" Type="http://schemas.openxmlformats.org/officeDocument/2006/relationships/image" Target="../media/image31.svg"/><Relationship Id="rId7" Type="http://schemas.openxmlformats.org/officeDocument/2006/relationships/image" Target="../media/image47.svg"/><Relationship Id="rId12" Type="http://schemas.openxmlformats.org/officeDocument/2006/relationships/image" Target="../media/image48.png"/><Relationship Id="rId2" Type="http://schemas.openxmlformats.org/officeDocument/2006/relationships/image" Target="../media/image31.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1.svg"/><Relationship Id="rId5" Type="http://schemas.openxmlformats.org/officeDocument/2006/relationships/image" Target="../media/image33.svg"/><Relationship Id="rId15" Type="http://schemas.openxmlformats.org/officeDocument/2006/relationships/image" Target="../media/image57.svg"/><Relationship Id="rId10"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49.sv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7.svg"/><Relationship Id="rId18" Type="http://schemas.openxmlformats.org/officeDocument/2006/relationships/image" Target="../media/image57.png"/><Relationship Id="rId3" Type="http://schemas.openxmlformats.org/officeDocument/2006/relationships/image" Target="../media/image4.png"/><Relationship Id="rId21" Type="http://schemas.microsoft.com/office/2007/relationships/hdphoto" Target="../media/hdphoto5.wdp"/><Relationship Id="rId7" Type="http://schemas.openxmlformats.org/officeDocument/2006/relationships/image" Target="../media/image2.svg"/><Relationship Id="rId17" Type="http://schemas.microsoft.com/office/2007/relationships/hdphoto" Target="../media/hdphoto3.wdp"/><Relationship Id="rId2" Type="http://schemas.openxmlformats.org/officeDocument/2006/relationships/notesSlide" Target="../notesSlides/notesSlide2.xml"/><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33.svg"/><Relationship Id="rId15" Type="http://schemas.openxmlformats.org/officeDocument/2006/relationships/image" Target="../media/image39.svg"/><Relationship Id="rId23" Type="http://schemas.openxmlformats.org/officeDocument/2006/relationships/image" Target="../media/image43.svg"/><Relationship Id="rId10" Type="http://schemas.openxmlformats.org/officeDocument/2006/relationships/image" Target="../media/image32.png"/><Relationship Id="rId19" Type="http://schemas.microsoft.com/office/2007/relationships/hdphoto" Target="../media/hdphoto4.wdp"/><Relationship Id="rId9" Type="http://schemas.openxmlformats.org/officeDocument/2006/relationships/image" Target="../media/image31.svg"/><Relationship Id="rId14" Type="http://schemas.openxmlformats.org/officeDocument/2006/relationships/image" Target="../media/image35.png"/><Relationship Id="rId22"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5.svg"/><Relationship Id="rId18" Type="http://schemas.openxmlformats.org/officeDocument/2006/relationships/image" Target="../media/image32.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48.png"/><Relationship Id="rId17" Type="http://schemas.openxmlformats.org/officeDocument/2006/relationships/image" Target="../media/image31.svg"/><Relationship Id="rId2" Type="http://schemas.openxmlformats.org/officeDocument/2006/relationships/image" Target="../media/image60.png"/><Relationship Id="rId16" Type="http://schemas.openxmlformats.org/officeDocument/2006/relationships/image" Target="../media/image31.png"/><Relationship Id="rId20"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53.svg"/><Relationship Id="rId15" Type="http://schemas.openxmlformats.org/officeDocument/2006/relationships/image" Target="../media/image57.svg"/><Relationship Id="rId10" Type="http://schemas.openxmlformats.org/officeDocument/2006/relationships/image" Target="../media/image47.png"/><Relationship Id="rId19" Type="http://schemas.openxmlformats.org/officeDocument/2006/relationships/image" Target="../media/image33.svg"/><Relationship Id="rId4" Type="http://schemas.openxmlformats.org/officeDocument/2006/relationships/image" Target="../media/image45.png"/><Relationship Id="rId9" Type="http://schemas.openxmlformats.org/officeDocument/2006/relationships/image" Target="../media/image51.sv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63.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64.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9.svg"/><Relationship Id="rId3" Type="http://schemas.openxmlformats.org/officeDocument/2006/relationships/image" Target="../media/image31.svg"/><Relationship Id="rId7" Type="http://schemas.openxmlformats.org/officeDocument/2006/relationships/image" Target="../media/image2.svg"/><Relationship Id="rId12" Type="http://schemas.openxmlformats.org/officeDocument/2006/relationships/image" Target="../media/image35.png"/><Relationship Id="rId17" Type="http://schemas.openxmlformats.org/officeDocument/2006/relationships/image" Target="../media/image43.svg"/><Relationship Id="rId2" Type="http://schemas.openxmlformats.org/officeDocument/2006/relationships/image" Target="../media/image4.png"/><Relationship Id="rId16"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4.png"/><Relationship Id="rId9" Type="http://schemas.openxmlformats.org/officeDocument/2006/relationships/image" Target="../media/image32.pn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9.svg"/><Relationship Id="rId3" Type="http://schemas.openxmlformats.org/officeDocument/2006/relationships/image" Target="../media/image31.svg"/><Relationship Id="rId7" Type="http://schemas.openxmlformats.org/officeDocument/2006/relationships/image" Target="../media/image2.svg"/><Relationship Id="rId12" Type="http://schemas.openxmlformats.org/officeDocument/2006/relationships/image" Target="../media/image35.png"/><Relationship Id="rId17" Type="http://schemas.openxmlformats.org/officeDocument/2006/relationships/image" Target="../media/image43.svg"/><Relationship Id="rId2" Type="http://schemas.openxmlformats.org/officeDocument/2006/relationships/image" Target="../media/image4.png"/><Relationship Id="rId16"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4.png"/><Relationship Id="rId9" Type="http://schemas.openxmlformats.org/officeDocument/2006/relationships/image" Target="../media/image32.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1.svg"/><Relationship Id="rId7" Type="http://schemas.openxmlformats.org/officeDocument/2006/relationships/image" Target="../media/image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5.sv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9.svg"/><Relationship Id="rId3" Type="http://schemas.openxmlformats.org/officeDocument/2006/relationships/image" Target="../media/image31.svg"/><Relationship Id="rId7" Type="http://schemas.openxmlformats.org/officeDocument/2006/relationships/image" Target="../media/image2.svg"/><Relationship Id="rId12" Type="http://schemas.openxmlformats.org/officeDocument/2006/relationships/image" Target="../media/image35.png"/><Relationship Id="rId17" Type="http://schemas.openxmlformats.org/officeDocument/2006/relationships/image" Target="../media/image43.svg"/><Relationship Id="rId2" Type="http://schemas.openxmlformats.org/officeDocument/2006/relationships/image" Target="../media/image4.png"/><Relationship Id="rId16"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4.png"/><Relationship Id="rId9" Type="http://schemas.openxmlformats.org/officeDocument/2006/relationships/image" Target="../media/image32.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7" Type="http://schemas.openxmlformats.org/officeDocument/2006/relationships/image" Target="../media/image27.png"/><Relationship Id="rId2" Type="http://schemas.openxmlformats.org/officeDocument/2006/relationships/image" Target="../media/image23.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4.png"/><Relationship Id="rId15" Type="http://schemas.openxmlformats.org/officeDocument/2006/relationships/image" Target="../media/image57.sv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5.svg"/><Relationship Id="rId18" Type="http://schemas.openxmlformats.org/officeDocument/2006/relationships/image" Target="../media/image32.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48.png"/><Relationship Id="rId17" Type="http://schemas.openxmlformats.org/officeDocument/2006/relationships/image" Target="../media/image31.svg"/><Relationship Id="rId2" Type="http://schemas.openxmlformats.org/officeDocument/2006/relationships/image" Target="../media/image60.png"/><Relationship Id="rId16" Type="http://schemas.openxmlformats.org/officeDocument/2006/relationships/image" Target="../media/image3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svg"/><Relationship Id="rId10" Type="http://schemas.openxmlformats.org/officeDocument/2006/relationships/image" Target="../media/image47.png"/><Relationship Id="rId19" Type="http://schemas.openxmlformats.org/officeDocument/2006/relationships/image" Target="../media/image33.svg"/><Relationship Id="rId4" Type="http://schemas.openxmlformats.org/officeDocument/2006/relationships/image" Target="../media/image44.png"/><Relationship Id="rId9" Type="http://schemas.openxmlformats.org/officeDocument/2006/relationships/image" Target="../media/image51.sv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1.svg"/><Relationship Id="rId7" Type="http://schemas.openxmlformats.org/officeDocument/2006/relationships/image" Target="../media/image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5.sv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40.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7.svg"/><Relationship Id="rId18" Type="http://schemas.openxmlformats.org/officeDocument/2006/relationships/image" Target="../media/image43.png"/><Relationship Id="rId3" Type="http://schemas.openxmlformats.org/officeDocument/2006/relationships/image" Target="../media/image31.svg"/><Relationship Id="rId7" Type="http://schemas.openxmlformats.org/officeDocument/2006/relationships/image" Target="../media/image2.svg"/><Relationship Id="rId17" Type="http://schemas.openxmlformats.org/officeDocument/2006/relationships/image" Target="../media/image42.png"/><Relationship Id="rId2" Type="http://schemas.openxmlformats.org/officeDocument/2006/relationships/image" Target="../media/image4.png"/><Relationship Id="rId16"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3.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3.svg"/><Relationship Id="rId18" Type="http://schemas.openxmlformats.org/officeDocument/2006/relationships/image" Target="../media/image50.png"/><Relationship Id="rId7" Type="http://schemas.openxmlformats.org/officeDocument/2006/relationships/image" Target="../media/image47.svg"/><Relationship Id="rId12" Type="http://schemas.openxmlformats.org/officeDocument/2006/relationships/image" Target="../media/image47.png"/><Relationship Id="rId17" Type="http://schemas.openxmlformats.org/officeDocument/2006/relationships/image" Target="../media/image59.svg"/><Relationship Id="rId2" Type="http://schemas.openxmlformats.org/officeDocument/2006/relationships/image" Target="../media/image44.png"/><Relationship Id="rId16" Type="http://schemas.openxmlformats.org/officeDocument/2006/relationships/image" Target="../media/image49.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51.svg"/><Relationship Id="rId15" Type="http://schemas.openxmlformats.org/officeDocument/2006/relationships/image" Target="../media/image55.svg"/><Relationship Id="rId10" Type="http://schemas.openxmlformats.org/officeDocument/2006/relationships/image" Target="../media/image46.png"/><Relationship Id="rId19" Type="http://schemas.openxmlformats.org/officeDocument/2006/relationships/image" Target="../media/image61.svg"/><Relationship Id="rId9" Type="http://schemas.openxmlformats.org/officeDocument/2006/relationships/image" Target="../media/image49.sv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4.png"/><Relationship Id="rId15" Type="http://schemas.openxmlformats.org/officeDocument/2006/relationships/image" Target="../media/image52.png"/><Relationship Id="rId10" Type="http://schemas.openxmlformats.org/officeDocument/2006/relationships/image" Target="../media/image28.png"/><Relationship Id="rId4" Type="http://schemas.openxmlformats.org/officeDocument/2006/relationships/image" Target="../media/image21.svg"/><Relationship Id="rId9" Type="http://schemas.openxmlformats.org/officeDocument/2006/relationships/image" Target="../media/image27.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7" Type="http://schemas.openxmlformats.org/officeDocument/2006/relationships/image" Target="../media/image2.svg"/><Relationship Id="rId12"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42.png"/><Relationship Id="rId10" Type="http://schemas.openxmlformats.org/officeDocument/2006/relationships/image" Target="../media/image41.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2862453" y="3042048"/>
            <a:ext cx="12314987" cy="3199399"/>
          </a:xfrm>
          <a:prstGeom prst="rect">
            <a:avLst/>
          </a:prstGeom>
        </p:spPr>
      </p:pic>
      <p:sp>
        <p:nvSpPr>
          <p:cNvPr id="2" name="Freeform 2"/>
          <p:cNvSpPr/>
          <p:nvPr/>
        </p:nvSpPr>
        <p:spPr>
          <a:xfrm rot="-1820470">
            <a:off x="16772887" y="-3081181"/>
            <a:ext cx="15657263" cy="20706213"/>
          </a:xfrm>
          <a:custGeom>
            <a:avLst/>
            <a:gdLst/>
            <a:ahLst/>
            <a:cxnLst/>
            <a:rect l="l" t="t" r="r" b="b"/>
            <a:pathLst>
              <a:path w="15657263" h="20706213">
                <a:moveTo>
                  <a:pt x="0" y="0"/>
                </a:moveTo>
                <a:lnTo>
                  <a:pt x="15657262" y="0"/>
                </a:lnTo>
                <a:lnTo>
                  <a:pt x="15657262" y="20706213"/>
                </a:lnTo>
                <a:lnTo>
                  <a:pt x="0" y="20706213"/>
                </a:lnTo>
                <a:lnTo>
                  <a:pt x="0" y="0"/>
                </a:lnTo>
                <a:close/>
              </a:path>
            </a:pathLst>
          </a:custGeom>
          <a:blipFill>
            <a:blip r:embed="rId3">
              <a:alphaModFix amt="9999"/>
              <a:extLst>
                <a:ext uri="{96DAC541-7B7A-43D3-8B79-37D633B846F1}">
                  <asvg:svgBlip xmlns:asvg="http://schemas.microsoft.com/office/drawing/2016/SVG/main" xmlns="" r:embed="rId4"/>
                </a:ext>
              </a:extLst>
            </a:blip>
            <a:stretch>
              <a:fillRect l="-6409" r="-22030" b="-3047"/>
            </a:stretch>
          </a:blipFill>
        </p:spPr>
      </p:sp>
      <p:sp>
        <p:nvSpPr>
          <p:cNvPr id="7" name="Freeform 7"/>
          <p:cNvSpPr/>
          <p:nvPr/>
        </p:nvSpPr>
        <p:spPr>
          <a:xfrm>
            <a:off x="1833011" y="723997"/>
            <a:ext cx="2368555" cy="2439523"/>
          </a:xfrm>
          <a:custGeom>
            <a:avLst/>
            <a:gdLst/>
            <a:ahLst/>
            <a:cxnLst/>
            <a:rect l="l" t="t" r="r" b="b"/>
            <a:pathLst>
              <a:path w="2368555" h="2439523">
                <a:moveTo>
                  <a:pt x="0" y="0"/>
                </a:moveTo>
                <a:lnTo>
                  <a:pt x="2368555" y="0"/>
                </a:lnTo>
                <a:lnTo>
                  <a:pt x="2368555" y="2439523"/>
                </a:lnTo>
                <a:lnTo>
                  <a:pt x="0" y="2439523"/>
                </a:lnTo>
                <a:lnTo>
                  <a:pt x="0"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5426762" y="493502"/>
            <a:ext cx="2087469" cy="2670018"/>
          </a:xfrm>
          <a:custGeom>
            <a:avLst/>
            <a:gdLst/>
            <a:ahLst/>
            <a:cxnLst/>
            <a:rect l="l" t="t" r="r" b="b"/>
            <a:pathLst>
              <a:path w="2087469" h="2670018">
                <a:moveTo>
                  <a:pt x="0" y="0"/>
                </a:moveTo>
                <a:lnTo>
                  <a:pt x="2087469" y="0"/>
                </a:lnTo>
                <a:lnTo>
                  <a:pt x="2087469" y="2670018"/>
                </a:lnTo>
                <a:lnTo>
                  <a:pt x="0" y="26700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797482" y="7696681"/>
            <a:ext cx="2200226" cy="2172224"/>
          </a:xfrm>
          <a:custGeom>
            <a:avLst/>
            <a:gdLst/>
            <a:ahLst/>
            <a:cxnLst/>
            <a:rect l="l" t="t" r="r" b="b"/>
            <a:pathLst>
              <a:path w="2200226" h="2172224">
                <a:moveTo>
                  <a:pt x="0" y="0"/>
                </a:moveTo>
                <a:lnTo>
                  <a:pt x="2200227" y="0"/>
                </a:lnTo>
                <a:lnTo>
                  <a:pt x="2200227" y="2172223"/>
                </a:lnTo>
                <a:lnTo>
                  <a:pt x="0" y="21722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5298387" y="7437059"/>
            <a:ext cx="2670261" cy="2542054"/>
          </a:xfrm>
          <a:custGeom>
            <a:avLst/>
            <a:gdLst/>
            <a:ahLst/>
            <a:cxnLst/>
            <a:rect l="l" t="t" r="r" b="b"/>
            <a:pathLst>
              <a:path w="2190005" h="2190005">
                <a:moveTo>
                  <a:pt x="0" y="0"/>
                </a:moveTo>
                <a:lnTo>
                  <a:pt x="2190005" y="0"/>
                </a:lnTo>
                <a:lnTo>
                  <a:pt x="2190005" y="2190006"/>
                </a:lnTo>
                <a:lnTo>
                  <a:pt x="0" y="21900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731994" y="4765099"/>
            <a:ext cx="2043047" cy="1020617"/>
          </a:xfrm>
          <a:custGeom>
            <a:avLst/>
            <a:gdLst/>
            <a:ahLst/>
            <a:cxnLst/>
            <a:rect l="l" t="t" r="r" b="b"/>
            <a:pathLst>
              <a:path w="2043047" h="1020617">
                <a:moveTo>
                  <a:pt x="0" y="0"/>
                </a:moveTo>
                <a:lnTo>
                  <a:pt x="2043048" y="0"/>
                </a:lnTo>
                <a:lnTo>
                  <a:pt x="2043048" y="1020618"/>
                </a:lnTo>
                <a:lnTo>
                  <a:pt x="0" y="102061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5400000">
            <a:off x="13313053" y="-676397"/>
            <a:ext cx="2041001" cy="1937095"/>
          </a:xfrm>
          <a:custGeom>
            <a:avLst/>
            <a:gdLst/>
            <a:ahLst/>
            <a:cxnLst/>
            <a:rect l="l" t="t" r="r" b="b"/>
            <a:pathLst>
              <a:path w="2041001" h="1937095">
                <a:moveTo>
                  <a:pt x="0" y="0"/>
                </a:moveTo>
                <a:lnTo>
                  <a:pt x="2041000" y="0"/>
                </a:lnTo>
                <a:lnTo>
                  <a:pt x="2041000" y="1937095"/>
                </a:lnTo>
                <a:lnTo>
                  <a:pt x="0" y="193709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a:off x="15843773" y="4977135"/>
            <a:ext cx="2831054" cy="830523"/>
          </a:xfrm>
          <a:custGeom>
            <a:avLst/>
            <a:gdLst/>
            <a:ahLst/>
            <a:cxnLst/>
            <a:rect l="l" t="t" r="r" b="b"/>
            <a:pathLst>
              <a:path w="2831054" h="830523">
                <a:moveTo>
                  <a:pt x="0" y="0"/>
                </a:moveTo>
                <a:lnTo>
                  <a:pt x="2831054" y="0"/>
                </a:lnTo>
                <a:lnTo>
                  <a:pt x="2831054" y="830524"/>
                </a:lnTo>
                <a:lnTo>
                  <a:pt x="0" y="830524"/>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grpSp>
        <p:nvGrpSpPr>
          <p:cNvPr id="29" name="Group 28"/>
          <p:cNvGrpSpPr/>
          <p:nvPr/>
        </p:nvGrpSpPr>
        <p:grpSpPr>
          <a:xfrm>
            <a:off x="4385883" y="3380760"/>
            <a:ext cx="4494665" cy="2434914"/>
            <a:chOff x="3733800" y="3699186"/>
            <a:chExt cx="4494665" cy="2434914"/>
          </a:xfrm>
        </p:grpSpPr>
        <p:sp>
          <p:nvSpPr>
            <p:cNvPr id="19" name="Freeform 2"/>
            <p:cNvSpPr/>
            <p:nvPr/>
          </p:nvSpPr>
          <p:spPr>
            <a:xfrm>
              <a:off x="5187051" y="4278453"/>
              <a:ext cx="1987020" cy="1683541"/>
            </a:xfrm>
            <a:custGeom>
              <a:avLst/>
              <a:gdLst/>
              <a:ahLst/>
              <a:cxnLst/>
              <a:rect l="l" t="t" r="r" b="b"/>
              <a:pathLst>
                <a:path w="4442429" h="4114800">
                  <a:moveTo>
                    <a:pt x="0" y="0"/>
                  </a:moveTo>
                  <a:lnTo>
                    <a:pt x="4442429" y="0"/>
                  </a:lnTo>
                  <a:lnTo>
                    <a:pt x="4442429" y="4114800"/>
                  </a:lnTo>
                  <a:lnTo>
                    <a:pt x="0" y="4114800"/>
                  </a:lnTo>
                  <a:lnTo>
                    <a:pt x="0" y="0"/>
                  </a:lnTo>
                  <a:close/>
                </a:path>
              </a:pathLst>
            </a:custGeom>
            <a:blipFill>
              <a:blip r:embed="rId20">
                <a:extLst>
                  <a:ext uri="{BEBA8EAE-BF5A-486C-A8C5-ECC9F3942E4B}">
                    <a14:imgProps xmlns:a14="http://schemas.microsoft.com/office/drawing/2010/main">
                      <a14:imgLayer r:embed="rId21">
                        <a14:imgEffect>
                          <a14:colorTemperature colorTemp="11200"/>
                        </a14:imgEffect>
                      </a14:imgLayer>
                    </a14:imgProps>
                  </a:ext>
                  <a:ext uri="{96DAC541-7B7A-43D3-8B79-37D633B846F1}">
                    <asvg:svgBlip xmlns:asvg="http://schemas.microsoft.com/office/drawing/2016/SVG/main" xmlns="" r:embed="rId23"/>
                  </a:ext>
                </a:extLst>
              </a:blip>
              <a:stretch>
                <a:fillRect/>
              </a:stretch>
            </a:blipFill>
          </p:spPr>
        </p:sp>
        <p:pic>
          <p:nvPicPr>
            <p:cNvPr id="23" name="Picture 22"/>
            <p:cNvPicPr>
              <a:picLocks noChangeAspect="1"/>
            </p:cNvPicPr>
            <p:nvPr/>
          </p:nvPicPr>
          <p:blipFill rotWithShape="1">
            <a:blip r:embed="rId24"/>
            <a:srcRect l="28339" t="24017" r="29227" b="35254"/>
            <a:stretch/>
          </p:blipFill>
          <p:spPr>
            <a:xfrm>
              <a:off x="3733800" y="4229100"/>
              <a:ext cx="1676400" cy="1905000"/>
            </a:xfrm>
            <a:prstGeom prst="rect">
              <a:avLst/>
            </a:prstGeom>
          </p:spPr>
        </p:pic>
        <p:pic>
          <p:nvPicPr>
            <p:cNvPr id="24" name="Picture 23"/>
            <p:cNvPicPr>
              <a:picLocks noChangeAspect="1"/>
            </p:cNvPicPr>
            <p:nvPr/>
          </p:nvPicPr>
          <p:blipFill rotWithShape="1">
            <a:blip r:embed="rId25"/>
            <a:srcRect l="36154" t="17816" r="38925" b="72224"/>
            <a:stretch/>
          </p:blipFill>
          <p:spPr>
            <a:xfrm>
              <a:off x="5685261" y="3699186"/>
              <a:ext cx="990600" cy="457200"/>
            </a:xfrm>
            <a:prstGeom prst="rect">
              <a:avLst/>
            </a:prstGeom>
          </p:spPr>
        </p:pic>
        <p:pic>
          <p:nvPicPr>
            <p:cNvPr id="25" name="Picture 24"/>
            <p:cNvPicPr>
              <a:picLocks noChangeAspect="1"/>
            </p:cNvPicPr>
            <p:nvPr/>
          </p:nvPicPr>
          <p:blipFill rotWithShape="1">
            <a:blip r:embed="rId26"/>
            <a:srcRect l="36408" t="25254" r="32992" b="34909"/>
            <a:stretch/>
          </p:blipFill>
          <p:spPr>
            <a:xfrm>
              <a:off x="7237865" y="4229100"/>
              <a:ext cx="990600" cy="1828801"/>
            </a:xfrm>
            <a:prstGeom prst="rect">
              <a:avLst/>
            </a:prstGeom>
          </p:spPr>
        </p:pic>
      </p:grpSp>
      <p:grpSp>
        <p:nvGrpSpPr>
          <p:cNvPr id="30" name="Group 29"/>
          <p:cNvGrpSpPr/>
          <p:nvPr/>
        </p:nvGrpSpPr>
        <p:grpSpPr>
          <a:xfrm>
            <a:off x="9134630" y="3316210"/>
            <a:ext cx="5135141" cy="2449954"/>
            <a:chOff x="9435542" y="3361869"/>
            <a:chExt cx="5135141" cy="2449954"/>
          </a:xfrm>
        </p:grpSpPr>
        <p:sp>
          <p:nvSpPr>
            <p:cNvPr id="21" name="Freeform 2"/>
            <p:cNvSpPr/>
            <p:nvPr/>
          </p:nvSpPr>
          <p:spPr>
            <a:xfrm>
              <a:off x="10845471" y="4065821"/>
              <a:ext cx="1993215" cy="1683541"/>
            </a:xfrm>
            <a:custGeom>
              <a:avLst/>
              <a:gdLst/>
              <a:ahLst/>
              <a:cxnLst/>
              <a:rect l="l" t="t" r="r" b="b"/>
              <a:pathLst>
                <a:path w="4442429" h="4114800">
                  <a:moveTo>
                    <a:pt x="0" y="0"/>
                  </a:moveTo>
                  <a:lnTo>
                    <a:pt x="4442429" y="0"/>
                  </a:lnTo>
                  <a:lnTo>
                    <a:pt x="4442429" y="4114800"/>
                  </a:lnTo>
                  <a:lnTo>
                    <a:pt x="0" y="4114800"/>
                  </a:lnTo>
                  <a:lnTo>
                    <a:pt x="0" y="0"/>
                  </a:lnTo>
                  <a:close/>
                </a:path>
              </a:pathLst>
            </a:custGeom>
            <a:blipFill>
              <a:blip r:embed="rId20">
                <a:extLst>
                  <a:ext uri="{BEBA8EAE-BF5A-486C-A8C5-ECC9F3942E4B}">
                    <a14:imgProps xmlns:a14="http://schemas.microsoft.com/office/drawing/2010/main">
                      <a14:imgLayer r:embed="rId21">
                        <a14:imgEffect>
                          <a14:colorTemperature colorTemp="11200"/>
                        </a14:imgEffect>
                      </a14:imgLayer>
                    </a14:imgProps>
                  </a:ext>
                  <a:ext uri="{96DAC541-7B7A-43D3-8B79-37D633B846F1}">
                    <asvg:svgBlip xmlns:asvg="http://schemas.microsoft.com/office/drawing/2016/SVG/main" xmlns="" r:embed="rId23"/>
                  </a:ext>
                </a:extLst>
              </a:blip>
              <a:stretch>
                <a:fillRect/>
              </a:stretch>
            </a:blipFill>
          </p:spPr>
        </p:sp>
        <p:pic>
          <p:nvPicPr>
            <p:cNvPr id="26" name="Picture 25"/>
            <p:cNvPicPr>
              <a:picLocks noChangeAspect="1"/>
            </p:cNvPicPr>
            <p:nvPr/>
          </p:nvPicPr>
          <p:blipFill rotWithShape="1">
            <a:blip r:embed="rId27"/>
            <a:srcRect l="32421" t="24725" r="31322" b="35438"/>
            <a:stretch/>
          </p:blipFill>
          <p:spPr>
            <a:xfrm>
              <a:off x="9435542" y="3955604"/>
              <a:ext cx="1447800" cy="1828800"/>
            </a:xfrm>
            <a:prstGeom prst="rect">
              <a:avLst/>
            </a:prstGeom>
          </p:spPr>
        </p:pic>
        <p:pic>
          <p:nvPicPr>
            <p:cNvPr id="27" name="Picture 26"/>
            <p:cNvPicPr>
              <a:picLocks noChangeAspect="1"/>
            </p:cNvPicPr>
            <p:nvPr/>
          </p:nvPicPr>
          <p:blipFill rotWithShape="1">
            <a:blip r:embed="rId28"/>
            <a:srcRect l="40415" t="13483" r="38498" b="73238"/>
            <a:stretch/>
          </p:blipFill>
          <p:spPr>
            <a:xfrm>
              <a:off x="11422978" y="3361869"/>
              <a:ext cx="838200" cy="609600"/>
            </a:xfrm>
            <a:prstGeom prst="rect">
              <a:avLst/>
            </a:prstGeom>
          </p:spPr>
        </p:pic>
        <p:pic>
          <p:nvPicPr>
            <p:cNvPr id="28" name="Picture 27"/>
            <p:cNvPicPr>
              <a:picLocks noChangeAspect="1"/>
            </p:cNvPicPr>
            <p:nvPr/>
          </p:nvPicPr>
          <p:blipFill rotWithShape="1">
            <a:blip r:embed="rId29"/>
            <a:srcRect l="29601" t="26761" r="29601" b="36721"/>
            <a:stretch/>
          </p:blipFill>
          <p:spPr>
            <a:xfrm>
              <a:off x="12894283" y="4135422"/>
              <a:ext cx="1676400" cy="1676401"/>
            </a:xfrm>
            <a:prstGeom prst="rect">
              <a:avLst/>
            </a:prstGeom>
          </p:spPr>
        </p:pic>
      </p:grpSp>
      <p:pic>
        <p:nvPicPr>
          <p:cNvPr id="37" name="Picture 36"/>
          <p:cNvPicPr>
            <a:picLocks noChangeAspect="1"/>
          </p:cNvPicPr>
          <p:nvPr/>
        </p:nvPicPr>
        <p:blipFill>
          <a:blip r:embed="rId30"/>
          <a:stretch>
            <a:fillRect/>
          </a:stretch>
        </p:blipFill>
        <p:spPr>
          <a:xfrm>
            <a:off x="4734918" y="569994"/>
            <a:ext cx="10815241" cy="2213040"/>
          </a:xfrm>
          <a:prstGeom prst="rect">
            <a:avLst/>
          </a:prstGeom>
        </p:spPr>
      </p:pic>
      <p:pic>
        <p:nvPicPr>
          <p:cNvPr id="38" name="Picture 37"/>
          <p:cNvPicPr>
            <a:picLocks noChangeAspect="1"/>
          </p:cNvPicPr>
          <p:nvPr/>
        </p:nvPicPr>
        <p:blipFill>
          <a:blip r:embed="rId31"/>
          <a:stretch>
            <a:fillRect/>
          </a:stretch>
        </p:blipFill>
        <p:spPr>
          <a:xfrm>
            <a:off x="3472936" y="6440891"/>
            <a:ext cx="12077223" cy="2395936"/>
          </a:xfrm>
          <a:prstGeom prst="rect">
            <a:avLst/>
          </a:prstGeom>
        </p:spPr>
      </p:pic>
      <p:pic>
        <p:nvPicPr>
          <p:cNvPr id="39" name="Picture 38"/>
          <p:cNvPicPr>
            <a:picLocks noChangeAspect="1"/>
          </p:cNvPicPr>
          <p:nvPr/>
        </p:nvPicPr>
        <p:blipFill>
          <a:blip r:embed="rId32"/>
          <a:stretch>
            <a:fillRect/>
          </a:stretch>
        </p:blipFill>
        <p:spPr>
          <a:xfrm>
            <a:off x="6935755" y="8708086"/>
            <a:ext cx="3889585" cy="3907875"/>
          </a:xfrm>
          <a:prstGeom prst="rect">
            <a:avLst/>
          </a:prstGeom>
        </p:spPr>
      </p:pic>
      <p:pic>
        <p:nvPicPr>
          <p:cNvPr id="31" name="Picture 30">
            <a:extLst>
              <a:ext uri="{FF2B5EF4-FFF2-40B4-BE49-F238E27FC236}">
                <a16:creationId xmlns:a16="http://schemas.microsoft.com/office/drawing/2014/main" id="{416AA52A-2568-3B14-1382-2943F1A7FFD1}"/>
              </a:ext>
            </a:extLst>
          </p:cNvPr>
          <p:cNvPicPr>
            <a:picLocks noChangeAspect="1"/>
          </p:cNvPicPr>
          <p:nvPr/>
        </p:nvPicPr>
        <p:blipFill>
          <a:blip r:embed="rId33"/>
          <a:stretch>
            <a:fillRect/>
          </a:stretch>
        </p:blipFill>
        <p:spPr>
          <a:xfrm>
            <a:off x="164716" y="0"/>
            <a:ext cx="1869224" cy="18507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1" name="Group 2"/>
          <p:cNvGrpSpPr/>
          <p:nvPr/>
        </p:nvGrpSpPr>
        <p:grpSpPr>
          <a:xfrm rot="239441">
            <a:off x="4467167" y="3056179"/>
            <a:ext cx="12877126" cy="6195312"/>
            <a:chOff x="-1" y="0"/>
            <a:chExt cx="13934617" cy="9353610"/>
          </a:xfrm>
        </p:grpSpPr>
        <p:sp>
          <p:nvSpPr>
            <p:cNvPr id="12"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4"/>
            <p:cNvSpPr/>
            <p:nvPr/>
          </p:nvSpPr>
          <p:spPr>
            <a:xfrm rot="16200000" flipH="1">
              <a:off x="2492167" y="-2298246"/>
              <a:ext cx="8950282" cy="1393461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3" name="Freeform 3"/>
          <p:cNvSpPr/>
          <p:nvPr/>
        </p:nvSpPr>
        <p:spPr>
          <a:xfrm rot="4193759">
            <a:off x="-1780207" y="7822299"/>
            <a:ext cx="5330691" cy="2965803"/>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rot="7330807">
            <a:off x="411647" y="352537"/>
            <a:ext cx="2619228" cy="2419214"/>
          </a:xfrm>
          <a:custGeom>
            <a:avLst/>
            <a:gdLst/>
            <a:ahLst/>
            <a:cxnLst/>
            <a:rect l="l" t="t" r="r" b="b"/>
            <a:pathLst>
              <a:path w="2619228" h="2419214">
                <a:moveTo>
                  <a:pt x="0" y="0"/>
                </a:moveTo>
                <a:lnTo>
                  <a:pt x="2619228" y="0"/>
                </a:lnTo>
                <a:lnTo>
                  <a:pt x="2619228" y="2419215"/>
                </a:lnTo>
                <a:lnTo>
                  <a:pt x="0" y="24192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 name="Freeform 5"/>
          <p:cNvSpPr/>
          <p:nvPr/>
        </p:nvSpPr>
        <p:spPr>
          <a:xfrm rot="-1915869" flipH="1" flipV="1">
            <a:off x="15499793" y="7144372"/>
            <a:ext cx="5941746" cy="4604853"/>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246330" y="2615602"/>
            <a:ext cx="4637198" cy="7696594"/>
          </a:xfrm>
          <a:custGeom>
            <a:avLst/>
            <a:gdLst/>
            <a:ahLst/>
            <a:cxnLst/>
            <a:rect l="l" t="t" r="r" b="b"/>
            <a:pathLst>
              <a:path w="4637198" h="7696594">
                <a:moveTo>
                  <a:pt x="0" y="0"/>
                </a:moveTo>
                <a:lnTo>
                  <a:pt x="4637198" y="0"/>
                </a:lnTo>
                <a:lnTo>
                  <a:pt x="4637198" y="7696594"/>
                </a:lnTo>
                <a:lnTo>
                  <a:pt x="0" y="769659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TextBox 10"/>
          <p:cNvSpPr txBox="1"/>
          <p:nvPr/>
        </p:nvSpPr>
        <p:spPr>
          <a:xfrm>
            <a:off x="5884703" y="3942610"/>
            <a:ext cx="10574669" cy="5150128"/>
          </a:xfrm>
          <a:prstGeom prst="rect">
            <a:avLst/>
          </a:prstGeom>
        </p:spPr>
        <p:txBody>
          <a:bodyPr wrap="square" lIns="0" tIns="0" rIns="0" bIns="0" rtlCol="0" anchor="t">
            <a:spAutoFit/>
          </a:bodyPr>
          <a:lstStyle/>
          <a:p>
            <a:pPr marL="0" lvl="1" indent="430213" algn="just">
              <a:buFont typeface="Arial"/>
              <a:buChar char="•"/>
            </a:pPr>
            <a:r>
              <a:rPr lang="en-US" sz="3600" dirty="0" err="1" smtClean="0">
                <a:solidFill>
                  <a:srgbClr val="002060"/>
                </a:solidFill>
                <a:latin typeface="Cambria" panose="02040503050406030204" pitchFamily="18" charset="0"/>
                <a:ea typeface="Cambria" panose="02040503050406030204" pitchFamily="18" charset="0"/>
              </a:rPr>
              <a:t>Mượn</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đồ</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dùng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vì</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nghĩ</a:t>
            </a:r>
            <a:r>
              <a:rPr lang="en-US" sz="3600" dirty="0">
                <a:solidFill>
                  <a:srgbClr val="002060"/>
                </a:solidFill>
                <a:latin typeface="Cambria" panose="02040503050406030204" pitchFamily="18" charset="0"/>
                <a:ea typeface="Cambria" panose="02040503050406030204" pitchFamily="18" charset="0"/>
              </a:rPr>
              <a:t> </a:t>
            </a:r>
            <a:r>
              <a:rPr lang="en-US" sz="3600" dirty="0" smtClean="0">
                <a:solidFill>
                  <a:srgbClr val="002060"/>
                </a:solidFill>
                <a:latin typeface="Cambria" panose="02040503050406030204" pitchFamily="18" charset="0"/>
                <a:ea typeface="Cambria" panose="02040503050406030204" pitchFamily="18" charset="0"/>
              </a:rPr>
              <a:t>r</a:t>
            </a:r>
            <a:r>
              <a:rPr lang="vi-VN" sz="3600" dirty="0" smtClean="0">
                <a:solidFill>
                  <a:srgbClr val="002060"/>
                </a:solidFill>
                <a:latin typeface="Cambria" panose="02040503050406030204" pitchFamily="18" charset="0"/>
                <a:ea typeface="Cambria" panose="02040503050406030204" pitchFamily="18" charset="0"/>
              </a:rPr>
              <a:t>ằ</a:t>
            </a:r>
            <a:r>
              <a:rPr lang="en-US" sz="3600" dirty="0" smtClean="0">
                <a:solidFill>
                  <a:srgbClr val="002060"/>
                </a:solidFill>
                <a:latin typeface="Cambria" panose="02040503050406030204" pitchFamily="18" charset="0"/>
                <a:ea typeface="Cambria" panose="02040503050406030204" pitchFamily="18" charset="0"/>
              </a:rPr>
              <a:t>ng </a:t>
            </a:r>
            <a:r>
              <a:rPr lang="en-US" sz="3600" dirty="0" err="1">
                <a:solidFill>
                  <a:srgbClr val="002060"/>
                </a:solidFill>
                <a:latin typeface="Cambria" panose="02040503050406030204" pitchFamily="18" charset="0"/>
                <a:ea typeface="Cambria" panose="02040503050406030204" pitchFamily="18" charset="0"/>
              </a:rPr>
              <a:t>bạn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quên</a:t>
            </a:r>
            <a:r>
              <a:rPr lang="en-US" sz="3600" dirty="0">
                <a:solidFill>
                  <a:srgbClr val="002060"/>
                </a:solidFill>
                <a:latin typeface="Cambria" panose="02040503050406030204" pitchFamily="18" charset="0"/>
                <a:ea typeface="Cambria" panose="02040503050406030204" pitchFamily="18" charset="0"/>
              </a:rPr>
              <a:t>.</a:t>
            </a:r>
          </a:p>
          <a:p>
            <a:pPr marL="0" lvl="1" indent="430213" algn="just">
              <a:buFont typeface="Arial"/>
              <a:buChar char="•"/>
            </a:pPr>
            <a:r>
              <a:rPr lang="en-US" sz="3600" dirty="0" err="1">
                <a:solidFill>
                  <a:srgbClr val="002060"/>
                </a:solidFill>
                <a:latin typeface="Cambria" panose="02040503050406030204" pitchFamily="18" charset="0"/>
                <a:ea typeface="Cambria" panose="02040503050406030204" pitchFamily="18" charset="0"/>
              </a:rPr>
              <a:t>Thấy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quyển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tranh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trên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bàn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học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biết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ai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lấy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đọc</a:t>
            </a:r>
            <a:r>
              <a:rPr lang="en-US" sz="3600" dirty="0">
                <a:solidFill>
                  <a:srgbClr val="002060"/>
                </a:solidFill>
                <a:latin typeface="Cambria" panose="02040503050406030204" pitchFamily="18" charset="0"/>
                <a:ea typeface="Cambria" panose="02040503050406030204" pitchFamily="18" charset="0"/>
              </a:rPr>
              <a:t>.</a:t>
            </a:r>
          </a:p>
          <a:p>
            <a:pPr marL="0" lvl="1" indent="430213" algn="just">
              <a:buFont typeface="Arial"/>
              <a:buChar char="•"/>
            </a:pPr>
            <a:r>
              <a:rPr lang="en-US" sz="3600" dirty="0" smtClean="0">
                <a:solidFill>
                  <a:srgbClr val="002060"/>
                </a:solidFill>
                <a:latin typeface="Cambria" panose="02040503050406030204" pitchFamily="18" charset="0"/>
                <a:ea typeface="Cambria" panose="02040503050406030204" pitchFamily="18" charset="0"/>
              </a:rPr>
              <a:t>Qua </a:t>
            </a:r>
            <a:r>
              <a:rPr lang="en-US" sz="3600" dirty="0" err="1">
                <a:solidFill>
                  <a:srgbClr val="002060"/>
                </a:solidFill>
                <a:latin typeface="Cambria" panose="02040503050406030204" pitchFamily="18" charset="0"/>
                <a:ea typeface="Cambria" panose="02040503050406030204" pitchFamily="18" charset="0"/>
              </a:rPr>
              <a:t>nhà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chơi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tự</a:t>
            </a:r>
            <a:r>
              <a:rPr lang="en-US" sz="3600" dirty="0">
                <a:solidFill>
                  <a:srgbClr val="002060"/>
                </a:solidFill>
                <a:latin typeface="Cambria" panose="02040503050406030204" pitchFamily="18" charset="0"/>
                <a:ea typeface="Cambria" panose="02040503050406030204" pitchFamily="18" charset="0"/>
              </a:rPr>
              <a:t> ý </a:t>
            </a:r>
            <a:r>
              <a:rPr lang="en-US" sz="3600" dirty="0" err="1">
                <a:solidFill>
                  <a:srgbClr val="002060"/>
                </a:solidFill>
                <a:latin typeface="Cambria" panose="02040503050406030204" pitchFamily="18" charset="0"/>
                <a:ea typeface="Cambria" panose="02040503050406030204" pitchFamily="18" charset="0"/>
              </a:rPr>
              <a:t>lấy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trên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giá</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sách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đọc</a:t>
            </a:r>
            <a:r>
              <a:rPr lang="en-US" sz="3600" dirty="0">
                <a:solidFill>
                  <a:srgbClr val="002060"/>
                </a:solidFill>
                <a:latin typeface="Cambria" panose="02040503050406030204" pitchFamily="18" charset="0"/>
                <a:ea typeface="Cambria" panose="02040503050406030204" pitchFamily="18" charset="0"/>
              </a:rPr>
              <a:t>.</a:t>
            </a:r>
          </a:p>
          <a:p>
            <a:pPr marL="0" lvl="1" indent="430213" algn="just">
              <a:buFont typeface="Arial"/>
              <a:buChar char="•"/>
            </a:pPr>
            <a:r>
              <a:rPr lang="en-US" sz="3600" dirty="0" err="1">
                <a:solidFill>
                  <a:srgbClr val="002060"/>
                </a:solidFill>
                <a:latin typeface="Cambria" panose="02040503050406030204" pitchFamily="18" charset="0"/>
                <a:ea typeface="Cambria" panose="02040503050406030204" pitchFamily="18" charset="0"/>
              </a:rPr>
              <a:t>Nhặt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được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rơi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lại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cho</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người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mất</a:t>
            </a:r>
            <a:r>
              <a:rPr lang="en-US" sz="3600" dirty="0">
                <a:solidFill>
                  <a:srgbClr val="002060"/>
                </a:solidFill>
                <a:latin typeface="Cambria" panose="02040503050406030204" pitchFamily="18" charset="0"/>
                <a:ea typeface="Cambria" panose="02040503050406030204" pitchFamily="18" charset="0"/>
              </a:rPr>
              <a:t>.</a:t>
            </a:r>
          </a:p>
          <a:p>
            <a:pPr marL="0" lvl="1" indent="430213" algn="just">
              <a:spcBef>
                <a:spcPct val="0"/>
              </a:spcBef>
              <a:buFont typeface="Arial"/>
              <a:buChar char="•"/>
            </a:pPr>
            <a:r>
              <a:rPr lang="en-US" sz="3600" dirty="0" err="1">
                <a:solidFill>
                  <a:srgbClr val="002060"/>
                </a:solidFill>
                <a:latin typeface="Cambria" panose="02040503050406030204" pitchFamily="18" charset="0"/>
                <a:ea typeface="Cambria" panose="02040503050406030204" pitchFamily="18" charset="0"/>
              </a:rPr>
              <a:t>Đọc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lén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thư</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từ</a:t>
            </a:r>
            <a:r>
              <a:rPr lang="en-US" sz="3600" dirty="0">
                <a:solidFill>
                  <a:srgbClr val="002060"/>
                </a:solidFill>
                <a:latin typeface="Cambria" panose="02040503050406030204" pitchFamily="18" charset="0"/>
                <a:ea typeface="Cambria" panose="02040503050406030204" pitchFamily="18" charset="0"/>
              </a:rPr>
              <a:t>, tin </a:t>
            </a:r>
            <a:r>
              <a:rPr lang="en-US" sz="3600" dirty="0" err="1">
                <a:solidFill>
                  <a:srgbClr val="002060"/>
                </a:solidFill>
                <a:latin typeface="Cambria" panose="02040503050406030204" pitchFamily="18" charset="0"/>
                <a:ea typeface="Cambria" panose="02040503050406030204" pitchFamily="18" charset="0"/>
              </a:rPr>
              <a:t>nhắn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r>
              <a:rPr lang="en-US" sz="3600" dirty="0">
                <a:solidFill>
                  <a:srgbClr val="002060"/>
                </a:solidFill>
                <a:latin typeface="Cambria" panose="02040503050406030204" pitchFamily="18" charset="0"/>
                <a:ea typeface="Cambria" panose="02040503050406030204" pitchFamily="18" charset="0"/>
              </a:rPr>
              <a:t>,...</a:t>
            </a:r>
          </a:p>
          <a:p>
            <a:pPr algn="just">
              <a:lnSpc>
                <a:spcPts val="5599"/>
              </a:lnSpc>
              <a:spcBef>
                <a:spcPct val="0"/>
              </a:spcBef>
            </a:pPr>
            <a:endParaRPr lang="en-US" sz="3600" dirty="0">
              <a:solidFill>
                <a:srgbClr val="002060"/>
              </a:solidFill>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a:blip r:embed="rId16"/>
          <a:stretch>
            <a:fillRect/>
          </a:stretch>
        </p:blipFill>
        <p:spPr>
          <a:xfrm>
            <a:off x="4276851" y="460238"/>
            <a:ext cx="12686876" cy="29812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5" name="Freeform 5"/>
          <p:cNvSpPr/>
          <p:nvPr/>
        </p:nvSpPr>
        <p:spPr>
          <a:xfrm rot="-1820470">
            <a:off x="-1719030" y="-6778272"/>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3">
              <a:alphaModFix amt="9999"/>
              <a:extLst>
                <a:ext uri="{96DAC541-7B7A-43D3-8B79-37D633B846F1}">
                  <asvg:svgBlip xmlns:asvg="http://schemas.microsoft.com/office/drawing/2016/SVG/main" xmlns="" r:embed="rId7"/>
                </a:ext>
              </a:extLst>
            </a:blip>
            <a:stretch>
              <a:fillRect r="-18257" b="-7608"/>
            </a:stretch>
          </a:blipFill>
        </p:spPr>
      </p:sp>
      <p:grpSp>
        <p:nvGrpSpPr>
          <p:cNvPr id="2" name="Group 2"/>
          <p:cNvGrpSpPr/>
          <p:nvPr/>
        </p:nvGrpSpPr>
        <p:grpSpPr>
          <a:xfrm>
            <a:off x="616707" y="221717"/>
            <a:ext cx="16326954" cy="1645184"/>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10">
                <a:extLst>
                  <a:ext uri="{96DAC541-7B7A-43D3-8B79-37D633B846F1}">
                    <asvg:svgBlip xmlns:asvg="http://schemas.microsoft.com/office/drawing/2016/SVG/main" xmlns="" r:embed="rId5"/>
                  </a:ext>
                </a:extLst>
              </a:blip>
              <a:stretch>
                <a:fillRect/>
              </a:stretch>
            </a:blipFill>
          </p:spPr>
        </p:sp>
      </p:gr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1">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2312736" y="621116"/>
            <a:ext cx="13030656" cy="846386"/>
          </a:xfrm>
          <a:prstGeom prst="rect">
            <a:avLst/>
          </a:prstGeom>
        </p:spPr>
        <p:txBody>
          <a:bodyPr wrap="square" lIns="0" tIns="0" rIns="0" bIns="0" rtlCol="0" anchor="t">
            <a:spAutoFit/>
          </a:bodyPr>
          <a:lstStyle/>
          <a:p>
            <a:pPr algn="ctr">
              <a:lnSpc>
                <a:spcPts val="6553"/>
              </a:lnSpc>
            </a:pPr>
            <a:r>
              <a:rPr lang="en-US" sz="5799" dirty="0" err="1" smtClean="0">
                <a:solidFill>
                  <a:srgbClr val="CA5E28"/>
                </a:solidFill>
                <a:latin typeface="Cambria Bold"/>
              </a:rPr>
              <a:t>Xử</a:t>
            </a:r>
            <a:r>
              <a:rPr lang="en-US" sz="5799" dirty="0" smtClean="0">
                <a:solidFill>
                  <a:srgbClr val="CA5E28"/>
                </a:solidFill>
                <a:latin typeface="Cambria Bold"/>
              </a:rPr>
              <a:t> </a:t>
            </a:r>
            <a:r>
              <a:rPr lang="en-US" sz="5799" dirty="0" err="1" smtClean="0">
                <a:solidFill>
                  <a:srgbClr val="CA5E28"/>
                </a:solidFill>
                <a:latin typeface="Cambria Bold"/>
              </a:rPr>
              <a:t>lý</a:t>
            </a:r>
            <a:r>
              <a:rPr lang="en-US" sz="5799" dirty="0" smtClean="0">
                <a:solidFill>
                  <a:srgbClr val="CA5E28"/>
                </a:solidFill>
                <a:latin typeface="Cambria Bold"/>
              </a:rPr>
              <a:t> </a:t>
            </a:r>
            <a:r>
              <a:rPr lang="en-US" sz="5799" dirty="0" err="1" smtClean="0">
                <a:solidFill>
                  <a:srgbClr val="CA5E28"/>
                </a:solidFill>
                <a:latin typeface="Cambria Bold"/>
              </a:rPr>
              <a:t>tình</a:t>
            </a:r>
            <a:r>
              <a:rPr lang="en-US" sz="5799" dirty="0" smtClean="0">
                <a:solidFill>
                  <a:srgbClr val="CA5E28"/>
                </a:solidFill>
                <a:latin typeface="Cambria Bold"/>
              </a:rPr>
              <a:t> </a:t>
            </a:r>
            <a:r>
              <a:rPr lang="en-US" sz="5799" dirty="0" err="1" smtClean="0">
                <a:solidFill>
                  <a:srgbClr val="CA5E28"/>
                </a:solidFill>
                <a:latin typeface="Cambria Bold"/>
              </a:rPr>
              <a:t>huống</a:t>
            </a:r>
            <a:endParaRPr lang="en-US" sz="5799" dirty="0">
              <a:solidFill>
                <a:srgbClr val="CA5E28"/>
              </a:solidFill>
              <a:latin typeface="Cambria Bold"/>
            </a:endParaRPr>
          </a:p>
        </p:txBody>
      </p:sp>
      <p:grpSp>
        <p:nvGrpSpPr>
          <p:cNvPr id="13" name="Group 12"/>
          <p:cNvGrpSpPr/>
          <p:nvPr/>
        </p:nvGrpSpPr>
        <p:grpSpPr>
          <a:xfrm>
            <a:off x="0" y="6724"/>
            <a:ext cx="2041001" cy="1937095"/>
            <a:chOff x="0" y="725944"/>
            <a:chExt cx="2041001" cy="1937095"/>
          </a:xfrm>
        </p:grpSpPr>
        <p:sp>
          <p:nvSpPr>
            <p:cNvPr id="8" name="Freeform 8"/>
            <p:cNvSpPr/>
            <p:nvPr/>
          </p:nvSpPr>
          <p:spPr>
            <a:xfrm>
              <a:off x="0" y="725944"/>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9" name="Group 9"/>
            <p:cNvGrpSpPr/>
            <p:nvPr/>
          </p:nvGrpSpPr>
          <p:grpSpPr>
            <a:xfrm>
              <a:off x="0" y="913870"/>
              <a:ext cx="1561243" cy="15612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51"/>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418"/>
                  </a:lnSpc>
                </a:pPr>
                <a:endParaRPr/>
              </a:p>
            </p:txBody>
          </p:sp>
        </p:grpSp>
        <p:sp>
          <p:nvSpPr>
            <p:cNvPr id="21" name="TextBox 12"/>
            <p:cNvSpPr txBox="1"/>
            <p:nvPr/>
          </p:nvSpPr>
          <p:spPr>
            <a:xfrm>
              <a:off x="344972" y="1528341"/>
              <a:ext cx="870050" cy="938590"/>
            </a:xfrm>
            <a:prstGeom prst="rect">
              <a:avLst/>
            </a:prstGeom>
          </p:spPr>
          <p:txBody>
            <a:bodyPr wrap="square" lIns="0" tIns="0" rIns="0" bIns="0" rtlCol="0" anchor="t">
              <a:spAutoFit/>
            </a:bodyPr>
            <a:lstStyle/>
            <a:p>
              <a:pPr algn="ctr">
                <a:lnSpc>
                  <a:spcPts val="6553"/>
                </a:lnSpc>
              </a:pPr>
              <a:r>
                <a:rPr lang="en-US" sz="11500" dirty="0">
                  <a:latin typeface="#9Slide03 SFU Helvetica ExtraCo" panose="00000400000000000000" pitchFamily="2" charset="0"/>
                </a:rPr>
                <a:t>4</a:t>
              </a:r>
            </a:p>
          </p:txBody>
        </p:sp>
      </p:grpSp>
      <p:grpSp>
        <p:nvGrpSpPr>
          <p:cNvPr id="20" name="Group 19"/>
          <p:cNvGrpSpPr/>
          <p:nvPr/>
        </p:nvGrpSpPr>
        <p:grpSpPr>
          <a:xfrm>
            <a:off x="453489" y="2556764"/>
            <a:ext cx="9654957" cy="3041373"/>
            <a:chOff x="453489" y="2556764"/>
            <a:chExt cx="9654957" cy="3041373"/>
          </a:xfrm>
        </p:grpSpPr>
        <p:pic>
          <p:nvPicPr>
            <p:cNvPr id="6" name="Picture 5"/>
            <p:cNvPicPr>
              <a:picLocks noChangeAspect="1"/>
            </p:cNvPicPr>
            <p:nvPr/>
          </p:nvPicPr>
          <p:blipFill rotWithShape="1">
            <a:blip r:embed="rId16">
              <a:extLst>
                <a:ext uri="{BEBA8EAE-BF5A-486C-A8C5-ECC9F3942E4B}">
                  <a14:imgProps xmlns:a14="http://schemas.microsoft.com/office/drawing/2010/main">
                    <a14:imgLayer r:embed="rId17">
                      <a14:imgEffect>
                        <a14:backgroundRemoval t="0" b="98718" l="38769" r="97732">
                          <a14:foregroundMark x1="46652" y1="58205" x2="46652" y2="58205"/>
                          <a14:foregroundMark x1="49892" y1="10513" x2="49892" y2="10513"/>
                          <a14:foregroundMark x1="42657" y1="23077" x2="42657" y2="23077"/>
                          <a14:foregroundMark x1="40821" y1="21538" x2="41793" y2="41282"/>
                          <a14:foregroundMark x1="40605" y1="22564" x2="42009" y2="38462"/>
                          <a14:foregroundMark x1="46112" y1="30769" x2="70410" y2="18974"/>
                          <a14:foregroundMark x1="45896" y1="15641" x2="46220" y2="25385"/>
                          <a14:foregroundMark x1="60475" y1="48974" x2="77214" y2="71282"/>
                          <a14:foregroundMark x1="78834" y1="52821" x2="88985" y2="76410"/>
                          <a14:foregroundMark x1="65767" y1="77436" x2="87797" y2="75641"/>
                          <a14:foregroundMark x1="91253" y1="55385" x2="84449" y2="69231"/>
                          <a14:foregroundMark x1="65011" y1="67436" x2="71922" y2="73077"/>
                          <a14:foregroundMark x1="74082" y1="50000" x2="72678" y2="59744"/>
                          <a14:foregroundMark x1="69438" y1="49487" x2="70626" y2="58718"/>
                          <a14:foregroundMark x1="65767" y1="4615" x2="65767" y2="4615"/>
                        </a14:backgroundRemoval>
                      </a14:imgEffect>
                    </a14:imgLayer>
                  </a14:imgProps>
                </a:ext>
              </a:extLst>
            </a:blip>
            <a:srcRect l="38392"/>
            <a:stretch/>
          </p:blipFill>
          <p:spPr>
            <a:xfrm>
              <a:off x="5659503" y="2556764"/>
              <a:ext cx="4448943" cy="3041373"/>
            </a:xfrm>
            <a:prstGeom prst="rect">
              <a:avLst/>
            </a:prstGeom>
          </p:spPr>
        </p:pic>
        <p:grpSp>
          <p:nvGrpSpPr>
            <p:cNvPr id="19" name="Group 18"/>
            <p:cNvGrpSpPr/>
            <p:nvPr/>
          </p:nvGrpSpPr>
          <p:grpSpPr>
            <a:xfrm>
              <a:off x="453489" y="2600189"/>
              <a:ext cx="5082260" cy="2797894"/>
              <a:chOff x="541942" y="2081894"/>
              <a:chExt cx="5082260" cy="2797894"/>
            </a:xfrm>
          </p:grpSpPr>
          <p:sp>
            <p:nvSpPr>
              <p:cNvPr id="33" name="TextBox 12"/>
              <p:cNvSpPr txBox="1"/>
              <p:nvPr/>
            </p:nvSpPr>
            <p:spPr>
              <a:xfrm>
                <a:off x="563980" y="2294465"/>
                <a:ext cx="5060222" cy="2585323"/>
              </a:xfrm>
              <a:prstGeom prst="rect">
                <a:avLst/>
              </a:prstGeom>
            </p:spPr>
            <p:txBody>
              <a:bodyPr wrap="square" lIns="0" tIns="0" rIns="0" bIns="0" rtlCol="0" anchor="t">
                <a:spAutoFit/>
              </a:bodyPr>
              <a:lstStyle/>
              <a:p>
                <a:pPr algn="just"/>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Trong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khi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chờ</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bố</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mẹ</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đến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đón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Đức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Hải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nhìn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thấy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một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quả</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bóng</a:t>
                </a:r>
                <a:r>
                  <a:rPr lang="en-US" sz="2800" dirty="0" smtClean="0">
                    <a:latin typeface="Cambria" panose="02040503050406030204" pitchFamily="18" charset="0"/>
                    <a:ea typeface="Cambria" panose="02040503050406030204" pitchFamily="18" charset="0"/>
                  </a:rPr>
                  <a:t> ở </a:t>
                </a:r>
                <a:r>
                  <a:rPr lang="en-US" sz="2800" dirty="0" err="1" smtClean="0">
                    <a:latin typeface="Cambria" panose="02040503050406030204" pitchFamily="18" charset="0"/>
                    <a:ea typeface="Cambria" panose="02040503050406030204" pitchFamily="18" charset="0"/>
                  </a:rPr>
                  <a:t>góc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sân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trường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Đức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nói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với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Hải</a:t>
                </a:r>
                <a:r>
                  <a:rPr lang="en-US" sz="2800" dirty="0" smtClean="0">
                    <a:latin typeface="Cambria" panose="02040503050406030204" pitchFamily="18" charset="0"/>
                    <a:ea typeface="Cambria" panose="02040503050406030204" pitchFamily="18" charset="0"/>
                  </a:rPr>
                  <a:t>: “Ai </a:t>
                </a:r>
                <a:r>
                  <a:rPr lang="en-US" sz="2800" dirty="0" err="1" smtClean="0">
                    <a:latin typeface="Cambria" panose="02040503050406030204" pitchFamily="18" charset="0"/>
                    <a:ea typeface="Cambria" panose="02040503050406030204" pitchFamily="18" charset="0"/>
                  </a:rPr>
                  <a:t>để</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quên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quả</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bóng</a:t>
                </a:r>
                <a:r>
                  <a:rPr lang="en-US" sz="2800" dirty="0" smtClean="0">
                    <a:latin typeface="Cambria" panose="02040503050406030204" pitchFamily="18" charset="0"/>
                    <a:ea typeface="Cambria" panose="02040503050406030204" pitchFamily="18" charset="0"/>
                  </a:rPr>
                  <a:t> ở </a:t>
                </a:r>
                <a:r>
                  <a:rPr lang="en-US" sz="2800" dirty="0" err="1" smtClean="0">
                    <a:latin typeface="Cambria" panose="02040503050406030204" pitchFamily="18" charset="0"/>
                    <a:ea typeface="Cambria" panose="02040503050406030204" pitchFamily="18" charset="0"/>
                  </a:rPr>
                  <a:t>đằng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kia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kìa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chúng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mình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mang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về</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Nếu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Hải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em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sẽ</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gì</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grpSp>
            <p:nvGrpSpPr>
              <p:cNvPr id="18" name="Group 17"/>
              <p:cNvGrpSpPr/>
              <p:nvPr/>
            </p:nvGrpSpPr>
            <p:grpSpPr>
              <a:xfrm>
                <a:off x="541942" y="2081894"/>
                <a:ext cx="626557" cy="661570"/>
                <a:chOff x="6728754" y="2958983"/>
                <a:chExt cx="626557" cy="661570"/>
              </a:xfrm>
            </p:grpSpPr>
            <p:sp>
              <p:nvSpPr>
                <p:cNvPr id="16" name="Diamond 15"/>
                <p:cNvSpPr/>
                <p:nvPr/>
              </p:nvSpPr>
              <p:spPr>
                <a:xfrm>
                  <a:off x="6728754" y="2958983"/>
                  <a:ext cx="582337" cy="661570"/>
                </a:xfrm>
                <a:prstGeom prst="diamond">
                  <a:avLst/>
                </a:prstGeom>
                <a:solidFill>
                  <a:srgbClr val="FEE190"/>
                </a:solidFill>
                <a:ln>
                  <a:solidFill>
                    <a:srgbClr val="FEE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843632" y="2972589"/>
                  <a:ext cx="511679" cy="523220"/>
                </a:xfrm>
                <a:prstGeom prst="rect">
                  <a:avLst/>
                </a:prstGeom>
              </p:spPr>
              <p:txBody>
                <a:bodyPr wrap="none">
                  <a:spAutoFit/>
                </a:bodyPr>
                <a:lstStyle/>
                <a:p>
                  <a:r>
                    <a:rPr lang="en-US" sz="2800" dirty="0">
                      <a:latin typeface="Cambria" panose="02040503050406030204" pitchFamily="18" charset="0"/>
                      <a:ea typeface="Cambria" panose="02040503050406030204" pitchFamily="18" charset="0"/>
                    </a:rPr>
                    <a:t>a. </a:t>
                  </a:r>
                  <a:endParaRPr lang="en-GB" sz="2800" dirty="0"/>
                </a:p>
              </p:txBody>
            </p:sp>
          </p:grpSp>
        </p:grpSp>
      </p:grpSp>
      <p:grpSp>
        <p:nvGrpSpPr>
          <p:cNvPr id="32" name="Group 31"/>
          <p:cNvGrpSpPr/>
          <p:nvPr/>
        </p:nvGrpSpPr>
        <p:grpSpPr>
          <a:xfrm>
            <a:off x="10073145" y="2013351"/>
            <a:ext cx="7843140" cy="5342066"/>
            <a:chOff x="10073145" y="2013351"/>
            <a:chExt cx="7843140" cy="5342066"/>
          </a:xfrm>
        </p:grpSpPr>
        <p:pic>
          <p:nvPicPr>
            <p:cNvPr id="14" name="Picture 13"/>
            <p:cNvPicPr>
              <a:picLocks noChangeAspect="1"/>
            </p:cNvPicPr>
            <p:nvPr/>
          </p:nvPicPr>
          <p:blipFill rotWithShape="1">
            <a:blip r:embed="rId18">
              <a:extLst>
                <a:ext uri="{BEBA8EAE-BF5A-486C-A8C5-ECC9F3942E4B}">
                  <a14:imgProps xmlns:a14="http://schemas.microsoft.com/office/drawing/2010/main">
                    <a14:imgLayer r:embed="rId19">
                      <a14:imgEffect>
                        <a14:backgroundRemoval t="0" b="92174" l="537" r="59506">
                          <a14:foregroundMark x1="3008" y1="8406" x2="28894" y2="40870"/>
                          <a14:foregroundMark x1="1504" y1="10725" x2="1182" y2="46087"/>
                          <a14:foregroundMark x1="3222" y1="10435" x2="3974" y2="31304"/>
                          <a14:foregroundMark x1="1074" y1="7826" x2="57573" y2="6087"/>
                          <a14:foregroundMark x1="58110" y1="8696" x2="58969" y2="46957"/>
                          <a14:foregroundMark x1="52417" y1="8406" x2="55424" y2="37681"/>
                          <a14:foregroundMark x1="49409" y1="9275" x2="42857" y2="33333"/>
                          <a14:foregroundMark x1="22234" y1="11884" x2="33298" y2="35942"/>
                          <a14:foregroundMark x1="35768" y1="7246" x2="19441" y2="34203"/>
                          <a14:foregroundMark x1="30827" y1="16232" x2="33620" y2="30435"/>
                          <a14:foregroundMark x1="12137" y1="37101" x2="18797" y2="43188"/>
                          <a14:foregroundMark x1="45113" y1="14493" x2="58002" y2="28406"/>
                        </a14:backgroundRemoval>
                      </a14:imgEffect>
                    </a14:imgLayer>
                  </a14:imgProps>
                </a:ext>
              </a:extLst>
            </a:blip>
            <a:srcRect l="-99" r="40203" b="7958"/>
            <a:stretch/>
          </p:blipFill>
          <p:spPr>
            <a:xfrm>
              <a:off x="11108910" y="2013351"/>
              <a:ext cx="4943284" cy="2814945"/>
            </a:xfrm>
            <a:prstGeom prst="rect">
              <a:avLst/>
            </a:prstGeom>
          </p:spPr>
        </p:pic>
        <p:grpSp>
          <p:nvGrpSpPr>
            <p:cNvPr id="22" name="Group 21"/>
            <p:cNvGrpSpPr/>
            <p:nvPr/>
          </p:nvGrpSpPr>
          <p:grpSpPr>
            <a:xfrm>
              <a:off x="10073145" y="5064322"/>
              <a:ext cx="7843140" cy="2291095"/>
              <a:chOff x="541942" y="2081894"/>
              <a:chExt cx="5093066" cy="2291095"/>
            </a:xfrm>
          </p:grpSpPr>
          <p:sp>
            <p:nvSpPr>
              <p:cNvPr id="23" name="TextBox 12"/>
              <p:cNvSpPr txBox="1"/>
              <p:nvPr/>
            </p:nvSpPr>
            <p:spPr>
              <a:xfrm>
                <a:off x="574786" y="2218553"/>
                <a:ext cx="5060222" cy="2154436"/>
              </a:xfrm>
              <a:prstGeom prst="rect">
                <a:avLst/>
              </a:prstGeom>
            </p:spPr>
            <p:txBody>
              <a:bodyPr wrap="square" lIns="0" tIns="0" rIns="0" bIns="0" rtlCol="0" anchor="t">
                <a:spAutoFit/>
              </a:bodyPr>
              <a:lstStyle/>
              <a:p>
                <a:pPr algn="just"/>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Tâm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hỏi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mượn</a:t>
                </a:r>
                <a:r>
                  <a:rPr lang="en-US" sz="2800" dirty="0" smtClean="0">
                    <a:latin typeface="Cambria" panose="02040503050406030204" pitchFamily="18" charset="0"/>
                    <a:ea typeface="Cambria" panose="02040503050406030204" pitchFamily="18" charset="0"/>
                  </a:rPr>
                  <a:t> Lan </a:t>
                </a:r>
                <a:r>
                  <a:rPr lang="en-US" sz="2800" dirty="0" err="1" smtClean="0">
                    <a:latin typeface="Cambria" panose="02040503050406030204" pitchFamily="18" charset="0"/>
                    <a:ea typeface="Cambria" panose="02040503050406030204" pitchFamily="18" charset="0"/>
                  </a:rPr>
                  <a:t>chiếc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xe</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đạp</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nhưng</a:t>
                </a:r>
                <a:r>
                  <a:rPr lang="en-US" sz="2800" dirty="0" smtClean="0">
                    <a:latin typeface="Cambria" panose="02040503050406030204" pitchFamily="18" charset="0"/>
                    <a:ea typeface="Cambria" panose="02040503050406030204" pitchFamily="18" charset="0"/>
                  </a:rPr>
                  <a:t> Lan </a:t>
                </a:r>
                <a:r>
                  <a:rPr lang="en-US" sz="2800" dirty="0" err="1" smtClean="0">
                    <a:latin typeface="Cambria" panose="02040503050406030204" pitchFamily="18" charset="0"/>
                    <a:ea typeface="Cambria" panose="02040503050406030204" pitchFamily="18" charset="0"/>
                  </a:rPr>
                  <a:t>băn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khoăn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vì</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đó</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chiếc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xe</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bạn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ấy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cũng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mượn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người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khác</a:t>
                </a:r>
                <a:r>
                  <a:rPr lang="en-US" sz="2800" dirty="0" smtClean="0">
                    <a:latin typeface="Cambria" panose="02040503050406030204" pitchFamily="18" charset="0"/>
                    <a:ea typeface="Cambria" panose="02040503050406030204" pitchFamily="18" charset="0"/>
                  </a:rPr>
                  <a:t>.</a:t>
                </a:r>
              </a:p>
              <a:p>
                <a:pPr algn="just"/>
                <a:r>
                  <a:rPr lang="en-US" sz="2800" dirty="0" err="1" smtClean="0">
                    <a:latin typeface="Cambria" panose="02040503050406030204" pitchFamily="18" charset="0"/>
                    <a:ea typeface="Cambria" panose="02040503050406030204" pitchFamily="18" charset="0"/>
                  </a:rPr>
                  <a:t>Nếu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a:t>
                </a:r>
                <a:r>
                  <a:rPr lang="en-US" sz="2800" dirty="0" smtClean="0">
                    <a:latin typeface="Cambria" panose="02040503050406030204" pitchFamily="18" charset="0"/>
                    <a:ea typeface="Cambria" panose="02040503050406030204" pitchFamily="18" charset="0"/>
                  </a:rPr>
                  <a:t> Lan, </a:t>
                </a:r>
                <a:r>
                  <a:rPr lang="en-US" sz="2800" dirty="0" err="1" smtClean="0">
                    <a:latin typeface="Cambria" panose="02040503050406030204" pitchFamily="18" charset="0"/>
                    <a:ea typeface="Cambria" panose="02040503050406030204" pitchFamily="18" charset="0"/>
                  </a:rPr>
                  <a:t>em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sẽ</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gì</a:t>
                </a:r>
                <a:r>
                  <a:rPr lang="en-US" sz="2800" dirty="0" smtClean="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p:txBody>
          </p:sp>
          <p:grpSp>
            <p:nvGrpSpPr>
              <p:cNvPr id="24" name="Group 23"/>
              <p:cNvGrpSpPr/>
              <p:nvPr/>
            </p:nvGrpSpPr>
            <p:grpSpPr>
              <a:xfrm>
                <a:off x="541942" y="2081894"/>
                <a:ext cx="386279" cy="993578"/>
                <a:chOff x="6728754" y="2958983"/>
                <a:chExt cx="386279" cy="993578"/>
              </a:xfrm>
            </p:grpSpPr>
            <p:sp>
              <p:nvSpPr>
                <p:cNvPr id="25" name="Diamond 24"/>
                <p:cNvSpPr/>
                <p:nvPr/>
              </p:nvSpPr>
              <p:spPr>
                <a:xfrm>
                  <a:off x="6728754" y="2958983"/>
                  <a:ext cx="386279" cy="661570"/>
                </a:xfrm>
                <a:prstGeom prst="diamond">
                  <a:avLst/>
                </a:prstGeom>
                <a:solidFill>
                  <a:srgbClr val="FEE190"/>
                </a:solidFill>
                <a:ln>
                  <a:solidFill>
                    <a:srgbClr val="FEE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843631" y="2998454"/>
                  <a:ext cx="271401" cy="954107"/>
                </a:xfrm>
                <a:prstGeom prst="rect">
                  <a:avLst/>
                </a:prstGeom>
              </p:spPr>
              <p:txBody>
                <a:bodyPr wrap="square">
                  <a:spAutoFit/>
                </a:bodyPr>
                <a:lstStyle/>
                <a:p>
                  <a:r>
                    <a:rPr lang="en-US" sz="2800" dirty="0" smtClean="0">
                      <a:latin typeface="Cambria" panose="02040503050406030204" pitchFamily="18" charset="0"/>
                      <a:ea typeface="Cambria" panose="02040503050406030204" pitchFamily="18" charset="0"/>
                    </a:rPr>
                    <a:t>b. </a:t>
                  </a:r>
                  <a:endParaRPr lang="en-GB" sz="2800" dirty="0"/>
                </a:p>
              </p:txBody>
            </p:sp>
          </p:grpSp>
        </p:grpSp>
      </p:grpSp>
      <p:grpSp>
        <p:nvGrpSpPr>
          <p:cNvPr id="34" name="Group 33"/>
          <p:cNvGrpSpPr/>
          <p:nvPr/>
        </p:nvGrpSpPr>
        <p:grpSpPr>
          <a:xfrm>
            <a:off x="779821" y="6200864"/>
            <a:ext cx="13250195" cy="3957646"/>
            <a:chOff x="779821" y="6200864"/>
            <a:chExt cx="13250195" cy="3957646"/>
          </a:xfrm>
        </p:grpSpPr>
        <p:pic>
          <p:nvPicPr>
            <p:cNvPr id="15" name="Picture 14"/>
            <p:cNvPicPr>
              <a:picLocks noChangeAspect="1"/>
            </p:cNvPicPr>
            <p:nvPr/>
          </p:nvPicPr>
          <p:blipFill rotWithShape="1">
            <a:blip r:embed="rId20">
              <a:extLst>
                <a:ext uri="{BEBA8EAE-BF5A-486C-A8C5-ECC9F3942E4B}">
                  <a14:imgProps xmlns:a14="http://schemas.microsoft.com/office/drawing/2010/main">
                    <a14:imgLayer r:embed="rId21">
                      <a14:imgEffect>
                        <a14:backgroundRemoval t="3414" b="96185" l="33626" r="93275"/>
                      </a14:imgEffect>
                    </a14:imgLayer>
                  </a14:imgProps>
                </a:ext>
              </a:extLst>
            </a:blip>
            <a:srcRect l="33434" t="3183"/>
            <a:stretch/>
          </p:blipFill>
          <p:spPr>
            <a:xfrm>
              <a:off x="779821" y="6200864"/>
              <a:ext cx="5606018" cy="3957646"/>
            </a:xfrm>
            <a:prstGeom prst="rect">
              <a:avLst/>
            </a:prstGeom>
          </p:spPr>
        </p:pic>
        <p:grpSp>
          <p:nvGrpSpPr>
            <p:cNvPr id="27" name="Group 26"/>
            <p:cNvGrpSpPr/>
            <p:nvPr/>
          </p:nvGrpSpPr>
          <p:grpSpPr>
            <a:xfrm>
              <a:off x="6186876" y="7292292"/>
              <a:ext cx="7843140" cy="2291095"/>
              <a:chOff x="541942" y="2081894"/>
              <a:chExt cx="5093066" cy="2291095"/>
            </a:xfrm>
          </p:grpSpPr>
          <p:sp>
            <p:nvSpPr>
              <p:cNvPr id="28" name="TextBox 12"/>
              <p:cNvSpPr txBox="1"/>
              <p:nvPr/>
            </p:nvSpPr>
            <p:spPr>
              <a:xfrm>
                <a:off x="574786" y="2218553"/>
                <a:ext cx="5060222" cy="2154436"/>
              </a:xfrm>
              <a:prstGeom prst="rect">
                <a:avLst/>
              </a:prstGeom>
            </p:spPr>
            <p:txBody>
              <a:bodyPr wrap="square" lIns="0" tIns="0" rIns="0" bIns="0" rtlCol="0" anchor="t">
                <a:spAutoFit/>
              </a:bodyPr>
              <a:lstStyle/>
              <a:p>
                <a:pPr algn="just"/>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Cây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táo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bác</a:t>
                </a:r>
                <a:r>
                  <a:rPr lang="en-US" sz="2800" dirty="0" smtClean="0">
                    <a:latin typeface="Cambria" panose="02040503050406030204" pitchFamily="18" charset="0"/>
                    <a:ea typeface="Cambria" panose="02040503050406030204" pitchFamily="18" charset="0"/>
                  </a:rPr>
                  <a:t> hang </a:t>
                </a:r>
                <a:r>
                  <a:rPr lang="en-US" sz="2800" dirty="0" err="1" smtClean="0">
                    <a:latin typeface="Cambria" panose="02040503050406030204" pitchFamily="18" charset="0"/>
                    <a:ea typeface="Cambria" panose="02040503050406030204" pitchFamily="18" charset="0"/>
                  </a:rPr>
                  <a:t>xóm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trồng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gần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hàng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rào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nhà</a:t>
                </a:r>
                <a:r>
                  <a:rPr lang="en-US" sz="2800" dirty="0" smtClean="0">
                    <a:latin typeface="Cambria" panose="02040503050406030204" pitchFamily="18" charset="0"/>
                    <a:ea typeface="Cambria" panose="02040503050406030204" pitchFamily="18" charset="0"/>
                  </a:rPr>
                  <a:t> Nam </a:t>
                </a:r>
                <a:r>
                  <a:rPr lang="en-US" sz="2800" dirty="0" err="1" smtClean="0">
                    <a:latin typeface="Cambria" panose="02040503050406030204" pitchFamily="18" charset="0"/>
                    <a:ea typeface="Cambria" panose="02040503050406030204" pitchFamily="18" charset="0"/>
                  </a:rPr>
                  <a:t>sai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trĩu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quả</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nhìn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rất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thích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mắt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Thấy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vậy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em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trai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rủ</a:t>
                </a:r>
                <a:r>
                  <a:rPr lang="en-US" sz="2800" dirty="0" smtClean="0">
                    <a:latin typeface="Cambria" panose="02040503050406030204" pitchFamily="18" charset="0"/>
                    <a:ea typeface="Cambria" panose="02040503050406030204" pitchFamily="18" charset="0"/>
                  </a:rPr>
                  <a:t> Nam: “</a:t>
                </a:r>
                <a:r>
                  <a:rPr lang="en-US" sz="2800" dirty="0" err="1" smtClean="0">
                    <a:latin typeface="Cambria" panose="02040503050406030204" pitchFamily="18" charset="0"/>
                    <a:ea typeface="Cambria" panose="02040503050406030204" pitchFamily="18" charset="0"/>
                  </a:rPr>
                  <a:t>Bác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không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có</a:t>
                </a:r>
                <a:r>
                  <a:rPr lang="en-US" sz="2800" dirty="0" smtClean="0">
                    <a:latin typeface="Cambria" panose="02040503050406030204" pitchFamily="18" charset="0"/>
                    <a:ea typeface="Cambria" panose="02040503050406030204" pitchFamily="18" charset="0"/>
                  </a:rPr>
                  <a:t> ở </a:t>
                </a:r>
                <a:r>
                  <a:rPr lang="en-US" sz="2800" dirty="0" err="1" smtClean="0">
                    <a:latin typeface="Cambria" panose="02040503050406030204" pitchFamily="18" charset="0"/>
                    <a:ea typeface="Cambria" panose="02040503050406030204" pitchFamily="18" charset="0"/>
                  </a:rPr>
                  <a:t>nhà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đâu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anh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em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mình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đi</a:t>
                </a:r>
                <a:r>
                  <a:rPr lang="en-US" sz="2800" dirty="0" smtClean="0">
                    <a:latin typeface="Cambria" panose="02040503050406030204" pitchFamily="18" charset="0"/>
                    <a:ea typeface="Cambria" panose="02040503050406030204" pitchFamily="18" charset="0"/>
                  </a:rPr>
                  <a:t>!”</a:t>
                </a:r>
              </a:p>
              <a:p>
                <a:pPr algn="just"/>
                <a:r>
                  <a:rPr lang="en-US" sz="2800" dirty="0" err="1" smtClean="0">
                    <a:latin typeface="Cambria" panose="02040503050406030204" pitchFamily="18" charset="0"/>
                    <a:ea typeface="Cambria" panose="02040503050406030204" pitchFamily="18" charset="0"/>
                  </a:rPr>
                  <a:t>Nếu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a:t>
                </a:r>
                <a:r>
                  <a:rPr lang="en-US" sz="2800" dirty="0" smtClean="0">
                    <a:latin typeface="Cambria" panose="02040503050406030204" pitchFamily="18" charset="0"/>
                    <a:ea typeface="Cambria" panose="02040503050406030204" pitchFamily="18" charset="0"/>
                  </a:rPr>
                  <a:t> Nam, </a:t>
                </a:r>
                <a:r>
                  <a:rPr lang="en-US" sz="2800" dirty="0" err="1" smtClean="0">
                    <a:latin typeface="Cambria" panose="02040503050406030204" pitchFamily="18" charset="0"/>
                    <a:ea typeface="Cambria" panose="02040503050406030204" pitchFamily="18" charset="0"/>
                  </a:rPr>
                  <a:t>em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sẽ</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làm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gì</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grpSp>
            <p:nvGrpSpPr>
              <p:cNvPr id="29" name="Group 28"/>
              <p:cNvGrpSpPr/>
              <p:nvPr/>
            </p:nvGrpSpPr>
            <p:grpSpPr>
              <a:xfrm>
                <a:off x="541942" y="2081894"/>
                <a:ext cx="386279" cy="661570"/>
                <a:chOff x="6728754" y="2958983"/>
                <a:chExt cx="386279" cy="661570"/>
              </a:xfrm>
            </p:grpSpPr>
            <p:sp>
              <p:nvSpPr>
                <p:cNvPr id="30" name="Diamond 29"/>
                <p:cNvSpPr/>
                <p:nvPr/>
              </p:nvSpPr>
              <p:spPr>
                <a:xfrm>
                  <a:off x="6728754" y="2958983"/>
                  <a:ext cx="386279" cy="661570"/>
                </a:xfrm>
                <a:prstGeom prst="diamond">
                  <a:avLst/>
                </a:prstGeom>
                <a:solidFill>
                  <a:srgbClr val="FEE190"/>
                </a:solidFill>
                <a:ln>
                  <a:solidFill>
                    <a:srgbClr val="FEE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843631" y="2998454"/>
                  <a:ext cx="271401" cy="523220"/>
                </a:xfrm>
                <a:prstGeom prst="rect">
                  <a:avLst/>
                </a:prstGeom>
              </p:spPr>
              <p:txBody>
                <a:bodyPr wrap="square">
                  <a:spAutoFit/>
                </a:bodyPr>
                <a:lstStyle/>
                <a:p>
                  <a:r>
                    <a:rPr lang="en-US" sz="2800" dirty="0">
                      <a:latin typeface="Cambria" panose="02040503050406030204" pitchFamily="18" charset="0"/>
                      <a:ea typeface="Cambria" panose="02040503050406030204" pitchFamily="18" charset="0"/>
                    </a:rPr>
                    <a:t>c</a:t>
                  </a:r>
                  <a:r>
                    <a:rPr lang="en-US" sz="2800" dirty="0" smtClean="0">
                      <a:latin typeface="Cambria" panose="02040503050406030204" pitchFamily="18" charset="0"/>
                      <a:ea typeface="Cambria" panose="02040503050406030204" pitchFamily="18" charset="0"/>
                    </a:rPr>
                    <a:t>. </a:t>
                  </a:r>
                  <a:endParaRPr lang="en-GB" sz="2800" dirty="0"/>
                </a:p>
              </p:txBody>
            </p:sp>
          </p:grpSp>
        </p:grpSp>
      </p:grpSp>
      <p:sp>
        <p:nvSpPr>
          <p:cNvPr id="35" name="Freeform 34"/>
          <p:cNvSpPr/>
          <p:nvPr/>
        </p:nvSpPr>
        <p:spPr>
          <a:xfrm>
            <a:off x="14301941" y="6867693"/>
            <a:ext cx="3849822" cy="3419307"/>
          </a:xfrm>
          <a:custGeom>
            <a:avLst/>
            <a:gdLst/>
            <a:ahLst/>
            <a:cxnLst/>
            <a:rect l="l" t="t" r="r" b="b"/>
            <a:pathLst>
              <a:path w="6103365" h="5676129">
                <a:moveTo>
                  <a:pt x="0" y="0"/>
                </a:moveTo>
                <a:lnTo>
                  <a:pt x="6103365" y="0"/>
                </a:lnTo>
                <a:lnTo>
                  <a:pt x="6103365" y="5676129"/>
                </a:lnTo>
                <a:lnTo>
                  <a:pt x="0" y="5676129"/>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327170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4042957" y="1714500"/>
            <a:ext cx="13942350" cy="8108220"/>
          </a:xfrm>
          <a:custGeom>
            <a:avLst/>
            <a:gdLst/>
            <a:ahLst/>
            <a:cxnLst/>
            <a:rect l="l" t="t" r="r" b="b"/>
            <a:pathLst>
              <a:path w="13529638" h="7672432">
                <a:moveTo>
                  <a:pt x="0" y="0"/>
                </a:moveTo>
                <a:lnTo>
                  <a:pt x="13529638" y="0"/>
                </a:lnTo>
                <a:lnTo>
                  <a:pt x="13529638" y="7672432"/>
                </a:lnTo>
                <a:lnTo>
                  <a:pt x="0" y="76724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7620662">
            <a:off x="915998" y="66413"/>
            <a:ext cx="2619228" cy="2419214"/>
          </a:xfrm>
          <a:custGeom>
            <a:avLst/>
            <a:gdLst/>
            <a:ahLst/>
            <a:cxnLst/>
            <a:rect l="l" t="t" r="r" b="b"/>
            <a:pathLst>
              <a:path w="2619228" h="2419214">
                <a:moveTo>
                  <a:pt x="0" y="0"/>
                </a:moveTo>
                <a:lnTo>
                  <a:pt x="2619228" y="0"/>
                </a:lnTo>
                <a:lnTo>
                  <a:pt x="2619228" y="2419215"/>
                </a:lnTo>
                <a:lnTo>
                  <a:pt x="0" y="2419215"/>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15869" flipH="1" flipV="1">
            <a:off x="15499793" y="7144372"/>
            <a:ext cx="5941746" cy="4604853"/>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9338671">
            <a:off x="13812198" y="299180"/>
            <a:ext cx="6894205" cy="1818346"/>
          </a:xfrm>
          <a:custGeom>
            <a:avLst/>
            <a:gdLst/>
            <a:ahLst/>
            <a:cxnLst/>
            <a:rect l="l" t="t" r="r" b="b"/>
            <a:pathLst>
              <a:path w="6894205" h="1818346">
                <a:moveTo>
                  <a:pt x="0" y="0"/>
                </a:moveTo>
                <a:lnTo>
                  <a:pt x="6894204" y="0"/>
                </a:lnTo>
                <a:lnTo>
                  <a:pt x="6894204" y="1818347"/>
                </a:lnTo>
                <a:lnTo>
                  <a:pt x="0" y="18183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65965" y="2590406"/>
            <a:ext cx="4637198" cy="7696594"/>
          </a:xfrm>
          <a:custGeom>
            <a:avLst/>
            <a:gdLst/>
            <a:ahLst/>
            <a:cxnLst/>
            <a:rect l="l" t="t" r="r" b="b"/>
            <a:pathLst>
              <a:path w="4637198" h="7696594">
                <a:moveTo>
                  <a:pt x="0" y="0"/>
                </a:moveTo>
                <a:lnTo>
                  <a:pt x="4637198" y="0"/>
                </a:lnTo>
                <a:lnTo>
                  <a:pt x="4637198" y="7696594"/>
                </a:lnTo>
                <a:lnTo>
                  <a:pt x="0" y="769659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9" name="Group 9"/>
          <p:cNvGrpSpPr/>
          <p:nvPr/>
        </p:nvGrpSpPr>
        <p:grpSpPr>
          <a:xfrm>
            <a:off x="8505350" y="422631"/>
            <a:ext cx="5219635" cy="2249834"/>
            <a:chOff x="0" y="0"/>
            <a:chExt cx="5490463" cy="3685474"/>
          </a:xfrm>
        </p:grpSpPr>
        <p:sp>
          <p:nvSpPr>
            <p:cNvPr id="10" name="Freeform 10"/>
            <p:cNvSpPr/>
            <p:nvPr/>
          </p:nvSpPr>
          <p:spPr>
            <a:xfrm rot="-5400000" flipH="1">
              <a:off x="902495" y="-902495"/>
              <a:ext cx="3685474" cy="5490463"/>
            </a:xfrm>
            <a:custGeom>
              <a:avLst/>
              <a:gdLst/>
              <a:ahLst/>
              <a:cxnLst/>
              <a:rect l="l" t="t" r="r" b="b"/>
              <a:pathLst>
                <a:path w="3685474" h="5490463">
                  <a:moveTo>
                    <a:pt x="3685473" y="0"/>
                  </a:moveTo>
                  <a:lnTo>
                    <a:pt x="0" y="0"/>
                  </a:lnTo>
                  <a:lnTo>
                    <a:pt x="0" y="5490463"/>
                  </a:lnTo>
                  <a:lnTo>
                    <a:pt x="3685473" y="5490463"/>
                  </a:lnTo>
                  <a:lnTo>
                    <a:pt x="3685473"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5400000" flipH="1">
              <a:off x="1013337" y="-737367"/>
              <a:ext cx="3463790" cy="5160208"/>
            </a:xfrm>
            <a:custGeom>
              <a:avLst/>
              <a:gdLst/>
              <a:ahLst/>
              <a:cxnLst/>
              <a:rect l="l" t="t" r="r" b="b"/>
              <a:pathLst>
                <a:path w="3463790" h="5160208">
                  <a:moveTo>
                    <a:pt x="3463790" y="0"/>
                  </a:moveTo>
                  <a:lnTo>
                    <a:pt x="0" y="0"/>
                  </a:lnTo>
                  <a:lnTo>
                    <a:pt x="0" y="5160208"/>
                  </a:lnTo>
                  <a:lnTo>
                    <a:pt x="3463790" y="5160208"/>
                  </a:lnTo>
                  <a:lnTo>
                    <a:pt x="3463790" y="0"/>
                  </a:lnTo>
                  <a:close/>
                </a:path>
              </a:pathLst>
            </a:custGeom>
            <a:blipFill>
              <a:blip r:embed="rId18">
                <a:extLst>
                  <a:ext uri="{96DAC541-7B7A-43D3-8B79-37D633B846F1}">
                    <asvg:svgBlip xmlns:asvg="http://schemas.microsoft.com/office/drawing/2016/SVG/main" xmlns="" r:embed="rId19"/>
                  </a:ext>
                </a:extLst>
              </a:blip>
              <a:stretch>
                <a:fillRect/>
              </a:stretch>
            </a:blipFill>
          </p:spPr>
        </p:sp>
      </p:grpSp>
      <p:sp>
        <p:nvSpPr>
          <p:cNvPr id="13" name="TextBox 13"/>
          <p:cNvSpPr txBox="1"/>
          <p:nvPr/>
        </p:nvSpPr>
        <p:spPr>
          <a:xfrm>
            <a:off x="5254365" y="3247126"/>
            <a:ext cx="11812664" cy="5745163"/>
          </a:xfrm>
          <a:prstGeom prst="rect">
            <a:avLst/>
          </a:prstGeom>
        </p:spPr>
        <p:txBody>
          <a:bodyPr wrap="square" lIns="0" tIns="0" rIns="0" bIns="0" rtlCol="0" anchor="t">
            <a:spAutoFit/>
          </a:bodyPr>
          <a:lstStyle/>
          <a:p>
            <a:pPr marL="0" lvl="1" indent="457200" algn="just">
              <a:lnSpc>
                <a:spcPts val="5599"/>
              </a:lnSpc>
              <a:spcBef>
                <a:spcPct val="0"/>
              </a:spcBef>
              <a:buFont typeface="Arial"/>
              <a:buChar char="•"/>
            </a:pPr>
            <a:r>
              <a:rPr lang="en-US" sz="3999" dirty="0" err="1">
                <a:solidFill>
                  <a:srgbClr val="FFFFFF"/>
                </a:solidFill>
                <a:latin typeface="Cambria Bold"/>
              </a:rPr>
              <a:t>Làm</a:t>
            </a:r>
            <a:r>
              <a:rPr lang="en-US" sz="3999" dirty="0">
                <a:solidFill>
                  <a:srgbClr val="FFFFFF"/>
                </a:solidFill>
                <a:latin typeface="Cambria Bold"/>
              </a:rPr>
              <a:t> </a:t>
            </a:r>
            <a:r>
              <a:rPr lang="en-US" sz="3999" dirty="0" err="1">
                <a:solidFill>
                  <a:srgbClr val="FFFFFF"/>
                </a:solidFill>
                <a:latin typeface="Cambria Bold"/>
              </a:rPr>
              <a:t>việc</a:t>
            </a:r>
            <a:r>
              <a:rPr lang="en-US" sz="3999" dirty="0">
                <a:solidFill>
                  <a:srgbClr val="FFFFFF"/>
                </a:solidFill>
                <a:latin typeface="Cambria Bold"/>
              </a:rPr>
              <a:t> </a:t>
            </a:r>
            <a:r>
              <a:rPr lang="en-US" sz="3999" dirty="0" err="1">
                <a:solidFill>
                  <a:srgbClr val="FFFFFF"/>
                </a:solidFill>
                <a:latin typeface="Cambria Bold"/>
              </a:rPr>
              <a:t>theo</a:t>
            </a:r>
            <a:r>
              <a:rPr lang="en-US" sz="3999" dirty="0">
                <a:solidFill>
                  <a:srgbClr val="FFFFFF"/>
                </a:solidFill>
                <a:latin typeface="Cambria Bold"/>
              </a:rPr>
              <a:t> </a:t>
            </a:r>
            <a:r>
              <a:rPr lang="en-US" sz="3999" dirty="0" err="1">
                <a:solidFill>
                  <a:srgbClr val="FFFFFF"/>
                </a:solidFill>
                <a:latin typeface="Cambria Bold"/>
              </a:rPr>
              <a:t>nhóm</a:t>
            </a:r>
            <a:r>
              <a:rPr lang="en-US" sz="3999" dirty="0">
                <a:solidFill>
                  <a:srgbClr val="FFFFFF"/>
                </a:solidFill>
                <a:latin typeface="Cambria Bold"/>
              </a:rPr>
              <a:t> </a:t>
            </a:r>
            <a:r>
              <a:rPr lang="en-US" sz="3999" dirty="0" smtClean="0">
                <a:solidFill>
                  <a:srgbClr val="FFFFFF"/>
                </a:solidFill>
                <a:latin typeface="Cambria Bold"/>
              </a:rPr>
              <a:t>4 – 6 HS, </a:t>
            </a:r>
            <a:r>
              <a:rPr lang="en-US" sz="3999" dirty="0" err="1" smtClean="0">
                <a:solidFill>
                  <a:srgbClr val="FFFFFF"/>
                </a:solidFill>
                <a:latin typeface="Cambria Bold"/>
              </a:rPr>
              <a:t>các</a:t>
            </a:r>
            <a:r>
              <a:rPr lang="en-US" sz="3999" dirty="0" smtClean="0">
                <a:solidFill>
                  <a:srgbClr val="FFFFFF"/>
                </a:solidFill>
                <a:latin typeface="Cambria Bold"/>
              </a:rPr>
              <a:t> </a:t>
            </a:r>
            <a:r>
              <a:rPr lang="en-US" sz="3999" dirty="0" err="1" smtClean="0">
                <a:solidFill>
                  <a:srgbClr val="FFFFFF"/>
                </a:solidFill>
                <a:latin typeface="Cambria Bold"/>
              </a:rPr>
              <a:t>nhóm</a:t>
            </a:r>
            <a:r>
              <a:rPr lang="en-US" sz="3999" dirty="0" smtClean="0">
                <a:solidFill>
                  <a:srgbClr val="FFFFFF"/>
                </a:solidFill>
                <a:latin typeface="Cambria Bold"/>
              </a:rPr>
              <a:t> </a:t>
            </a:r>
            <a:r>
              <a:rPr lang="en-US" sz="3999" dirty="0" err="1" smtClean="0">
                <a:solidFill>
                  <a:srgbClr val="FFFFFF"/>
                </a:solidFill>
                <a:latin typeface="Cambria Bold"/>
              </a:rPr>
              <a:t>bốc</a:t>
            </a:r>
            <a:r>
              <a:rPr lang="en-US" sz="3999" dirty="0" smtClean="0">
                <a:solidFill>
                  <a:srgbClr val="FFFFFF"/>
                </a:solidFill>
                <a:latin typeface="Cambria Bold"/>
              </a:rPr>
              <a:t> </a:t>
            </a:r>
            <a:r>
              <a:rPr lang="en-US" sz="3999" dirty="0" err="1" smtClean="0">
                <a:solidFill>
                  <a:srgbClr val="FFFFFF"/>
                </a:solidFill>
                <a:latin typeface="Cambria Bold"/>
              </a:rPr>
              <a:t>thăm</a:t>
            </a:r>
            <a:r>
              <a:rPr lang="en-US" sz="3999" dirty="0" smtClean="0">
                <a:solidFill>
                  <a:srgbClr val="FFFFFF"/>
                </a:solidFill>
                <a:latin typeface="Cambria Bold"/>
              </a:rPr>
              <a:t> </a:t>
            </a:r>
            <a:r>
              <a:rPr lang="en-US" sz="3999" dirty="0" err="1" smtClean="0">
                <a:solidFill>
                  <a:srgbClr val="FFFFFF"/>
                </a:solidFill>
                <a:latin typeface="Cambria Bold"/>
              </a:rPr>
              <a:t>để</a:t>
            </a:r>
            <a:r>
              <a:rPr lang="en-US" sz="3999" dirty="0" smtClean="0">
                <a:solidFill>
                  <a:srgbClr val="FFFFFF"/>
                </a:solidFill>
                <a:latin typeface="Cambria Bold"/>
              </a:rPr>
              <a:t> </a:t>
            </a:r>
            <a:r>
              <a:rPr lang="en-US" sz="3999" dirty="0" err="1" smtClean="0">
                <a:solidFill>
                  <a:srgbClr val="FFFFFF"/>
                </a:solidFill>
                <a:latin typeface="Cambria Bold"/>
              </a:rPr>
              <a:t>lựa</a:t>
            </a:r>
            <a:r>
              <a:rPr lang="en-US" sz="3999" dirty="0" smtClean="0">
                <a:solidFill>
                  <a:srgbClr val="FFFFFF"/>
                </a:solidFill>
                <a:latin typeface="Cambria Bold"/>
              </a:rPr>
              <a:t> </a:t>
            </a:r>
            <a:r>
              <a:rPr lang="en-US" sz="3999" dirty="0" err="1" smtClean="0">
                <a:solidFill>
                  <a:srgbClr val="FFFFFF"/>
                </a:solidFill>
                <a:latin typeface="Cambria Bold"/>
              </a:rPr>
              <a:t>chọn</a:t>
            </a:r>
            <a:r>
              <a:rPr lang="en-US" sz="3999" dirty="0" smtClean="0">
                <a:solidFill>
                  <a:srgbClr val="FFFFFF"/>
                </a:solidFill>
                <a:latin typeface="Cambria Bold"/>
              </a:rPr>
              <a:t> </a:t>
            </a:r>
            <a:r>
              <a:rPr lang="en-US" sz="3999" dirty="0" err="1" smtClean="0">
                <a:solidFill>
                  <a:srgbClr val="FFFFFF"/>
                </a:solidFill>
                <a:latin typeface="Cambria Bold"/>
              </a:rPr>
              <a:t>tình</a:t>
            </a:r>
            <a:r>
              <a:rPr lang="en-US" sz="3999" dirty="0" smtClean="0">
                <a:solidFill>
                  <a:srgbClr val="FFFFFF"/>
                </a:solidFill>
                <a:latin typeface="Cambria Bold"/>
              </a:rPr>
              <a:t> </a:t>
            </a:r>
            <a:r>
              <a:rPr lang="en-US" sz="3999" dirty="0" err="1" smtClean="0">
                <a:solidFill>
                  <a:srgbClr val="FFFFFF"/>
                </a:solidFill>
                <a:latin typeface="Cambria Bold"/>
              </a:rPr>
              <a:t>huống</a:t>
            </a:r>
            <a:r>
              <a:rPr lang="en-US" sz="3999" dirty="0" smtClean="0">
                <a:solidFill>
                  <a:srgbClr val="FFFFFF"/>
                </a:solidFill>
                <a:latin typeface="Cambria Bold"/>
              </a:rPr>
              <a:t>.</a:t>
            </a:r>
            <a:endParaRPr lang="en-US" sz="3999" dirty="0">
              <a:solidFill>
                <a:srgbClr val="FF0000"/>
              </a:solidFill>
              <a:latin typeface="Cambria Bold"/>
            </a:endParaRPr>
          </a:p>
          <a:p>
            <a:pPr marL="0" lvl="1" indent="457200" algn="just">
              <a:lnSpc>
                <a:spcPts val="5599"/>
              </a:lnSpc>
              <a:spcBef>
                <a:spcPct val="0"/>
              </a:spcBef>
              <a:buFont typeface="Arial"/>
              <a:buChar char="•"/>
            </a:pPr>
            <a:r>
              <a:rPr lang="en-US" sz="3999" dirty="0" err="1" smtClean="0">
                <a:solidFill>
                  <a:srgbClr val="FFFFFF"/>
                </a:solidFill>
                <a:latin typeface="Cambria Bold"/>
              </a:rPr>
              <a:t>Các</a:t>
            </a:r>
            <a:r>
              <a:rPr lang="en-US" sz="3999" dirty="0" smtClean="0">
                <a:solidFill>
                  <a:srgbClr val="FFFFFF"/>
                </a:solidFill>
                <a:latin typeface="Cambria Bold"/>
              </a:rPr>
              <a:t> </a:t>
            </a:r>
            <a:r>
              <a:rPr lang="en-US" sz="3999" dirty="0" err="1" smtClean="0">
                <a:solidFill>
                  <a:srgbClr val="FFFFFF"/>
                </a:solidFill>
                <a:latin typeface="Cambria Bold"/>
              </a:rPr>
              <a:t>nhóm</a:t>
            </a:r>
            <a:r>
              <a:rPr lang="en-US" sz="3999" dirty="0" smtClean="0">
                <a:solidFill>
                  <a:srgbClr val="FFFFFF"/>
                </a:solidFill>
                <a:latin typeface="Cambria Bold"/>
              </a:rPr>
              <a:t> </a:t>
            </a:r>
            <a:r>
              <a:rPr lang="en-US" sz="3999" dirty="0" err="1" smtClean="0">
                <a:solidFill>
                  <a:srgbClr val="FFFFFF"/>
                </a:solidFill>
                <a:latin typeface="Cambria Bold"/>
              </a:rPr>
              <a:t>thảo</a:t>
            </a:r>
            <a:r>
              <a:rPr lang="en-US" sz="3999" dirty="0" smtClean="0">
                <a:solidFill>
                  <a:srgbClr val="FFFFFF"/>
                </a:solidFill>
                <a:latin typeface="Cambria Bold"/>
              </a:rPr>
              <a:t> </a:t>
            </a:r>
            <a:r>
              <a:rPr lang="en-US" sz="3999" dirty="0" err="1" smtClean="0">
                <a:solidFill>
                  <a:srgbClr val="FFFFFF"/>
                </a:solidFill>
                <a:latin typeface="Cambria Bold"/>
              </a:rPr>
              <a:t>luận</a:t>
            </a:r>
            <a:r>
              <a:rPr lang="en-US" sz="3999" dirty="0" smtClean="0">
                <a:solidFill>
                  <a:srgbClr val="FFFFFF"/>
                </a:solidFill>
                <a:latin typeface="Cambria Bold"/>
              </a:rPr>
              <a:t>, </a:t>
            </a:r>
            <a:r>
              <a:rPr lang="en-US" sz="3999" dirty="0" err="1" smtClean="0">
                <a:solidFill>
                  <a:srgbClr val="FFFFFF"/>
                </a:solidFill>
                <a:latin typeface="Cambria Bold"/>
              </a:rPr>
              <a:t>thống</a:t>
            </a:r>
            <a:r>
              <a:rPr lang="en-US" sz="3999" dirty="0" smtClean="0">
                <a:solidFill>
                  <a:srgbClr val="FFFFFF"/>
                </a:solidFill>
                <a:latin typeface="Cambria Bold"/>
              </a:rPr>
              <a:t> nhất </a:t>
            </a:r>
            <a:r>
              <a:rPr lang="en-US" sz="3999" dirty="0" err="1" smtClean="0">
                <a:solidFill>
                  <a:srgbClr val="FFFFFF"/>
                </a:solidFill>
                <a:latin typeface="Cambria Bold"/>
              </a:rPr>
              <a:t>đưa</a:t>
            </a:r>
            <a:r>
              <a:rPr lang="en-US" sz="3999" dirty="0" smtClean="0">
                <a:solidFill>
                  <a:srgbClr val="FFFFFF"/>
                </a:solidFill>
                <a:latin typeface="Cambria Bold"/>
              </a:rPr>
              <a:t> </a:t>
            </a:r>
            <a:r>
              <a:rPr lang="en-US" sz="3999" dirty="0" err="1" smtClean="0">
                <a:solidFill>
                  <a:srgbClr val="FFFFFF"/>
                </a:solidFill>
                <a:latin typeface="Cambria Bold"/>
              </a:rPr>
              <a:t>ra</a:t>
            </a:r>
            <a:r>
              <a:rPr lang="en-US" sz="3999" dirty="0" smtClean="0">
                <a:solidFill>
                  <a:srgbClr val="FFFFFF"/>
                </a:solidFill>
                <a:latin typeface="Cambria Bold"/>
              </a:rPr>
              <a:t> </a:t>
            </a:r>
            <a:r>
              <a:rPr lang="en-US" sz="3999" dirty="0" err="1" smtClean="0">
                <a:solidFill>
                  <a:srgbClr val="FFFFFF"/>
                </a:solidFill>
                <a:latin typeface="Cambria Bold"/>
              </a:rPr>
              <a:t>cách</a:t>
            </a:r>
            <a:r>
              <a:rPr lang="en-US" sz="3999" dirty="0" smtClean="0">
                <a:solidFill>
                  <a:srgbClr val="FFFFFF"/>
                </a:solidFill>
                <a:latin typeface="Cambria Bold"/>
              </a:rPr>
              <a:t> </a:t>
            </a:r>
            <a:r>
              <a:rPr lang="en-US" sz="3999" dirty="0" err="1" smtClean="0">
                <a:solidFill>
                  <a:srgbClr val="FFFFFF"/>
                </a:solidFill>
                <a:latin typeface="Cambria Bold"/>
              </a:rPr>
              <a:t>xử</a:t>
            </a:r>
            <a:r>
              <a:rPr lang="en-US" sz="3999" dirty="0" smtClean="0">
                <a:solidFill>
                  <a:srgbClr val="FFFFFF"/>
                </a:solidFill>
                <a:latin typeface="Cambria Bold"/>
              </a:rPr>
              <a:t> </a:t>
            </a:r>
            <a:r>
              <a:rPr lang="en-US" sz="3999" dirty="0" err="1" smtClean="0">
                <a:solidFill>
                  <a:srgbClr val="FFFFFF"/>
                </a:solidFill>
                <a:latin typeface="Cambria Bold"/>
              </a:rPr>
              <a:t>lý</a:t>
            </a:r>
            <a:r>
              <a:rPr lang="en-US" sz="3999" dirty="0" smtClean="0">
                <a:solidFill>
                  <a:srgbClr val="FFFFFF"/>
                </a:solidFill>
                <a:latin typeface="Cambria Bold"/>
              </a:rPr>
              <a:t> </a:t>
            </a:r>
            <a:r>
              <a:rPr lang="en-US" sz="3999" dirty="0" err="1" smtClean="0">
                <a:solidFill>
                  <a:srgbClr val="FFFFFF"/>
                </a:solidFill>
                <a:latin typeface="Cambria Bold"/>
              </a:rPr>
              <a:t>tình</a:t>
            </a:r>
            <a:r>
              <a:rPr lang="en-US" sz="3999" dirty="0" smtClean="0">
                <a:solidFill>
                  <a:srgbClr val="FFFFFF"/>
                </a:solidFill>
                <a:latin typeface="Cambria Bold"/>
              </a:rPr>
              <a:t> </a:t>
            </a:r>
            <a:r>
              <a:rPr lang="en-US" sz="3999" dirty="0" err="1" smtClean="0">
                <a:solidFill>
                  <a:srgbClr val="FFFFFF"/>
                </a:solidFill>
                <a:latin typeface="Cambria Bold"/>
              </a:rPr>
              <a:t>huống</a:t>
            </a:r>
            <a:r>
              <a:rPr lang="en-US" sz="3999" dirty="0" smtClean="0">
                <a:solidFill>
                  <a:srgbClr val="FFFFFF"/>
                </a:solidFill>
                <a:latin typeface="Cambria Bold"/>
              </a:rPr>
              <a:t> </a:t>
            </a:r>
            <a:r>
              <a:rPr lang="en-US" sz="3999" dirty="0" err="1" smtClean="0">
                <a:solidFill>
                  <a:srgbClr val="FFFFFF"/>
                </a:solidFill>
                <a:latin typeface="Cambria Bold"/>
              </a:rPr>
              <a:t>một</a:t>
            </a:r>
            <a:r>
              <a:rPr lang="en-US" sz="3999" dirty="0" smtClean="0">
                <a:solidFill>
                  <a:srgbClr val="FFFFFF"/>
                </a:solidFill>
                <a:latin typeface="Cambria Bold"/>
              </a:rPr>
              <a:t> </a:t>
            </a:r>
            <a:r>
              <a:rPr lang="en-US" sz="3999" dirty="0" err="1" smtClean="0">
                <a:solidFill>
                  <a:srgbClr val="FFFFFF"/>
                </a:solidFill>
                <a:latin typeface="Cambria Bold"/>
              </a:rPr>
              <a:t>cách</a:t>
            </a:r>
            <a:r>
              <a:rPr lang="en-US" sz="3999" dirty="0" smtClean="0">
                <a:solidFill>
                  <a:srgbClr val="FFFFFF"/>
                </a:solidFill>
                <a:latin typeface="Cambria Bold"/>
              </a:rPr>
              <a:t> </a:t>
            </a:r>
            <a:r>
              <a:rPr lang="en-US" sz="3999" dirty="0" err="1" smtClean="0">
                <a:solidFill>
                  <a:srgbClr val="FFFFFF"/>
                </a:solidFill>
                <a:latin typeface="Cambria Bold"/>
              </a:rPr>
              <a:t>phù</a:t>
            </a:r>
            <a:r>
              <a:rPr lang="en-US" sz="3999" dirty="0" smtClean="0">
                <a:solidFill>
                  <a:srgbClr val="FFFFFF"/>
                </a:solidFill>
                <a:latin typeface="Cambria Bold"/>
              </a:rPr>
              <a:t> </a:t>
            </a:r>
            <a:r>
              <a:rPr lang="en-US" sz="3999" dirty="0" err="1" smtClean="0">
                <a:solidFill>
                  <a:srgbClr val="FFFFFF"/>
                </a:solidFill>
                <a:latin typeface="Cambria Bold"/>
              </a:rPr>
              <a:t>hợp</a:t>
            </a:r>
            <a:r>
              <a:rPr lang="en-US" sz="3999" dirty="0" smtClean="0">
                <a:solidFill>
                  <a:srgbClr val="FFFFFF"/>
                </a:solidFill>
                <a:latin typeface="Cambria Bold"/>
              </a:rPr>
              <a:t>.</a:t>
            </a:r>
            <a:endParaRPr lang="en-US" sz="3999" dirty="0">
              <a:solidFill>
                <a:srgbClr val="FFFFFF"/>
              </a:solidFill>
              <a:latin typeface="Cambria Bold"/>
            </a:endParaRPr>
          </a:p>
          <a:p>
            <a:pPr marL="0" lvl="1" indent="457200" algn="just">
              <a:lnSpc>
                <a:spcPts val="5599"/>
              </a:lnSpc>
              <a:spcBef>
                <a:spcPct val="0"/>
              </a:spcBef>
              <a:buFont typeface="Arial"/>
              <a:buChar char="•"/>
            </a:pPr>
            <a:r>
              <a:rPr lang="en-US" sz="3999" dirty="0" err="1" smtClean="0">
                <a:solidFill>
                  <a:srgbClr val="FFFFFF"/>
                </a:solidFill>
                <a:latin typeface="Cambria Bold"/>
              </a:rPr>
              <a:t>Xây</a:t>
            </a:r>
            <a:r>
              <a:rPr lang="en-US" sz="3999" dirty="0" smtClean="0">
                <a:solidFill>
                  <a:srgbClr val="FFFFFF"/>
                </a:solidFill>
                <a:latin typeface="Cambria Bold"/>
              </a:rPr>
              <a:t> </a:t>
            </a:r>
            <a:r>
              <a:rPr lang="en-US" sz="3999" dirty="0" err="1" smtClean="0">
                <a:solidFill>
                  <a:srgbClr val="FFFFFF"/>
                </a:solidFill>
                <a:latin typeface="Cambria Bold"/>
              </a:rPr>
              <a:t>dựng</a:t>
            </a:r>
            <a:r>
              <a:rPr lang="en-US" sz="3999" dirty="0" smtClean="0">
                <a:solidFill>
                  <a:srgbClr val="FFFFFF"/>
                </a:solidFill>
                <a:latin typeface="Cambria Bold"/>
              </a:rPr>
              <a:t> </a:t>
            </a:r>
            <a:r>
              <a:rPr lang="en-US" sz="3999" dirty="0" err="1" smtClean="0">
                <a:solidFill>
                  <a:srgbClr val="FFFFFF"/>
                </a:solidFill>
                <a:latin typeface="Cambria Bold"/>
              </a:rPr>
              <a:t>thành</a:t>
            </a:r>
            <a:r>
              <a:rPr lang="en-US" sz="3999" dirty="0" smtClean="0">
                <a:solidFill>
                  <a:srgbClr val="FFFFFF"/>
                </a:solidFill>
                <a:latin typeface="Cambria Bold"/>
              </a:rPr>
              <a:t> </a:t>
            </a:r>
            <a:r>
              <a:rPr lang="en-US" sz="3999" dirty="0" err="1" smtClean="0">
                <a:solidFill>
                  <a:srgbClr val="FFFFFF"/>
                </a:solidFill>
                <a:latin typeface="Cambria Bold"/>
              </a:rPr>
              <a:t>tiểu</a:t>
            </a:r>
            <a:r>
              <a:rPr lang="en-US" sz="3999" dirty="0" smtClean="0">
                <a:solidFill>
                  <a:srgbClr val="FFFFFF"/>
                </a:solidFill>
                <a:latin typeface="Cambria Bold"/>
              </a:rPr>
              <a:t> </a:t>
            </a:r>
            <a:r>
              <a:rPr lang="en-US" sz="3999" dirty="0" err="1" smtClean="0">
                <a:solidFill>
                  <a:srgbClr val="FFFFFF"/>
                </a:solidFill>
                <a:latin typeface="Cambria Bold"/>
              </a:rPr>
              <a:t>phẩm</a:t>
            </a:r>
            <a:r>
              <a:rPr lang="en-US" sz="3999" dirty="0" smtClean="0">
                <a:solidFill>
                  <a:srgbClr val="FFFFFF"/>
                </a:solidFill>
                <a:latin typeface="Cambria Bold"/>
              </a:rPr>
              <a:t> </a:t>
            </a:r>
            <a:r>
              <a:rPr lang="en-US" sz="3999" dirty="0" err="1" smtClean="0">
                <a:solidFill>
                  <a:srgbClr val="FFFFFF"/>
                </a:solidFill>
                <a:latin typeface="Cambria Bold"/>
              </a:rPr>
              <a:t>nhỏ</a:t>
            </a:r>
            <a:r>
              <a:rPr lang="en-US" sz="3999" dirty="0" smtClean="0">
                <a:solidFill>
                  <a:srgbClr val="FFFFFF"/>
                </a:solidFill>
                <a:latin typeface="Cambria Bold"/>
              </a:rPr>
              <a:t>, </a:t>
            </a:r>
            <a:r>
              <a:rPr lang="en-US" sz="3999" dirty="0" err="1" smtClean="0">
                <a:solidFill>
                  <a:srgbClr val="FFFFFF"/>
                </a:solidFill>
                <a:latin typeface="Cambria Bold"/>
              </a:rPr>
              <a:t>phân</a:t>
            </a:r>
            <a:r>
              <a:rPr lang="en-US" sz="3999" dirty="0" smtClean="0">
                <a:solidFill>
                  <a:srgbClr val="FFFFFF"/>
                </a:solidFill>
                <a:latin typeface="Cambria Bold"/>
              </a:rPr>
              <a:t> </a:t>
            </a:r>
            <a:r>
              <a:rPr lang="en-US" sz="3999" dirty="0" err="1" smtClean="0">
                <a:solidFill>
                  <a:srgbClr val="FFFFFF"/>
                </a:solidFill>
                <a:latin typeface="Cambria Bold"/>
              </a:rPr>
              <a:t>vai</a:t>
            </a:r>
            <a:r>
              <a:rPr lang="en-US" sz="3999" dirty="0" smtClean="0">
                <a:solidFill>
                  <a:srgbClr val="FFFFFF"/>
                </a:solidFill>
                <a:latin typeface="Cambria Bold"/>
              </a:rPr>
              <a:t> </a:t>
            </a:r>
            <a:r>
              <a:rPr lang="en-US" sz="3999" dirty="0" err="1" smtClean="0">
                <a:solidFill>
                  <a:srgbClr val="FFFFFF"/>
                </a:solidFill>
                <a:latin typeface="Cambria Bold"/>
              </a:rPr>
              <a:t>và</a:t>
            </a:r>
            <a:r>
              <a:rPr lang="en-US" sz="3999" dirty="0" smtClean="0">
                <a:solidFill>
                  <a:srgbClr val="FFFFFF"/>
                </a:solidFill>
                <a:latin typeface="Cambria Bold"/>
              </a:rPr>
              <a:t> </a:t>
            </a:r>
            <a:r>
              <a:rPr lang="en-US" sz="3999" dirty="0" err="1" smtClean="0">
                <a:solidFill>
                  <a:srgbClr val="FFFFFF"/>
                </a:solidFill>
                <a:latin typeface="Cambria Bold"/>
              </a:rPr>
              <a:t>tập</a:t>
            </a:r>
            <a:r>
              <a:rPr lang="en-US" sz="3999" dirty="0" smtClean="0">
                <a:solidFill>
                  <a:srgbClr val="FFFFFF"/>
                </a:solidFill>
                <a:latin typeface="Cambria Bold"/>
              </a:rPr>
              <a:t> </a:t>
            </a:r>
            <a:r>
              <a:rPr lang="en-US" sz="3999" dirty="0" err="1" smtClean="0">
                <a:solidFill>
                  <a:srgbClr val="FFFFFF"/>
                </a:solidFill>
                <a:latin typeface="Cambria Bold"/>
              </a:rPr>
              <a:t>đóng</a:t>
            </a:r>
            <a:r>
              <a:rPr lang="en-US" sz="3999" dirty="0" smtClean="0">
                <a:solidFill>
                  <a:srgbClr val="FFFFFF"/>
                </a:solidFill>
                <a:latin typeface="Cambria Bold"/>
              </a:rPr>
              <a:t> </a:t>
            </a:r>
            <a:r>
              <a:rPr lang="en-US" sz="3999" dirty="0" err="1" smtClean="0">
                <a:solidFill>
                  <a:srgbClr val="FFFFFF"/>
                </a:solidFill>
                <a:latin typeface="Cambria Bold"/>
              </a:rPr>
              <a:t>vai</a:t>
            </a:r>
            <a:r>
              <a:rPr lang="en-US" sz="3999" dirty="0" smtClean="0">
                <a:solidFill>
                  <a:srgbClr val="FFFFFF"/>
                </a:solidFill>
                <a:latin typeface="Cambria Bold"/>
              </a:rPr>
              <a:t> </a:t>
            </a:r>
            <a:r>
              <a:rPr lang="en-US" sz="3999" dirty="0" err="1" smtClean="0">
                <a:solidFill>
                  <a:srgbClr val="FFFFFF"/>
                </a:solidFill>
                <a:latin typeface="Cambria Bold"/>
              </a:rPr>
              <a:t>trong</a:t>
            </a:r>
            <a:r>
              <a:rPr lang="en-US" sz="3999" dirty="0" smtClean="0">
                <a:solidFill>
                  <a:srgbClr val="FFFFFF"/>
                </a:solidFill>
                <a:latin typeface="Cambria Bold"/>
              </a:rPr>
              <a:t> </a:t>
            </a:r>
            <a:r>
              <a:rPr lang="en-US" sz="3999" dirty="0" err="1" smtClean="0">
                <a:solidFill>
                  <a:srgbClr val="FFFFFF"/>
                </a:solidFill>
                <a:latin typeface="Cambria Bold"/>
              </a:rPr>
              <a:t>nhóm</a:t>
            </a:r>
            <a:r>
              <a:rPr lang="en-US" sz="3999" dirty="0" smtClean="0">
                <a:solidFill>
                  <a:srgbClr val="FFFFFF"/>
                </a:solidFill>
                <a:latin typeface="Cambria Bold"/>
              </a:rPr>
              <a:t>.</a:t>
            </a:r>
            <a:endParaRPr lang="en-US" sz="3999" dirty="0">
              <a:solidFill>
                <a:srgbClr val="FFFFFF"/>
              </a:solidFill>
              <a:latin typeface="Cambria Bold"/>
            </a:endParaRPr>
          </a:p>
          <a:p>
            <a:pPr marL="0" lvl="1" indent="457200" algn="just">
              <a:lnSpc>
                <a:spcPts val="5599"/>
              </a:lnSpc>
              <a:spcBef>
                <a:spcPct val="0"/>
              </a:spcBef>
              <a:buFont typeface="Arial"/>
              <a:buChar char="•"/>
            </a:pPr>
            <a:r>
              <a:rPr lang="en-US" sz="3999" dirty="0" err="1" smtClean="0">
                <a:solidFill>
                  <a:srgbClr val="FFFFFF"/>
                </a:solidFill>
                <a:latin typeface="Cambria Bold"/>
              </a:rPr>
              <a:t>Đóng</a:t>
            </a:r>
            <a:r>
              <a:rPr lang="en-US" sz="3999" dirty="0" smtClean="0">
                <a:solidFill>
                  <a:srgbClr val="FFFFFF"/>
                </a:solidFill>
                <a:latin typeface="Cambria Bold"/>
              </a:rPr>
              <a:t> </a:t>
            </a:r>
            <a:r>
              <a:rPr lang="en-US" sz="3999" dirty="0" err="1" smtClean="0">
                <a:solidFill>
                  <a:srgbClr val="FFFFFF"/>
                </a:solidFill>
                <a:latin typeface="Cambria Bold"/>
              </a:rPr>
              <a:t>vai</a:t>
            </a:r>
            <a:r>
              <a:rPr lang="en-US" sz="3999" dirty="0" smtClean="0">
                <a:solidFill>
                  <a:srgbClr val="FFFFFF"/>
                </a:solidFill>
                <a:latin typeface="Cambria Bold"/>
              </a:rPr>
              <a:t> </a:t>
            </a:r>
            <a:r>
              <a:rPr lang="en-US" sz="3999" dirty="0" err="1" smtClean="0">
                <a:solidFill>
                  <a:srgbClr val="FFFFFF"/>
                </a:solidFill>
                <a:latin typeface="Cambria Bold"/>
              </a:rPr>
              <a:t>xử</a:t>
            </a:r>
            <a:r>
              <a:rPr lang="en-US" sz="3999" dirty="0" smtClean="0">
                <a:solidFill>
                  <a:srgbClr val="FFFFFF"/>
                </a:solidFill>
                <a:latin typeface="Cambria Bold"/>
              </a:rPr>
              <a:t> </a:t>
            </a:r>
            <a:r>
              <a:rPr lang="en-US" sz="3999" dirty="0" err="1" smtClean="0">
                <a:solidFill>
                  <a:srgbClr val="FFFFFF"/>
                </a:solidFill>
                <a:latin typeface="Cambria Bold"/>
              </a:rPr>
              <a:t>lý</a:t>
            </a:r>
            <a:r>
              <a:rPr lang="en-US" sz="3999" dirty="0" smtClean="0">
                <a:solidFill>
                  <a:srgbClr val="FFFFFF"/>
                </a:solidFill>
                <a:latin typeface="Cambria Bold"/>
              </a:rPr>
              <a:t> </a:t>
            </a:r>
            <a:r>
              <a:rPr lang="en-US" sz="3999" dirty="0" err="1" smtClean="0">
                <a:solidFill>
                  <a:srgbClr val="FFFFFF"/>
                </a:solidFill>
                <a:latin typeface="Cambria Bold"/>
              </a:rPr>
              <a:t>tình</a:t>
            </a:r>
            <a:r>
              <a:rPr lang="en-US" sz="3999" dirty="0" smtClean="0">
                <a:solidFill>
                  <a:srgbClr val="FFFFFF"/>
                </a:solidFill>
                <a:latin typeface="Cambria Bold"/>
              </a:rPr>
              <a:t> </a:t>
            </a:r>
            <a:r>
              <a:rPr lang="en-US" sz="3999" dirty="0" err="1" smtClean="0">
                <a:solidFill>
                  <a:srgbClr val="FFFFFF"/>
                </a:solidFill>
                <a:latin typeface="Cambria Bold"/>
              </a:rPr>
              <a:t>huống</a:t>
            </a:r>
            <a:r>
              <a:rPr lang="en-US" sz="3999" dirty="0" smtClean="0">
                <a:solidFill>
                  <a:srgbClr val="FFFFFF"/>
                </a:solidFill>
                <a:latin typeface="Cambria Bold"/>
              </a:rPr>
              <a:t> </a:t>
            </a:r>
            <a:r>
              <a:rPr lang="en-US" sz="3999" dirty="0" err="1" smtClean="0">
                <a:solidFill>
                  <a:srgbClr val="FFFFFF"/>
                </a:solidFill>
                <a:latin typeface="Cambria Bold"/>
              </a:rPr>
              <a:t>trước</a:t>
            </a:r>
            <a:r>
              <a:rPr lang="en-US" sz="3999" dirty="0" smtClean="0">
                <a:solidFill>
                  <a:srgbClr val="FFFFFF"/>
                </a:solidFill>
                <a:latin typeface="Cambria Bold"/>
              </a:rPr>
              <a:t> </a:t>
            </a:r>
            <a:r>
              <a:rPr lang="en-US" sz="3999" dirty="0" err="1" smtClean="0">
                <a:solidFill>
                  <a:srgbClr val="FFFFFF"/>
                </a:solidFill>
                <a:latin typeface="Cambria Bold"/>
              </a:rPr>
              <a:t>lớp</a:t>
            </a:r>
            <a:r>
              <a:rPr lang="en-US" sz="3999" dirty="0" smtClean="0">
                <a:solidFill>
                  <a:srgbClr val="FFFFFF"/>
                </a:solidFill>
                <a:latin typeface="Cambria Bold"/>
              </a:rPr>
              <a:t>.</a:t>
            </a:r>
            <a:endParaRPr lang="en-US" sz="3999" dirty="0">
              <a:solidFill>
                <a:srgbClr val="FFFFFF"/>
              </a:solidFill>
              <a:latin typeface="Cambria Bold"/>
            </a:endParaRPr>
          </a:p>
          <a:p>
            <a:pPr algn="just">
              <a:lnSpc>
                <a:spcPts val="5599"/>
              </a:lnSpc>
              <a:spcBef>
                <a:spcPct val="0"/>
              </a:spcBef>
            </a:pPr>
            <a:endParaRPr lang="en-US" sz="3999" dirty="0">
              <a:solidFill>
                <a:srgbClr val="FFFFFF"/>
              </a:solidFill>
              <a:latin typeface="Cambria Bold"/>
            </a:endParaRPr>
          </a:p>
        </p:txBody>
      </p:sp>
      <p:pic>
        <p:nvPicPr>
          <p:cNvPr id="14" name="Picture 13"/>
          <p:cNvPicPr>
            <a:picLocks noChangeAspect="1"/>
          </p:cNvPicPr>
          <p:nvPr/>
        </p:nvPicPr>
        <p:blipFill>
          <a:blip r:embed="rId20"/>
          <a:stretch>
            <a:fillRect/>
          </a:stretch>
        </p:blipFill>
        <p:spPr>
          <a:xfrm>
            <a:off x="9066474" y="343319"/>
            <a:ext cx="4737003" cy="25666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00200" y="443319"/>
            <a:ext cx="15344566" cy="5855411"/>
            <a:chOff x="1633642" y="2237823"/>
            <a:chExt cx="15344566" cy="5855411"/>
          </a:xfrm>
        </p:grpSpPr>
        <p:sp>
          <p:nvSpPr>
            <p:cNvPr id="3" name="Freeform 3"/>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652692" y="2237823"/>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5" name="Freeform 5"/>
          <p:cNvSpPr/>
          <p:nvPr/>
        </p:nvSpPr>
        <p:spPr>
          <a:xfrm rot="1280600">
            <a:off x="-2095788" y="7351783"/>
            <a:ext cx="6248976" cy="3442617"/>
          </a:xfrm>
          <a:custGeom>
            <a:avLst/>
            <a:gdLst/>
            <a:ahLst/>
            <a:cxnLst/>
            <a:rect l="l" t="t" r="r" b="b"/>
            <a:pathLst>
              <a:path w="6248976" h="3442617">
                <a:moveTo>
                  <a:pt x="0" y="0"/>
                </a:moveTo>
                <a:lnTo>
                  <a:pt x="6248976" y="0"/>
                </a:lnTo>
                <a:lnTo>
                  <a:pt x="6248976" y="3442618"/>
                </a:lnTo>
                <a:lnTo>
                  <a:pt x="0" y="3442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6875510">
            <a:off x="14448012" y="6952937"/>
            <a:ext cx="6158232" cy="3392626"/>
          </a:xfrm>
          <a:custGeom>
            <a:avLst/>
            <a:gdLst/>
            <a:ahLst/>
            <a:cxnLst/>
            <a:rect l="l" t="t" r="r" b="b"/>
            <a:pathLst>
              <a:path w="6158232" h="3392626">
                <a:moveTo>
                  <a:pt x="0" y="0"/>
                </a:moveTo>
                <a:lnTo>
                  <a:pt x="6158232" y="0"/>
                </a:lnTo>
                <a:lnTo>
                  <a:pt x="6158232" y="3392626"/>
                </a:lnTo>
                <a:lnTo>
                  <a:pt x="0" y="33926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4992064" y="-368638"/>
            <a:ext cx="3295936" cy="3772173"/>
          </a:xfrm>
          <a:custGeom>
            <a:avLst/>
            <a:gdLst/>
            <a:ahLst/>
            <a:cxnLst/>
            <a:rect l="l" t="t" r="r" b="b"/>
            <a:pathLst>
              <a:path w="3295936" h="3772173">
                <a:moveTo>
                  <a:pt x="0" y="0"/>
                </a:moveTo>
                <a:lnTo>
                  <a:pt x="3295936" y="0"/>
                </a:lnTo>
                <a:lnTo>
                  <a:pt x="3295936" y="3772173"/>
                </a:lnTo>
                <a:lnTo>
                  <a:pt x="0" y="3772173"/>
                </a:lnTo>
                <a:lnTo>
                  <a:pt x="0" y="0"/>
                </a:lnTo>
                <a:close/>
              </a:path>
            </a:pathLst>
          </a:custGeom>
          <a:blipFill>
            <a:blip r:embed="rId11"/>
            <a:stretch>
              <a:fillRect/>
            </a:stretch>
          </a:blipFill>
        </p:spPr>
      </p:sp>
      <p:sp>
        <p:nvSpPr>
          <p:cNvPr id="8" name="Freeform 8"/>
          <p:cNvSpPr/>
          <p:nvPr/>
        </p:nvSpPr>
        <p:spPr>
          <a:xfrm>
            <a:off x="6857984" y="4196883"/>
            <a:ext cx="4809948" cy="577194"/>
          </a:xfrm>
          <a:custGeom>
            <a:avLst/>
            <a:gdLst/>
            <a:ahLst/>
            <a:cxnLst/>
            <a:rect l="l" t="t" r="r" b="b"/>
            <a:pathLst>
              <a:path w="4809948" h="577194">
                <a:moveTo>
                  <a:pt x="0" y="0"/>
                </a:moveTo>
                <a:lnTo>
                  <a:pt x="4809948" y="0"/>
                </a:lnTo>
                <a:lnTo>
                  <a:pt x="4809948" y="577194"/>
                </a:lnTo>
                <a:lnTo>
                  <a:pt x="0" y="57719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3962400" y="4825858"/>
            <a:ext cx="10421991" cy="5322423"/>
          </a:xfrm>
          <a:custGeom>
            <a:avLst/>
            <a:gdLst/>
            <a:ahLst/>
            <a:cxnLst/>
            <a:rect l="l" t="t" r="r" b="b"/>
            <a:pathLst>
              <a:path w="15675429" h="8229600">
                <a:moveTo>
                  <a:pt x="0" y="0"/>
                </a:moveTo>
                <a:lnTo>
                  <a:pt x="15675428" y="0"/>
                </a:lnTo>
                <a:lnTo>
                  <a:pt x="15675428" y="8229600"/>
                </a:lnTo>
                <a:lnTo>
                  <a:pt x="0" y="8229600"/>
                </a:lnTo>
                <a:lnTo>
                  <a:pt x="0" y="0"/>
                </a:lnTo>
                <a:close/>
              </a:path>
            </a:pathLst>
          </a:custGeom>
          <a:blipFill>
            <a:blip r:embed="rId14"/>
            <a:stretch>
              <a:fillRect/>
            </a:stretch>
          </a:blipFill>
        </p:spPr>
      </p:sp>
      <p:pic>
        <p:nvPicPr>
          <p:cNvPr id="15" name="Picture 14"/>
          <p:cNvPicPr>
            <a:picLocks noChangeAspect="1"/>
          </p:cNvPicPr>
          <p:nvPr/>
        </p:nvPicPr>
        <p:blipFill>
          <a:blip r:embed="rId15"/>
          <a:stretch>
            <a:fillRect/>
          </a:stretch>
        </p:blipFill>
        <p:spPr>
          <a:xfrm>
            <a:off x="2754021" y="-424734"/>
            <a:ext cx="12833192" cy="65964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794655" y="2331147"/>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280600">
            <a:off x="-2095788" y="7351783"/>
            <a:ext cx="6248976" cy="3442617"/>
          </a:xfrm>
          <a:custGeom>
            <a:avLst/>
            <a:gdLst/>
            <a:ahLst/>
            <a:cxnLst/>
            <a:rect l="l" t="t" r="r" b="b"/>
            <a:pathLst>
              <a:path w="6248976" h="3442617">
                <a:moveTo>
                  <a:pt x="0" y="0"/>
                </a:moveTo>
                <a:lnTo>
                  <a:pt x="6248976" y="0"/>
                </a:lnTo>
                <a:lnTo>
                  <a:pt x="6248976" y="3442618"/>
                </a:lnTo>
                <a:lnTo>
                  <a:pt x="0" y="3442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8961785">
            <a:off x="-2376593" y="-1428434"/>
            <a:ext cx="6158232" cy="3392626"/>
          </a:xfrm>
          <a:custGeom>
            <a:avLst/>
            <a:gdLst/>
            <a:ahLst/>
            <a:cxnLst/>
            <a:rect l="l" t="t" r="r" b="b"/>
            <a:pathLst>
              <a:path w="6158232" h="3392626">
                <a:moveTo>
                  <a:pt x="0" y="0"/>
                </a:moveTo>
                <a:lnTo>
                  <a:pt x="6158232" y="0"/>
                </a:lnTo>
                <a:lnTo>
                  <a:pt x="6158232" y="3392626"/>
                </a:lnTo>
                <a:lnTo>
                  <a:pt x="0" y="33926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4992064" y="-368638"/>
            <a:ext cx="3295936" cy="3772173"/>
          </a:xfrm>
          <a:custGeom>
            <a:avLst/>
            <a:gdLst/>
            <a:ahLst/>
            <a:cxnLst/>
            <a:rect l="l" t="t" r="r" b="b"/>
            <a:pathLst>
              <a:path w="3295936" h="3772173">
                <a:moveTo>
                  <a:pt x="0" y="0"/>
                </a:moveTo>
                <a:lnTo>
                  <a:pt x="3295936" y="0"/>
                </a:lnTo>
                <a:lnTo>
                  <a:pt x="3295936" y="3772173"/>
                </a:lnTo>
                <a:lnTo>
                  <a:pt x="0" y="3772173"/>
                </a:lnTo>
                <a:lnTo>
                  <a:pt x="0" y="0"/>
                </a:lnTo>
                <a:close/>
              </a:path>
            </a:pathLst>
          </a:custGeom>
          <a:blipFill>
            <a:blip r:embed="rId11"/>
            <a:stretch>
              <a:fillRect/>
            </a:stretch>
          </a:blipFill>
        </p:spPr>
      </p:sp>
      <p:sp>
        <p:nvSpPr>
          <p:cNvPr id="8" name="Freeform 8"/>
          <p:cNvSpPr/>
          <p:nvPr/>
        </p:nvSpPr>
        <p:spPr>
          <a:xfrm>
            <a:off x="9462578" y="6986350"/>
            <a:ext cx="4809948" cy="577194"/>
          </a:xfrm>
          <a:custGeom>
            <a:avLst/>
            <a:gdLst/>
            <a:ahLst/>
            <a:cxnLst/>
            <a:rect l="l" t="t" r="r" b="b"/>
            <a:pathLst>
              <a:path w="4809948" h="577194">
                <a:moveTo>
                  <a:pt x="0" y="0"/>
                </a:moveTo>
                <a:lnTo>
                  <a:pt x="4809948" y="0"/>
                </a:lnTo>
                <a:lnTo>
                  <a:pt x="4809948" y="577194"/>
                </a:lnTo>
                <a:lnTo>
                  <a:pt x="0" y="57719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22913" y="4076700"/>
            <a:ext cx="7629961" cy="62103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14"/>
            <a:stretch>
              <a:fillRect/>
            </a:stretch>
          </a:blipFill>
        </p:spPr>
      </p:sp>
      <p:pic>
        <p:nvPicPr>
          <p:cNvPr id="11" name="Picture 10"/>
          <p:cNvPicPr>
            <a:picLocks noChangeAspect="1"/>
          </p:cNvPicPr>
          <p:nvPr/>
        </p:nvPicPr>
        <p:blipFill>
          <a:blip r:embed="rId15"/>
          <a:stretch>
            <a:fillRect/>
          </a:stretch>
        </p:blipFill>
        <p:spPr>
          <a:xfrm>
            <a:off x="4422703" y="1111622"/>
            <a:ext cx="15058425" cy="6602540"/>
          </a:xfrm>
          <a:prstGeom prst="rect">
            <a:avLst/>
          </a:prstGeom>
        </p:spPr>
      </p:pic>
    </p:spTree>
    <p:extLst>
      <p:ext uri="{BB962C8B-B14F-4D97-AF65-F5344CB8AC3E}">
        <p14:creationId xmlns:p14="http://schemas.microsoft.com/office/powerpoint/2010/main" val="153422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5" name="Freeform 5"/>
          <p:cNvSpPr/>
          <p:nvPr/>
        </p:nvSpPr>
        <p:spPr>
          <a:xfrm rot="-1820470">
            <a:off x="-3723968" y="-4816038"/>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2">
              <a:alphaModFix amt="9999"/>
              <a:extLst>
                <a:ext uri="{96DAC541-7B7A-43D3-8B79-37D633B846F1}">
                  <asvg:svgBlip xmlns:asvg="http://schemas.microsoft.com/office/drawing/2016/SVG/main" xmlns="" r:embed="rId7"/>
                </a:ext>
              </a:extLst>
            </a:blip>
            <a:stretch>
              <a:fillRect r="-18257" b="-7608"/>
            </a:stretch>
          </a:blipFill>
        </p:spPr>
      </p:sp>
      <p:grpSp>
        <p:nvGrpSpPr>
          <p:cNvPr id="2" name="Group 2"/>
          <p:cNvGrpSpPr/>
          <p:nvPr/>
        </p:nvGrpSpPr>
        <p:grpSpPr>
          <a:xfrm>
            <a:off x="5333999" y="1257301"/>
            <a:ext cx="10419033" cy="4953000"/>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9">
                <a:extLst>
                  <a:ext uri="{96DAC541-7B7A-43D3-8B79-37D633B846F1}">
                    <asvg:svgBlip xmlns:asvg="http://schemas.microsoft.com/office/drawing/2016/SVG/main" xmlns="" r:embed="rId5"/>
                  </a:ext>
                </a:extLst>
              </a:blip>
              <a:stretch>
                <a:fillRect/>
              </a:stretch>
            </a:blipFill>
          </p:spPr>
        </p:sp>
      </p:gr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0" y="725944"/>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9"/>
          <p:cNvGrpSpPr/>
          <p:nvPr/>
        </p:nvGrpSpPr>
        <p:grpSpPr>
          <a:xfrm>
            <a:off x="0" y="913870"/>
            <a:ext cx="1561243" cy="15612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51"/>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418"/>
                </a:lnSpc>
              </a:pPr>
              <a:endParaRPr/>
            </a:p>
          </p:txBody>
        </p:sp>
      </p:grpSp>
      <p:sp>
        <p:nvSpPr>
          <p:cNvPr id="12" name="Freeform 12"/>
          <p:cNvSpPr/>
          <p:nvPr/>
        </p:nvSpPr>
        <p:spPr>
          <a:xfrm>
            <a:off x="335785" y="1764945"/>
            <a:ext cx="5401386" cy="8541435"/>
          </a:xfrm>
          <a:custGeom>
            <a:avLst/>
            <a:gdLst/>
            <a:ahLst/>
            <a:cxnLst/>
            <a:rect l="l" t="t" r="r" b="b"/>
            <a:pathLst>
              <a:path w="4558044" h="7307485">
                <a:moveTo>
                  <a:pt x="0" y="0"/>
                </a:moveTo>
                <a:lnTo>
                  <a:pt x="4558044" y="0"/>
                </a:lnTo>
                <a:lnTo>
                  <a:pt x="4558044" y="7307485"/>
                </a:lnTo>
                <a:lnTo>
                  <a:pt x="0" y="73074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TextBox 13"/>
          <p:cNvSpPr txBox="1"/>
          <p:nvPr/>
        </p:nvSpPr>
        <p:spPr>
          <a:xfrm>
            <a:off x="6413826" y="2328747"/>
            <a:ext cx="8662549" cy="3385542"/>
          </a:xfrm>
          <a:prstGeom prst="rect">
            <a:avLst/>
          </a:prstGeom>
        </p:spPr>
        <p:txBody>
          <a:bodyPr lIns="0" tIns="0" rIns="0" bIns="0" rtlCol="0" anchor="t">
            <a:spAutoFit/>
          </a:bodyPr>
          <a:lstStyle/>
          <a:p>
            <a:pPr algn="ctr">
              <a:lnSpc>
                <a:spcPts val="6553"/>
              </a:lnSpc>
            </a:pPr>
            <a:r>
              <a:rPr lang="en-GB" sz="5799" dirty="0" smtClean="0">
                <a:solidFill>
                  <a:srgbClr val="CA5E28"/>
                </a:solidFill>
                <a:latin typeface="Cambria Bold"/>
              </a:rPr>
              <a:t>Chia </a:t>
            </a:r>
            <a:r>
              <a:rPr lang="en-GB" sz="5799" dirty="0" err="1" smtClean="0">
                <a:solidFill>
                  <a:srgbClr val="CA5E28"/>
                </a:solidFill>
                <a:latin typeface="Cambria Bold"/>
              </a:rPr>
              <a:t>sẻ</a:t>
            </a:r>
            <a:r>
              <a:rPr lang="en-GB" sz="5799" dirty="0" smtClean="0">
                <a:solidFill>
                  <a:srgbClr val="CA5E28"/>
                </a:solidFill>
                <a:latin typeface="Cambria Bold"/>
              </a:rPr>
              <a:t> </a:t>
            </a:r>
            <a:r>
              <a:rPr lang="en-GB" sz="5799" dirty="0" err="1" smtClean="0">
                <a:solidFill>
                  <a:srgbClr val="CA5E28"/>
                </a:solidFill>
                <a:latin typeface="Cambria Bold"/>
              </a:rPr>
              <a:t>về</a:t>
            </a:r>
            <a:r>
              <a:rPr lang="en-GB" sz="5799" dirty="0" smtClean="0">
                <a:solidFill>
                  <a:srgbClr val="CA5E28"/>
                </a:solidFill>
                <a:latin typeface="Cambria Bold"/>
              </a:rPr>
              <a:t> </a:t>
            </a:r>
            <a:r>
              <a:rPr lang="en-GB" sz="5799" dirty="0" err="1" smtClean="0">
                <a:solidFill>
                  <a:srgbClr val="CA5E28"/>
                </a:solidFill>
                <a:latin typeface="Cambria Bold"/>
              </a:rPr>
              <a:t>những</a:t>
            </a:r>
            <a:r>
              <a:rPr lang="en-GB" sz="5799" dirty="0" smtClean="0">
                <a:solidFill>
                  <a:srgbClr val="CA5E28"/>
                </a:solidFill>
                <a:latin typeface="Cambria Bold"/>
              </a:rPr>
              <a:t> </a:t>
            </a:r>
            <a:r>
              <a:rPr lang="en-GB" sz="5799" dirty="0" err="1" smtClean="0">
                <a:solidFill>
                  <a:srgbClr val="CA5E28"/>
                </a:solidFill>
                <a:latin typeface="Cambria Bold"/>
              </a:rPr>
              <a:t>việc</a:t>
            </a:r>
            <a:r>
              <a:rPr lang="en-GB" sz="5799" dirty="0" smtClean="0">
                <a:solidFill>
                  <a:srgbClr val="CA5E28"/>
                </a:solidFill>
                <a:latin typeface="Cambria Bold"/>
              </a:rPr>
              <a:t> </a:t>
            </a:r>
            <a:r>
              <a:rPr lang="en-GB" sz="5799" dirty="0" err="1" smtClean="0">
                <a:solidFill>
                  <a:srgbClr val="CA5E28"/>
                </a:solidFill>
                <a:latin typeface="Cambria Bold"/>
              </a:rPr>
              <a:t>em</a:t>
            </a:r>
            <a:r>
              <a:rPr lang="en-GB" sz="5799" dirty="0" smtClean="0">
                <a:solidFill>
                  <a:srgbClr val="CA5E28"/>
                </a:solidFill>
                <a:latin typeface="Cambria Bold"/>
              </a:rPr>
              <a:t> </a:t>
            </a:r>
            <a:r>
              <a:rPr lang="en-GB" sz="5799" dirty="0" err="1" smtClean="0">
                <a:solidFill>
                  <a:srgbClr val="CA5E28"/>
                </a:solidFill>
                <a:latin typeface="Cambria Bold"/>
              </a:rPr>
              <a:t>đã</a:t>
            </a:r>
            <a:r>
              <a:rPr lang="en-GB" sz="5799" dirty="0" smtClean="0">
                <a:solidFill>
                  <a:srgbClr val="CA5E28"/>
                </a:solidFill>
                <a:latin typeface="Cambria Bold"/>
              </a:rPr>
              <a:t> </a:t>
            </a:r>
            <a:r>
              <a:rPr lang="en-GB" sz="5799" dirty="0" err="1" smtClean="0">
                <a:solidFill>
                  <a:srgbClr val="CA5E28"/>
                </a:solidFill>
                <a:latin typeface="Cambria Bold"/>
              </a:rPr>
              <a:t>và</a:t>
            </a:r>
            <a:r>
              <a:rPr lang="en-GB" sz="5799" dirty="0" smtClean="0">
                <a:solidFill>
                  <a:srgbClr val="CA5E28"/>
                </a:solidFill>
                <a:latin typeface="Cambria Bold"/>
              </a:rPr>
              <a:t> </a:t>
            </a:r>
            <a:r>
              <a:rPr lang="en-GB" sz="5799" dirty="0" err="1" smtClean="0">
                <a:solidFill>
                  <a:srgbClr val="CA5E28"/>
                </a:solidFill>
                <a:latin typeface="Cambria Bold"/>
              </a:rPr>
              <a:t>sẻ</a:t>
            </a:r>
            <a:r>
              <a:rPr lang="en-GB" sz="5799" dirty="0" smtClean="0">
                <a:solidFill>
                  <a:srgbClr val="CA5E28"/>
                </a:solidFill>
                <a:latin typeface="Cambria Bold"/>
              </a:rPr>
              <a:t> </a:t>
            </a:r>
            <a:r>
              <a:rPr lang="en-GB" sz="5799" dirty="0" err="1" smtClean="0">
                <a:solidFill>
                  <a:srgbClr val="CA5E28"/>
                </a:solidFill>
                <a:latin typeface="Cambria Bold"/>
              </a:rPr>
              <a:t>làm</a:t>
            </a:r>
            <a:r>
              <a:rPr lang="en-GB" sz="5799" dirty="0" smtClean="0">
                <a:solidFill>
                  <a:srgbClr val="CA5E28"/>
                </a:solidFill>
                <a:latin typeface="Cambria Bold"/>
              </a:rPr>
              <a:t> </a:t>
            </a:r>
            <a:r>
              <a:rPr lang="en-GB" sz="5799" dirty="0" err="1" smtClean="0">
                <a:solidFill>
                  <a:srgbClr val="CA5E28"/>
                </a:solidFill>
                <a:latin typeface="Cambria Bold"/>
              </a:rPr>
              <a:t>để</a:t>
            </a:r>
            <a:r>
              <a:rPr lang="en-GB" sz="5799" dirty="0" smtClean="0">
                <a:solidFill>
                  <a:srgbClr val="CA5E28"/>
                </a:solidFill>
                <a:latin typeface="Cambria Bold"/>
              </a:rPr>
              <a:t> </a:t>
            </a:r>
            <a:r>
              <a:rPr lang="en-GB" sz="5799" dirty="0" err="1" smtClean="0">
                <a:solidFill>
                  <a:srgbClr val="CA5E28"/>
                </a:solidFill>
                <a:latin typeface="Cambria Bold"/>
              </a:rPr>
              <a:t>thể</a:t>
            </a:r>
            <a:r>
              <a:rPr lang="en-GB" sz="5799" dirty="0" smtClean="0">
                <a:solidFill>
                  <a:srgbClr val="CA5E28"/>
                </a:solidFill>
                <a:latin typeface="Cambria Bold"/>
              </a:rPr>
              <a:t> </a:t>
            </a:r>
            <a:r>
              <a:rPr lang="en-GB" sz="5799" dirty="0" err="1" smtClean="0">
                <a:solidFill>
                  <a:srgbClr val="CA5E28"/>
                </a:solidFill>
                <a:latin typeface="Cambria Bold"/>
              </a:rPr>
              <a:t>hiện</a:t>
            </a:r>
            <a:r>
              <a:rPr lang="en-GB" sz="5799" dirty="0" smtClean="0">
                <a:solidFill>
                  <a:srgbClr val="CA5E28"/>
                </a:solidFill>
                <a:latin typeface="Cambria Bold"/>
              </a:rPr>
              <a:t> </a:t>
            </a:r>
            <a:r>
              <a:rPr lang="en-GB" sz="5799" dirty="0" err="1" smtClean="0">
                <a:solidFill>
                  <a:srgbClr val="CA5E28"/>
                </a:solidFill>
                <a:latin typeface="Cambria Bold"/>
              </a:rPr>
              <a:t>sự</a:t>
            </a:r>
            <a:r>
              <a:rPr lang="en-GB" sz="5799" dirty="0" smtClean="0">
                <a:solidFill>
                  <a:srgbClr val="CA5E28"/>
                </a:solidFill>
                <a:latin typeface="Cambria Bold"/>
              </a:rPr>
              <a:t> </a:t>
            </a:r>
            <a:r>
              <a:rPr lang="en-GB" sz="5799" dirty="0" err="1" smtClean="0">
                <a:solidFill>
                  <a:srgbClr val="CA5E28"/>
                </a:solidFill>
                <a:latin typeface="Cambria Bold"/>
              </a:rPr>
              <a:t>tôn</a:t>
            </a:r>
            <a:r>
              <a:rPr lang="en-GB" sz="5799" dirty="0" smtClean="0">
                <a:solidFill>
                  <a:srgbClr val="CA5E28"/>
                </a:solidFill>
                <a:latin typeface="Cambria Bold"/>
              </a:rPr>
              <a:t> </a:t>
            </a:r>
            <a:r>
              <a:rPr lang="en-GB" sz="5799" dirty="0" err="1" smtClean="0">
                <a:solidFill>
                  <a:srgbClr val="CA5E28"/>
                </a:solidFill>
                <a:latin typeface="Cambria Bold"/>
              </a:rPr>
              <a:t>trọng</a:t>
            </a:r>
            <a:r>
              <a:rPr lang="en-GB" sz="5799" dirty="0" smtClean="0">
                <a:solidFill>
                  <a:srgbClr val="CA5E28"/>
                </a:solidFill>
                <a:latin typeface="Cambria Bold"/>
              </a:rPr>
              <a:t> </a:t>
            </a:r>
            <a:r>
              <a:rPr lang="en-GB" sz="5799" dirty="0" err="1" smtClean="0">
                <a:solidFill>
                  <a:srgbClr val="CA5E28"/>
                </a:solidFill>
                <a:latin typeface="Cambria Bold"/>
              </a:rPr>
              <a:t>tài</a:t>
            </a:r>
            <a:r>
              <a:rPr lang="en-GB" sz="5799" dirty="0" smtClean="0">
                <a:solidFill>
                  <a:srgbClr val="CA5E28"/>
                </a:solidFill>
                <a:latin typeface="Cambria Bold"/>
              </a:rPr>
              <a:t> </a:t>
            </a:r>
            <a:r>
              <a:rPr lang="en-GB" sz="5799" dirty="0" err="1" smtClean="0">
                <a:solidFill>
                  <a:srgbClr val="CA5E28"/>
                </a:solidFill>
                <a:latin typeface="Cambria Bold"/>
              </a:rPr>
              <a:t>sản</a:t>
            </a:r>
            <a:r>
              <a:rPr lang="en-GB" sz="5799" dirty="0" smtClean="0">
                <a:solidFill>
                  <a:srgbClr val="CA5E28"/>
                </a:solidFill>
                <a:latin typeface="Cambria Bold"/>
              </a:rPr>
              <a:t> </a:t>
            </a:r>
            <a:r>
              <a:rPr lang="en-GB" sz="5799" dirty="0" err="1" smtClean="0">
                <a:solidFill>
                  <a:srgbClr val="CA5E28"/>
                </a:solidFill>
                <a:latin typeface="Cambria Bold"/>
              </a:rPr>
              <a:t>của</a:t>
            </a:r>
            <a:r>
              <a:rPr lang="en-GB" sz="5799" dirty="0" smtClean="0">
                <a:solidFill>
                  <a:srgbClr val="CA5E28"/>
                </a:solidFill>
                <a:latin typeface="Cambria Bold"/>
              </a:rPr>
              <a:t> </a:t>
            </a:r>
            <a:r>
              <a:rPr lang="en-GB" sz="5799" dirty="0" err="1" smtClean="0">
                <a:solidFill>
                  <a:srgbClr val="CA5E28"/>
                </a:solidFill>
                <a:latin typeface="Cambria Bold"/>
              </a:rPr>
              <a:t>người</a:t>
            </a:r>
            <a:r>
              <a:rPr lang="en-GB" sz="5799" dirty="0" smtClean="0">
                <a:solidFill>
                  <a:srgbClr val="CA5E28"/>
                </a:solidFill>
                <a:latin typeface="Cambria Bold"/>
              </a:rPr>
              <a:t> </a:t>
            </a:r>
            <a:r>
              <a:rPr lang="en-GB" sz="5799" dirty="0" err="1" smtClean="0">
                <a:solidFill>
                  <a:srgbClr val="CA5E28"/>
                </a:solidFill>
                <a:latin typeface="Cambria Bold"/>
              </a:rPr>
              <a:t>khác</a:t>
            </a:r>
            <a:r>
              <a:rPr lang="en-GB" sz="5799" dirty="0" smtClean="0">
                <a:solidFill>
                  <a:srgbClr val="CA5E28"/>
                </a:solidFill>
                <a:latin typeface="Cambria Bold"/>
              </a:rPr>
              <a:t>.</a:t>
            </a:r>
            <a:endParaRPr lang="en-US" sz="5799" dirty="0">
              <a:solidFill>
                <a:srgbClr val="CA5E28"/>
              </a:solidFill>
              <a:latin typeface="Cambria Bold"/>
            </a:endParaRPr>
          </a:p>
        </p:txBody>
      </p:sp>
      <p:sp>
        <p:nvSpPr>
          <p:cNvPr id="14" name="Freeform 13"/>
          <p:cNvSpPr/>
          <p:nvPr/>
        </p:nvSpPr>
        <p:spPr>
          <a:xfrm>
            <a:off x="12096006" y="4977105"/>
            <a:ext cx="5960739" cy="5271795"/>
          </a:xfrm>
          <a:custGeom>
            <a:avLst/>
            <a:gdLst/>
            <a:ahLst/>
            <a:cxnLst/>
            <a:rect l="l" t="t" r="r" b="b"/>
            <a:pathLst>
              <a:path w="6103365" h="5676129">
                <a:moveTo>
                  <a:pt x="0" y="0"/>
                </a:moveTo>
                <a:lnTo>
                  <a:pt x="6103365" y="0"/>
                </a:lnTo>
                <a:lnTo>
                  <a:pt x="6103365" y="5676129"/>
                </a:lnTo>
                <a:lnTo>
                  <a:pt x="0" y="56761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221620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5" name="Freeform 5"/>
          <p:cNvSpPr/>
          <p:nvPr/>
        </p:nvSpPr>
        <p:spPr>
          <a:xfrm rot="-1820470">
            <a:off x="-3723968" y="-4816038"/>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2">
              <a:alphaModFix amt="9999"/>
              <a:extLst>
                <a:ext uri="{96DAC541-7B7A-43D3-8B79-37D633B846F1}">
                  <asvg:svgBlip xmlns:asvg="http://schemas.microsoft.com/office/drawing/2016/SVG/main" xmlns="" r:embed="rId7"/>
                </a:ext>
              </a:extLst>
            </a:blip>
            <a:stretch>
              <a:fillRect r="-18257" b="-7608"/>
            </a:stretch>
          </a:blipFill>
        </p:spPr>
      </p:sp>
      <p:grpSp>
        <p:nvGrpSpPr>
          <p:cNvPr id="2" name="Group 2"/>
          <p:cNvGrpSpPr/>
          <p:nvPr/>
        </p:nvGrpSpPr>
        <p:grpSpPr>
          <a:xfrm>
            <a:off x="4797272" y="835523"/>
            <a:ext cx="10419033" cy="5867399"/>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9">
                <a:extLst>
                  <a:ext uri="{96DAC541-7B7A-43D3-8B79-37D633B846F1}">
                    <asvg:svgBlip xmlns:asvg="http://schemas.microsoft.com/office/drawing/2016/SVG/main" xmlns="" r:embed="rId5"/>
                  </a:ext>
                </a:extLst>
              </a:blip>
              <a:stretch>
                <a:fillRect/>
              </a:stretch>
            </a:blipFill>
          </p:spPr>
        </p:sp>
      </p:gr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0" y="725944"/>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9"/>
          <p:cNvGrpSpPr/>
          <p:nvPr/>
        </p:nvGrpSpPr>
        <p:grpSpPr>
          <a:xfrm>
            <a:off x="0" y="913870"/>
            <a:ext cx="1561243" cy="15612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51"/>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418"/>
                </a:lnSpc>
              </a:pPr>
              <a:endParaRPr/>
            </a:p>
          </p:txBody>
        </p:sp>
      </p:grpSp>
      <p:sp>
        <p:nvSpPr>
          <p:cNvPr id="12" name="Freeform 12"/>
          <p:cNvSpPr/>
          <p:nvPr/>
        </p:nvSpPr>
        <p:spPr>
          <a:xfrm>
            <a:off x="335785" y="1764945"/>
            <a:ext cx="5401386" cy="8541435"/>
          </a:xfrm>
          <a:custGeom>
            <a:avLst/>
            <a:gdLst/>
            <a:ahLst/>
            <a:cxnLst/>
            <a:rect l="l" t="t" r="r" b="b"/>
            <a:pathLst>
              <a:path w="4558044" h="7307485">
                <a:moveTo>
                  <a:pt x="0" y="0"/>
                </a:moveTo>
                <a:lnTo>
                  <a:pt x="4558044" y="0"/>
                </a:lnTo>
                <a:lnTo>
                  <a:pt x="4558044" y="7307485"/>
                </a:lnTo>
                <a:lnTo>
                  <a:pt x="0" y="73074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TextBox 13"/>
          <p:cNvSpPr txBox="1"/>
          <p:nvPr/>
        </p:nvSpPr>
        <p:spPr>
          <a:xfrm>
            <a:off x="6139530" y="1726837"/>
            <a:ext cx="8361059" cy="4231928"/>
          </a:xfrm>
          <a:prstGeom prst="rect">
            <a:avLst/>
          </a:prstGeom>
        </p:spPr>
        <p:txBody>
          <a:bodyPr wrap="square" lIns="0" tIns="0" rIns="0" bIns="0" rtlCol="0" anchor="t">
            <a:spAutoFit/>
          </a:bodyPr>
          <a:lstStyle/>
          <a:p>
            <a:pPr algn="ctr">
              <a:lnSpc>
                <a:spcPts val="6553"/>
              </a:lnSpc>
            </a:pPr>
            <a:r>
              <a:rPr lang="en-GB" sz="4800" dirty="0" err="1" smtClean="0">
                <a:solidFill>
                  <a:srgbClr val="CA5E28"/>
                </a:solidFill>
                <a:latin typeface="Cambria Bold"/>
              </a:rPr>
              <a:t>Em</a:t>
            </a:r>
            <a:r>
              <a:rPr lang="en-GB" sz="4800" dirty="0" smtClean="0">
                <a:solidFill>
                  <a:srgbClr val="CA5E28"/>
                </a:solidFill>
                <a:latin typeface="Cambria Bold"/>
              </a:rPr>
              <a:t> </a:t>
            </a:r>
            <a:r>
              <a:rPr lang="en-GB" sz="4800" dirty="0" err="1" smtClean="0">
                <a:solidFill>
                  <a:srgbClr val="CA5E28"/>
                </a:solidFill>
                <a:latin typeface="Cambria Bold"/>
              </a:rPr>
              <a:t>hãy</a:t>
            </a:r>
            <a:r>
              <a:rPr lang="en-GB" sz="4800" dirty="0" smtClean="0">
                <a:solidFill>
                  <a:srgbClr val="CA5E28"/>
                </a:solidFill>
                <a:latin typeface="Cambria Bold"/>
              </a:rPr>
              <a:t> </a:t>
            </a:r>
            <a:r>
              <a:rPr lang="en-GB" sz="4800" dirty="0" err="1" smtClean="0">
                <a:solidFill>
                  <a:srgbClr val="CA5E28"/>
                </a:solidFill>
                <a:latin typeface="Cambria Bold"/>
              </a:rPr>
              <a:t>cùng</a:t>
            </a:r>
            <a:r>
              <a:rPr lang="en-GB" sz="4800" dirty="0" smtClean="0">
                <a:solidFill>
                  <a:srgbClr val="CA5E28"/>
                </a:solidFill>
                <a:latin typeface="Cambria Bold"/>
              </a:rPr>
              <a:t> </a:t>
            </a:r>
            <a:r>
              <a:rPr lang="en-GB" sz="4800" dirty="0" err="1" smtClean="0">
                <a:solidFill>
                  <a:srgbClr val="CA5E28"/>
                </a:solidFill>
                <a:latin typeface="Cambria Bold"/>
              </a:rPr>
              <a:t>các</a:t>
            </a:r>
            <a:r>
              <a:rPr lang="en-GB" sz="4800" dirty="0" smtClean="0">
                <a:solidFill>
                  <a:srgbClr val="CA5E28"/>
                </a:solidFill>
                <a:latin typeface="Cambria Bold"/>
              </a:rPr>
              <a:t> </a:t>
            </a:r>
            <a:r>
              <a:rPr lang="en-GB" sz="4800" dirty="0" err="1" smtClean="0">
                <a:solidFill>
                  <a:srgbClr val="CA5E28"/>
                </a:solidFill>
                <a:latin typeface="Cambria Bold"/>
              </a:rPr>
              <a:t>bạn</a:t>
            </a:r>
            <a:r>
              <a:rPr lang="en-GB" sz="4800" dirty="0" smtClean="0">
                <a:solidFill>
                  <a:srgbClr val="CA5E28"/>
                </a:solidFill>
                <a:latin typeface="Cambria Bold"/>
              </a:rPr>
              <a:t> </a:t>
            </a:r>
            <a:r>
              <a:rPr lang="en-GB" sz="4800" dirty="0" err="1" smtClean="0">
                <a:solidFill>
                  <a:srgbClr val="CA5E28"/>
                </a:solidFill>
                <a:latin typeface="Cambria Bold"/>
              </a:rPr>
              <a:t>trong</a:t>
            </a:r>
            <a:r>
              <a:rPr lang="en-GB" sz="4800" dirty="0" smtClean="0">
                <a:solidFill>
                  <a:srgbClr val="CA5E28"/>
                </a:solidFill>
                <a:latin typeface="Cambria Bold"/>
              </a:rPr>
              <a:t> </a:t>
            </a:r>
            <a:r>
              <a:rPr lang="en-GB" sz="4800" dirty="0" err="1" smtClean="0">
                <a:solidFill>
                  <a:srgbClr val="CA5E28"/>
                </a:solidFill>
                <a:latin typeface="Cambria Bold"/>
              </a:rPr>
              <a:t>lớp</a:t>
            </a:r>
            <a:r>
              <a:rPr lang="en-GB" sz="4800" dirty="0" smtClean="0">
                <a:solidFill>
                  <a:srgbClr val="CA5E28"/>
                </a:solidFill>
                <a:latin typeface="Cambria Bold"/>
              </a:rPr>
              <a:t> </a:t>
            </a:r>
            <a:r>
              <a:rPr lang="en-GB" sz="4800" dirty="0" err="1" smtClean="0">
                <a:solidFill>
                  <a:srgbClr val="CA5E28"/>
                </a:solidFill>
                <a:latin typeface="Cambria Bold"/>
              </a:rPr>
              <a:t>thiết</a:t>
            </a:r>
            <a:r>
              <a:rPr lang="en-GB" sz="4800" dirty="0" smtClean="0">
                <a:solidFill>
                  <a:srgbClr val="CA5E28"/>
                </a:solidFill>
                <a:latin typeface="Cambria Bold"/>
              </a:rPr>
              <a:t> </a:t>
            </a:r>
            <a:r>
              <a:rPr lang="en-GB" sz="4800" dirty="0" err="1" smtClean="0">
                <a:solidFill>
                  <a:srgbClr val="CA5E28"/>
                </a:solidFill>
                <a:latin typeface="Cambria Bold"/>
              </a:rPr>
              <a:t>kế</a:t>
            </a:r>
            <a:r>
              <a:rPr lang="en-GB" sz="4800" dirty="0" smtClean="0">
                <a:solidFill>
                  <a:srgbClr val="CA5E28"/>
                </a:solidFill>
                <a:latin typeface="Cambria Bold"/>
              </a:rPr>
              <a:t> </a:t>
            </a:r>
            <a:r>
              <a:rPr lang="en-GB" sz="4800" dirty="0" err="1" smtClean="0">
                <a:solidFill>
                  <a:srgbClr val="CA5E28"/>
                </a:solidFill>
                <a:latin typeface="Cambria Bold"/>
              </a:rPr>
              <a:t>góc</a:t>
            </a:r>
            <a:r>
              <a:rPr lang="en-GB" sz="4800" dirty="0" smtClean="0">
                <a:solidFill>
                  <a:srgbClr val="CA5E28"/>
                </a:solidFill>
                <a:latin typeface="Cambria Bold"/>
              </a:rPr>
              <a:t> </a:t>
            </a:r>
            <a:r>
              <a:rPr lang="en-GB" sz="4800" dirty="0" err="1" smtClean="0">
                <a:solidFill>
                  <a:srgbClr val="CA5E28"/>
                </a:solidFill>
                <a:latin typeface="Cambria Bold"/>
              </a:rPr>
              <a:t>tìm</a:t>
            </a:r>
            <a:r>
              <a:rPr lang="en-GB" sz="4800" dirty="0" smtClean="0">
                <a:solidFill>
                  <a:srgbClr val="CA5E28"/>
                </a:solidFill>
                <a:latin typeface="Cambria Bold"/>
              </a:rPr>
              <a:t> </a:t>
            </a:r>
            <a:r>
              <a:rPr lang="en-GB" sz="4800" dirty="0" err="1" smtClean="0">
                <a:solidFill>
                  <a:srgbClr val="CA5E28"/>
                </a:solidFill>
                <a:latin typeface="Cambria Bold"/>
              </a:rPr>
              <a:t>đồ</a:t>
            </a:r>
            <a:r>
              <a:rPr lang="en-GB" sz="4800" dirty="0" smtClean="0">
                <a:solidFill>
                  <a:srgbClr val="CA5E28"/>
                </a:solidFill>
                <a:latin typeface="Cambria Bold"/>
              </a:rPr>
              <a:t> (</a:t>
            </a:r>
            <a:r>
              <a:rPr lang="en-GB" sz="4800" dirty="0" err="1" smtClean="0">
                <a:solidFill>
                  <a:srgbClr val="CA5E28"/>
                </a:solidFill>
                <a:latin typeface="Cambria Bold"/>
              </a:rPr>
              <a:t>bút</a:t>
            </a:r>
            <a:r>
              <a:rPr lang="en-GB" sz="4800" dirty="0" smtClean="0">
                <a:solidFill>
                  <a:srgbClr val="CA5E28"/>
                </a:solidFill>
                <a:latin typeface="Cambria Bold"/>
              </a:rPr>
              <a:t>, </a:t>
            </a:r>
            <a:r>
              <a:rPr lang="en-GB" sz="4800" dirty="0" err="1" smtClean="0">
                <a:solidFill>
                  <a:srgbClr val="CA5E28"/>
                </a:solidFill>
                <a:latin typeface="Cambria Bold"/>
              </a:rPr>
              <a:t>thước</a:t>
            </a:r>
            <a:r>
              <a:rPr lang="en-GB" sz="4800" dirty="0" smtClean="0">
                <a:solidFill>
                  <a:srgbClr val="CA5E28"/>
                </a:solidFill>
                <a:latin typeface="Cambria Bold"/>
              </a:rPr>
              <a:t> </a:t>
            </a:r>
            <a:r>
              <a:rPr lang="en-GB" sz="4800" dirty="0" err="1" smtClean="0">
                <a:solidFill>
                  <a:srgbClr val="CA5E28"/>
                </a:solidFill>
                <a:latin typeface="Cambria Bold"/>
              </a:rPr>
              <a:t>kẻ</a:t>
            </a:r>
            <a:r>
              <a:rPr lang="en-GB" sz="4800" dirty="0" smtClean="0">
                <a:solidFill>
                  <a:srgbClr val="CA5E28"/>
                </a:solidFill>
                <a:latin typeface="Cambria Bold"/>
              </a:rPr>
              <a:t>, </a:t>
            </a:r>
            <a:r>
              <a:rPr lang="en-GB" sz="4800" dirty="0" err="1" smtClean="0">
                <a:solidFill>
                  <a:srgbClr val="CA5E28"/>
                </a:solidFill>
                <a:latin typeface="Cambria Bold"/>
              </a:rPr>
              <a:t>mũ</a:t>
            </a:r>
            <a:r>
              <a:rPr lang="en-GB" sz="4800" dirty="0" smtClean="0">
                <a:solidFill>
                  <a:srgbClr val="CA5E28"/>
                </a:solidFill>
                <a:latin typeface="Cambria Bold"/>
              </a:rPr>
              <a:t>, </a:t>
            </a:r>
            <a:r>
              <a:rPr lang="en-GB" sz="4800" dirty="0" err="1" smtClean="0">
                <a:solidFill>
                  <a:srgbClr val="CA5E28"/>
                </a:solidFill>
                <a:latin typeface="Cambria Bold"/>
              </a:rPr>
              <a:t>áo</a:t>
            </a:r>
            <a:r>
              <a:rPr lang="en-GB" sz="4800" dirty="0" smtClean="0">
                <a:solidFill>
                  <a:srgbClr val="CA5E28"/>
                </a:solidFill>
                <a:latin typeface="Cambria Bold"/>
              </a:rPr>
              <a:t> </a:t>
            </a:r>
            <a:r>
              <a:rPr lang="en-GB" sz="4800" dirty="0" err="1" smtClean="0">
                <a:solidFill>
                  <a:srgbClr val="CA5E28"/>
                </a:solidFill>
                <a:latin typeface="Cambria Bold"/>
              </a:rPr>
              <a:t>khoác</a:t>
            </a:r>
            <a:r>
              <a:rPr lang="en-GB" sz="4800" dirty="0" smtClean="0">
                <a:solidFill>
                  <a:srgbClr val="CA5E28"/>
                </a:solidFill>
                <a:latin typeface="Cambria Bold"/>
              </a:rPr>
              <a:t>,…) </a:t>
            </a:r>
            <a:r>
              <a:rPr lang="en-GB" sz="4800" dirty="0" err="1" smtClean="0">
                <a:solidFill>
                  <a:srgbClr val="CA5E28"/>
                </a:solidFill>
                <a:latin typeface="Cambria Bold"/>
              </a:rPr>
              <a:t>để</a:t>
            </a:r>
            <a:r>
              <a:rPr lang="en-GB" sz="4800" dirty="0" smtClean="0">
                <a:solidFill>
                  <a:srgbClr val="CA5E28"/>
                </a:solidFill>
                <a:latin typeface="Cambria Bold"/>
              </a:rPr>
              <a:t> </a:t>
            </a:r>
            <a:r>
              <a:rPr lang="en-GB" sz="4800" dirty="0" err="1" smtClean="0">
                <a:solidFill>
                  <a:srgbClr val="CA5E28"/>
                </a:solidFill>
                <a:latin typeface="Cambria Bold"/>
              </a:rPr>
              <a:t>giúp</a:t>
            </a:r>
            <a:r>
              <a:rPr lang="en-GB" sz="4800" dirty="0" smtClean="0">
                <a:solidFill>
                  <a:srgbClr val="CA5E28"/>
                </a:solidFill>
                <a:latin typeface="Cambria Bold"/>
              </a:rPr>
              <a:t> </a:t>
            </a:r>
            <a:r>
              <a:rPr lang="en-GB" sz="4800" dirty="0" err="1" smtClean="0">
                <a:solidFill>
                  <a:srgbClr val="CA5E28"/>
                </a:solidFill>
                <a:latin typeface="Cambria Bold"/>
              </a:rPr>
              <a:t>các</a:t>
            </a:r>
            <a:r>
              <a:rPr lang="en-GB" sz="4800" dirty="0" smtClean="0">
                <a:solidFill>
                  <a:srgbClr val="CA5E28"/>
                </a:solidFill>
                <a:latin typeface="Cambria Bold"/>
              </a:rPr>
              <a:t> </a:t>
            </a:r>
            <a:r>
              <a:rPr lang="en-GB" sz="4800" dirty="0" err="1" smtClean="0">
                <a:solidFill>
                  <a:srgbClr val="CA5E28"/>
                </a:solidFill>
                <a:latin typeface="Cambria Bold"/>
              </a:rPr>
              <a:t>bạn</a:t>
            </a:r>
            <a:r>
              <a:rPr lang="en-GB" sz="4800" dirty="0" smtClean="0">
                <a:solidFill>
                  <a:srgbClr val="CA5E28"/>
                </a:solidFill>
                <a:latin typeface="Cambria Bold"/>
              </a:rPr>
              <a:t> </a:t>
            </a:r>
            <a:r>
              <a:rPr lang="en-GB" sz="4800" dirty="0" err="1" smtClean="0">
                <a:solidFill>
                  <a:srgbClr val="CA5E28"/>
                </a:solidFill>
                <a:latin typeface="Cambria Bold"/>
              </a:rPr>
              <a:t>tìm</a:t>
            </a:r>
            <a:r>
              <a:rPr lang="en-GB" sz="4800" dirty="0" smtClean="0">
                <a:solidFill>
                  <a:srgbClr val="CA5E28"/>
                </a:solidFill>
                <a:latin typeface="Cambria Bold"/>
              </a:rPr>
              <a:t> </a:t>
            </a:r>
            <a:r>
              <a:rPr lang="en-GB" sz="4800" dirty="0" err="1" smtClean="0">
                <a:solidFill>
                  <a:srgbClr val="CA5E28"/>
                </a:solidFill>
                <a:latin typeface="Cambria Bold"/>
              </a:rPr>
              <a:t>lại</a:t>
            </a:r>
            <a:r>
              <a:rPr lang="en-GB" sz="4800" dirty="0" smtClean="0">
                <a:solidFill>
                  <a:srgbClr val="CA5E28"/>
                </a:solidFill>
                <a:latin typeface="Cambria Bold"/>
              </a:rPr>
              <a:t> </a:t>
            </a:r>
            <a:r>
              <a:rPr lang="en-GB" sz="4800" dirty="0" err="1" smtClean="0">
                <a:solidFill>
                  <a:srgbClr val="CA5E28"/>
                </a:solidFill>
                <a:latin typeface="Cambria Bold"/>
              </a:rPr>
              <a:t>được</a:t>
            </a:r>
            <a:r>
              <a:rPr lang="en-GB" sz="4800" dirty="0" smtClean="0">
                <a:solidFill>
                  <a:srgbClr val="CA5E28"/>
                </a:solidFill>
                <a:latin typeface="Cambria Bold"/>
              </a:rPr>
              <a:t> </a:t>
            </a:r>
            <a:r>
              <a:rPr lang="en-GB" sz="4800" dirty="0" err="1" smtClean="0">
                <a:solidFill>
                  <a:srgbClr val="CA5E28"/>
                </a:solidFill>
                <a:latin typeface="Cambria Bold"/>
              </a:rPr>
              <a:t>những</a:t>
            </a:r>
            <a:r>
              <a:rPr lang="en-GB" sz="4800" dirty="0" smtClean="0">
                <a:solidFill>
                  <a:srgbClr val="CA5E28"/>
                </a:solidFill>
                <a:latin typeface="Cambria Bold"/>
              </a:rPr>
              <a:t> </a:t>
            </a:r>
            <a:r>
              <a:rPr lang="en-GB" sz="4800" dirty="0" err="1" smtClean="0">
                <a:solidFill>
                  <a:srgbClr val="CA5E28"/>
                </a:solidFill>
                <a:latin typeface="Cambria Bold"/>
              </a:rPr>
              <a:t>thứ</a:t>
            </a:r>
            <a:r>
              <a:rPr lang="en-GB" sz="4800" dirty="0" smtClean="0">
                <a:solidFill>
                  <a:srgbClr val="CA5E28"/>
                </a:solidFill>
                <a:latin typeface="Cambria Bold"/>
              </a:rPr>
              <a:t> </a:t>
            </a:r>
            <a:r>
              <a:rPr lang="en-GB" sz="4800" dirty="0" err="1" smtClean="0">
                <a:solidFill>
                  <a:srgbClr val="CA5E28"/>
                </a:solidFill>
                <a:latin typeface="Cambria Bold"/>
              </a:rPr>
              <a:t>bị</a:t>
            </a:r>
            <a:r>
              <a:rPr lang="en-GB" sz="4800" dirty="0" smtClean="0">
                <a:solidFill>
                  <a:srgbClr val="CA5E28"/>
                </a:solidFill>
                <a:latin typeface="Cambria Bold"/>
              </a:rPr>
              <a:t> </a:t>
            </a:r>
            <a:r>
              <a:rPr lang="en-GB" sz="4800" dirty="0" err="1" smtClean="0">
                <a:solidFill>
                  <a:srgbClr val="CA5E28"/>
                </a:solidFill>
                <a:latin typeface="Cambria Bold"/>
              </a:rPr>
              <a:t>bỏ</a:t>
            </a:r>
            <a:r>
              <a:rPr lang="en-GB" sz="4800" dirty="0" smtClean="0">
                <a:solidFill>
                  <a:srgbClr val="CA5E28"/>
                </a:solidFill>
                <a:latin typeface="Cambria Bold"/>
              </a:rPr>
              <a:t> </a:t>
            </a:r>
            <a:r>
              <a:rPr lang="en-GB" sz="4800" dirty="0" err="1" smtClean="0">
                <a:solidFill>
                  <a:srgbClr val="CA5E28"/>
                </a:solidFill>
                <a:latin typeface="Cambria Bold"/>
              </a:rPr>
              <a:t>quên</a:t>
            </a:r>
            <a:r>
              <a:rPr lang="en-GB" sz="4800" dirty="0" smtClean="0">
                <a:solidFill>
                  <a:srgbClr val="CA5E28"/>
                </a:solidFill>
                <a:latin typeface="Cambria Bold"/>
              </a:rPr>
              <a:t>.</a:t>
            </a:r>
            <a:endParaRPr lang="en-US" sz="4800" dirty="0">
              <a:solidFill>
                <a:srgbClr val="CA5E28"/>
              </a:solidFill>
              <a:latin typeface="Cambria Bold"/>
            </a:endParaRPr>
          </a:p>
        </p:txBody>
      </p:sp>
      <p:sp>
        <p:nvSpPr>
          <p:cNvPr id="14" name="Freeform 13"/>
          <p:cNvSpPr/>
          <p:nvPr/>
        </p:nvSpPr>
        <p:spPr>
          <a:xfrm>
            <a:off x="12954000" y="5600700"/>
            <a:ext cx="5102745" cy="4648200"/>
          </a:xfrm>
          <a:custGeom>
            <a:avLst/>
            <a:gdLst/>
            <a:ahLst/>
            <a:cxnLst/>
            <a:rect l="l" t="t" r="r" b="b"/>
            <a:pathLst>
              <a:path w="6103365" h="5676129">
                <a:moveTo>
                  <a:pt x="0" y="0"/>
                </a:moveTo>
                <a:lnTo>
                  <a:pt x="6103365" y="0"/>
                </a:lnTo>
                <a:lnTo>
                  <a:pt x="6103365" y="5676129"/>
                </a:lnTo>
                <a:lnTo>
                  <a:pt x="0" y="56761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282455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grpSp>
        <p:nvGrpSpPr>
          <p:cNvPr id="2" name="Group 2"/>
          <p:cNvGrpSpPr/>
          <p:nvPr/>
        </p:nvGrpSpPr>
        <p:grpSpPr>
          <a:xfrm>
            <a:off x="5486400" y="1257301"/>
            <a:ext cx="10439400" cy="5486400"/>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5" name="Freeform 5"/>
          <p:cNvSpPr/>
          <p:nvPr/>
        </p:nvSpPr>
        <p:spPr>
          <a:xfrm rot="-1820470">
            <a:off x="-3723968" y="-4816038"/>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6">
              <a:alphaModFix amt="9999"/>
              <a:extLst>
                <a:ext uri="{96DAC541-7B7A-43D3-8B79-37D633B846F1}">
                  <asvg:svgBlip xmlns:asvg="http://schemas.microsoft.com/office/drawing/2016/SVG/main" xmlns="" r:embed="rId7"/>
                </a:ext>
              </a:extLst>
            </a:blip>
            <a:stretch>
              <a:fillRect r="-18257" b="-7608"/>
            </a:stretch>
          </a:blipFill>
        </p:spPr>
      </p:sp>
      <p:sp>
        <p:nvSpPr>
          <p:cNvPr id="6" name="Freeform 6"/>
          <p:cNvSpPr/>
          <p:nvPr/>
        </p:nvSpPr>
        <p:spPr>
          <a:xfrm>
            <a:off x="13864699" y="6547731"/>
            <a:ext cx="4343400" cy="3695700"/>
          </a:xfrm>
          <a:custGeom>
            <a:avLst/>
            <a:gdLst/>
            <a:ahLst/>
            <a:cxnLst/>
            <a:rect l="l" t="t" r="r" b="b"/>
            <a:pathLst>
              <a:path w="5131837" h="4114800">
                <a:moveTo>
                  <a:pt x="0" y="0"/>
                </a:moveTo>
                <a:lnTo>
                  <a:pt x="5131837" y="0"/>
                </a:lnTo>
                <a:lnTo>
                  <a:pt x="513183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0" y="0"/>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6363294" y="2705609"/>
            <a:ext cx="8662549" cy="2539157"/>
          </a:xfrm>
          <a:prstGeom prst="rect">
            <a:avLst/>
          </a:prstGeom>
        </p:spPr>
        <p:txBody>
          <a:bodyPr lIns="0" tIns="0" rIns="0" bIns="0" rtlCol="0" anchor="t">
            <a:spAutoFit/>
          </a:bodyPr>
          <a:lstStyle/>
          <a:p>
            <a:pPr algn="ctr">
              <a:lnSpc>
                <a:spcPts val="6553"/>
              </a:lnSpc>
            </a:pPr>
            <a:r>
              <a:rPr lang="en-US" sz="5799" dirty="0" err="1" smtClean="0">
                <a:solidFill>
                  <a:srgbClr val="CA5E28"/>
                </a:solidFill>
                <a:latin typeface="Cambria Bold"/>
              </a:rPr>
              <a:t>Nhắc</a:t>
            </a:r>
            <a:r>
              <a:rPr lang="en-US" sz="5799" dirty="0" smtClean="0">
                <a:solidFill>
                  <a:srgbClr val="CA5E28"/>
                </a:solidFill>
                <a:latin typeface="Cambria Bold"/>
              </a:rPr>
              <a:t> </a:t>
            </a:r>
            <a:r>
              <a:rPr lang="en-US" sz="5799" dirty="0" err="1">
                <a:solidFill>
                  <a:srgbClr val="CA5E28"/>
                </a:solidFill>
                <a:latin typeface="Cambria Bold"/>
              </a:rPr>
              <a:t>nhở</a:t>
            </a:r>
            <a:r>
              <a:rPr lang="en-US" sz="5799" dirty="0">
                <a:solidFill>
                  <a:srgbClr val="CA5E28"/>
                </a:solidFill>
                <a:latin typeface="Cambria Bold"/>
              </a:rPr>
              <a:t> </a:t>
            </a:r>
            <a:r>
              <a:rPr lang="en-US" sz="5799" dirty="0" err="1">
                <a:solidFill>
                  <a:srgbClr val="CA5E28"/>
                </a:solidFill>
                <a:latin typeface="Cambria Bold"/>
              </a:rPr>
              <a:t>bạn</a:t>
            </a:r>
            <a:r>
              <a:rPr lang="en-US" sz="5799" dirty="0">
                <a:solidFill>
                  <a:srgbClr val="CA5E28"/>
                </a:solidFill>
                <a:latin typeface="Cambria Bold"/>
              </a:rPr>
              <a:t> </a:t>
            </a:r>
            <a:r>
              <a:rPr lang="en-US" sz="5799" dirty="0" err="1">
                <a:solidFill>
                  <a:srgbClr val="CA5E28"/>
                </a:solidFill>
                <a:latin typeface="Cambria Bold"/>
              </a:rPr>
              <a:t>bè</a:t>
            </a:r>
            <a:r>
              <a:rPr lang="en-US" sz="5799" dirty="0">
                <a:solidFill>
                  <a:srgbClr val="CA5E28"/>
                </a:solidFill>
                <a:latin typeface="Cambria Bold"/>
              </a:rPr>
              <a:t>, </a:t>
            </a:r>
            <a:r>
              <a:rPr lang="en-US" sz="5799" dirty="0" err="1">
                <a:solidFill>
                  <a:srgbClr val="CA5E28"/>
                </a:solidFill>
                <a:latin typeface="Cambria Bold"/>
              </a:rPr>
              <a:t>người</a:t>
            </a:r>
            <a:r>
              <a:rPr lang="en-US" sz="5799" dirty="0">
                <a:solidFill>
                  <a:srgbClr val="CA5E28"/>
                </a:solidFill>
                <a:latin typeface="Cambria Bold"/>
              </a:rPr>
              <a:t> </a:t>
            </a:r>
            <a:r>
              <a:rPr lang="en-US" sz="5799" dirty="0" err="1">
                <a:solidFill>
                  <a:srgbClr val="CA5E28"/>
                </a:solidFill>
                <a:latin typeface="Cambria Bold"/>
              </a:rPr>
              <a:t>thân</a:t>
            </a:r>
            <a:r>
              <a:rPr lang="en-US" sz="5799" dirty="0">
                <a:solidFill>
                  <a:srgbClr val="CA5E28"/>
                </a:solidFill>
                <a:latin typeface="Cambria Bold"/>
              </a:rPr>
              <a:t> </a:t>
            </a:r>
            <a:r>
              <a:rPr lang="en-US" sz="5799" dirty="0" err="1">
                <a:solidFill>
                  <a:srgbClr val="CA5E28"/>
                </a:solidFill>
                <a:latin typeface="Cambria Bold"/>
              </a:rPr>
              <a:t>tôn</a:t>
            </a:r>
            <a:r>
              <a:rPr lang="en-US" sz="5799" dirty="0">
                <a:solidFill>
                  <a:srgbClr val="CA5E28"/>
                </a:solidFill>
                <a:latin typeface="Cambria Bold"/>
              </a:rPr>
              <a:t> </a:t>
            </a:r>
            <a:r>
              <a:rPr lang="en-US" sz="5799" dirty="0" err="1">
                <a:solidFill>
                  <a:srgbClr val="CA5E28"/>
                </a:solidFill>
                <a:latin typeface="Cambria Bold"/>
              </a:rPr>
              <a:t>trọng</a:t>
            </a:r>
            <a:r>
              <a:rPr lang="en-US" sz="5799" dirty="0">
                <a:solidFill>
                  <a:srgbClr val="CA5E28"/>
                </a:solidFill>
                <a:latin typeface="Cambria Bold"/>
              </a:rPr>
              <a:t> </a:t>
            </a:r>
            <a:r>
              <a:rPr lang="en-US" sz="5799" dirty="0" err="1">
                <a:solidFill>
                  <a:srgbClr val="CA5E28"/>
                </a:solidFill>
                <a:latin typeface="Cambria Bold"/>
              </a:rPr>
              <a:t>tài</a:t>
            </a:r>
            <a:r>
              <a:rPr lang="en-US" sz="5799" dirty="0">
                <a:solidFill>
                  <a:srgbClr val="CA5E28"/>
                </a:solidFill>
                <a:latin typeface="Cambria Bold"/>
              </a:rPr>
              <a:t> </a:t>
            </a:r>
            <a:r>
              <a:rPr lang="en-US" sz="5799" dirty="0" err="1">
                <a:solidFill>
                  <a:srgbClr val="CA5E28"/>
                </a:solidFill>
                <a:latin typeface="Cambria Bold"/>
              </a:rPr>
              <a:t>sản</a:t>
            </a:r>
            <a:r>
              <a:rPr lang="en-US" sz="5799" dirty="0">
                <a:solidFill>
                  <a:srgbClr val="CA5E28"/>
                </a:solidFill>
                <a:latin typeface="Cambria Bold"/>
              </a:rPr>
              <a:t> </a:t>
            </a:r>
            <a:r>
              <a:rPr lang="en-US" sz="5799" dirty="0" err="1">
                <a:solidFill>
                  <a:srgbClr val="CA5E28"/>
                </a:solidFill>
                <a:latin typeface="Cambria Bold"/>
              </a:rPr>
              <a:t>của</a:t>
            </a:r>
            <a:r>
              <a:rPr lang="en-US" sz="5799" dirty="0">
                <a:solidFill>
                  <a:srgbClr val="CA5E28"/>
                </a:solidFill>
                <a:latin typeface="Cambria Bold"/>
              </a:rPr>
              <a:t> </a:t>
            </a:r>
            <a:r>
              <a:rPr lang="en-US" sz="5799" dirty="0" err="1">
                <a:solidFill>
                  <a:srgbClr val="CA5E28"/>
                </a:solidFill>
                <a:latin typeface="Cambria Bold"/>
              </a:rPr>
              <a:t>người</a:t>
            </a:r>
            <a:r>
              <a:rPr lang="en-US" sz="5799" dirty="0">
                <a:solidFill>
                  <a:srgbClr val="CA5E28"/>
                </a:solidFill>
                <a:latin typeface="Cambria Bold"/>
              </a:rPr>
              <a:t> </a:t>
            </a:r>
            <a:r>
              <a:rPr lang="en-US" sz="5799" dirty="0" err="1">
                <a:solidFill>
                  <a:srgbClr val="CA5E28"/>
                </a:solidFill>
                <a:latin typeface="Cambria Bold"/>
              </a:rPr>
              <a:t>khác</a:t>
            </a:r>
            <a:r>
              <a:rPr lang="en-US" sz="5799" dirty="0">
                <a:solidFill>
                  <a:srgbClr val="CA5E28"/>
                </a:solidFill>
                <a:latin typeface="Cambria Bold"/>
              </a:rPr>
              <a:t>.</a:t>
            </a:r>
          </a:p>
        </p:txBody>
      </p:sp>
      <p:sp>
        <p:nvSpPr>
          <p:cNvPr id="14" name="Freeform 8"/>
          <p:cNvSpPr/>
          <p:nvPr/>
        </p:nvSpPr>
        <p:spPr>
          <a:xfrm>
            <a:off x="137738" y="1493335"/>
            <a:ext cx="5802648" cy="8750096"/>
          </a:xfrm>
          <a:custGeom>
            <a:avLst/>
            <a:gdLst/>
            <a:ahLst/>
            <a:cxnLst/>
            <a:rect l="l" t="t" r="r" b="b"/>
            <a:pathLst>
              <a:path w="4637198" h="7696594">
                <a:moveTo>
                  <a:pt x="0" y="0"/>
                </a:moveTo>
                <a:lnTo>
                  <a:pt x="4637198" y="0"/>
                </a:lnTo>
                <a:lnTo>
                  <a:pt x="4637198" y="7696594"/>
                </a:lnTo>
                <a:lnTo>
                  <a:pt x="0" y="769659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5" name="Freeform 5"/>
          <p:cNvSpPr/>
          <p:nvPr/>
        </p:nvSpPr>
        <p:spPr>
          <a:xfrm rot="-1820470">
            <a:off x="-3723968" y="-4816038"/>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2">
              <a:alphaModFix amt="9999"/>
              <a:extLst>
                <a:ext uri="{96DAC541-7B7A-43D3-8B79-37D633B846F1}">
                  <asvg:svgBlip xmlns:asvg="http://schemas.microsoft.com/office/drawing/2016/SVG/main" xmlns="" r:embed="rId7"/>
                </a:ext>
              </a:extLst>
            </a:blip>
            <a:stretch>
              <a:fillRect r="-18257" b="-7608"/>
            </a:stretch>
          </a:blipFill>
        </p:spPr>
      </p:sp>
      <p:grpSp>
        <p:nvGrpSpPr>
          <p:cNvPr id="2" name="Group 2"/>
          <p:cNvGrpSpPr/>
          <p:nvPr/>
        </p:nvGrpSpPr>
        <p:grpSpPr>
          <a:xfrm>
            <a:off x="5333999" y="265166"/>
            <a:ext cx="10419033" cy="7240534"/>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9">
                <a:extLst>
                  <a:ext uri="{96DAC541-7B7A-43D3-8B79-37D633B846F1}">
                    <asvg:svgBlip xmlns:asvg="http://schemas.microsoft.com/office/drawing/2016/SVG/main" xmlns="" r:embed="rId5"/>
                  </a:ext>
                </a:extLst>
              </a:blip>
              <a:stretch>
                <a:fillRect/>
              </a:stretch>
            </a:blipFill>
          </p:spPr>
        </p:sp>
      </p:gr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0" y="725944"/>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9"/>
          <p:cNvGrpSpPr/>
          <p:nvPr/>
        </p:nvGrpSpPr>
        <p:grpSpPr>
          <a:xfrm>
            <a:off x="0" y="913870"/>
            <a:ext cx="1561243" cy="15612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51"/>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418"/>
                </a:lnSpc>
              </a:pPr>
              <a:endParaRPr/>
            </a:p>
          </p:txBody>
        </p:sp>
      </p:grpSp>
      <p:sp>
        <p:nvSpPr>
          <p:cNvPr id="12" name="Freeform 12"/>
          <p:cNvSpPr/>
          <p:nvPr/>
        </p:nvSpPr>
        <p:spPr>
          <a:xfrm>
            <a:off x="335785" y="1764945"/>
            <a:ext cx="5401386" cy="8541435"/>
          </a:xfrm>
          <a:custGeom>
            <a:avLst/>
            <a:gdLst/>
            <a:ahLst/>
            <a:cxnLst/>
            <a:rect l="l" t="t" r="r" b="b"/>
            <a:pathLst>
              <a:path w="4558044" h="7307485">
                <a:moveTo>
                  <a:pt x="0" y="0"/>
                </a:moveTo>
                <a:lnTo>
                  <a:pt x="4558044" y="0"/>
                </a:lnTo>
                <a:lnTo>
                  <a:pt x="4558044" y="7307485"/>
                </a:lnTo>
                <a:lnTo>
                  <a:pt x="0" y="73074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3"/>
          <p:cNvSpPr/>
          <p:nvPr/>
        </p:nvSpPr>
        <p:spPr>
          <a:xfrm>
            <a:off x="12649200" y="5753100"/>
            <a:ext cx="5407545" cy="4495800"/>
          </a:xfrm>
          <a:custGeom>
            <a:avLst/>
            <a:gdLst/>
            <a:ahLst/>
            <a:cxnLst/>
            <a:rect l="l" t="t" r="r" b="b"/>
            <a:pathLst>
              <a:path w="6103365" h="5676129">
                <a:moveTo>
                  <a:pt x="0" y="0"/>
                </a:moveTo>
                <a:lnTo>
                  <a:pt x="6103365" y="0"/>
                </a:lnTo>
                <a:lnTo>
                  <a:pt x="6103365" y="5676129"/>
                </a:lnTo>
                <a:lnTo>
                  <a:pt x="0" y="56761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6" name="TextBox 13"/>
          <p:cNvSpPr txBox="1"/>
          <p:nvPr/>
        </p:nvSpPr>
        <p:spPr>
          <a:xfrm>
            <a:off x="6412309" y="1443814"/>
            <a:ext cx="8662549" cy="4995037"/>
          </a:xfrm>
          <a:prstGeom prst="rect">
            <a:avLst/>
          </a:prstGeom>
        </p:spPr>
        <p:txBody>
          <a:bodyPr lIns="0" tIns="0" rIns="0" bIns="0" rtlCol="0" anchor="t">
            <a:spAutoFit/>
          </a:bodyPr>
          <a:lstStyle/>
          <a:p>
            <a:pPr algn="ctr">
              <a:lnSpc>
                <a:spcPts val="6553"/>
              </a:lnSpc>
            </a:pPr>
            <a:r>
              <a:rPr lang="en-US" sz="5799" dirty="0" err="1">
                <a:solidFill>
                  <a:srgbClr val="CA5E28"/>
                </a:solidFill>
                <a:latin typeface="Cambria Bold"/>
              </a:rPr>
              <a:t>Em</a:t>
            </a:r>
            <a:r>
              <a:rPr lang="en-US" sz="5799" dirty="0">
                <a:solidFill>
                  <a:srgbClr val="CA5E28"/>
                </a:solidFill>
                <a:latin typeface="Cambria Bold"/>
              </a:rPr>
              <a:t> </a:t>
            </a:r>
            <a:r>
              <a:rPr lang="en-US" sz="5799" dirty="0" err="1">
                <a:solidFill>
                  <a:srgbClr val="CA5E28"/>
                </a:solidFill>
                <a:latin typeface="Cambria Bold"/>
              </a:rPr>
              <a:t>thấy</a:t>
            </a:r>
            <a:r>
              <a:rPr lang="en-US" sz="5799" dirty="0">
                <a:solidFill>
                  <a:srgbClr val="CA5E28"/>
                </a:solidFill>
                <a:latin typeface="Cambria Bold"/>
              </a:rPr>
              <a:t> </a:t>
            </a:r>
            <a:r>
              <a:rPr lang="en-US" sz="5799" dirty="0" err="1">
                <a:solidFill>
                  <a:srgbClr val="CA5E28"/>
                </a:solidFill>
                <a:latin typeface="Cambria Bold"/>
              </a:rPr>
              <a:t>mình</a:t>
            </a:r>
            <a:r>
              <a:rPr lang="en-US" sz="5799" dirty="0">
                <a:solidFill>
                  <a:srgbClr val="CA5E28"/>
                </a:solidFill>
                <a:latin typeface="Cambria Bold"/>
              </a:rPr>
              <a:t> </a:t>
            </a:r>
            <a:r>
              <a:rPr lang="en-US" sz="5799" dirty="0" err="1">
                <a:solidFill>
                  <a:srgbClr val="CA5E28"/>
                </a:solidFill>
                <a:latin typeface="Cambria Bold"/>
              </a:rPr>
              <a:t>cần</a:t>
            </a:r>
            <a:r>
              <a:rPr lang="en-US" sz="5799" dirty="0">
                <a:solidFill>
                  <a:srgbClr val="CA5E28"/>
                </a:solidFill>
                <a:latin typeface="Cambria Bold"/>
              </a:rPr>
              <a:t> </a:t>
            </a:r>
            <a:r>
              <a:rPr lang="en-US" sz="5799" dirty="0" err="1">
                <a:solidFill>
                  <a:srgbClr val="CA5E28"/>
                </a:solidFill>
                <a:latin typeface="Cambria Bold"/>
              </a:rPr>
              <a:t>thay</a:t>
            </a:r>
            <a:r>
              <a:rPr lang="en-US" sz="5799" dirty="0">
                <a:solidFill>
                  <a:srgbClr val="CA5E28"/>
                </a:solidFill>
                <a:latin typeface="Cambria Bold"/>
              </a:rPr>
              <a:t> </a:t>
            </a:r>
            <a:r>
              <a:rPr lang="en-US" sz="5799" dirty="0" err="1">
                <a:solidFill>
                  <a:srgbClr val="CA5E28"/>
                </a:solidFill>
                <a:latin typeface="Cambria Bold"/>
              </a:rPr>
              <a:t>đổi</a:t>
            </a:r>
            <a:r>
              <a:rPr lang="en-US" sz="5799" dirty="0">
                <a:solidFill>
                  <a:srgbClr val="CA5E28"/>
                </a:solidFill>
                <a:latin typeface="Cambria Bold"/>
              </a:rPr>
              <a:t> </a:t>
            </a:r>
            <a:r>
              <a:rPr lang="en-US" sz="5799" dirty="0" err="1">
                <a:solidFill>
                  <a:srgbClr val="CA5E28"/>
                </a:solidFill>
                <a:latin typeface="Cambria Bold"/>
              </a:rPr>
              <a:t>điều</a:t>
            </a:r>
            <a:r>
              <a:rPr lang="en-US" sz="5799" dirty="0">
                <a:solidFill>
                  <a:srgbClr val="CA5E28"/>
                </a:solidFill>
                <a:latin typeface="Cambria Bold"/>
              </a:rPr>
              <a:t> </a:t>
            </a:r>
            <a:r>
              <a:rPr lang="en-US" sz="5799" dirty="0" err="1">
                <a:solidFill>
                  <a:srgbClr val="CA5E28"/>
                </a:solidFill>
                <a:latin typeface="Cambria Bold"/>
              </a:rPr>
              <a:t>gì</a:t>
            </a:r>
            <a:r>
              <a:rPr lang="en-US" sz="5799" dirty="0">
                <a:solidFill>
                  <a:srgbClr val="CA5E28"/>
                </a:solidFill>
                <a:latin typeface="Cambria Bold"/>
              </a:rPr>
              <a:t> </a:t>
            </a:r>
            <a:r>
              <a:rPr lang="en-US" sz="5799" dirty="0" err="1">
                <a:solidFill>
                  <a:srgbClr val="CA5E28"/>
                </a:solidFill>
                <a:latin typeface="Cambria Bold"/>
              </a:rPr>
              <a:t>trong</a:t>
            </a:r>
            <a:r>
              <a:rPr lang="en-US" sz="5799" dirty="0">
                <a:solidFill>
                  <a:srgbClr val="CA5E28"/>
                </a:solidFill>
                <a:latin typeface="Cambria Bold"/>
              </a:rPr>
              <a:t> </a:t>
            </a:r>
            <a:r>
              <a:rPr lang="en-US" sz="5799" dirty="0" err="1">
                <a:solidFill>
                  <a:srgbClr val="CA5E28"/>
                </a:solidFill>
                <a:latin typeface="Cambria Bold"/>
              </a:rPr>
              <a:t>suy</a:t>
            </a:r>
            <a:r>
              <a:rPr lang="en-US" sz="5799" dirty="0">
                <a:solidFill>
                  <a:srgbClr val="CA5E28"/>
                </a:solidFill>
                <a:latin typeface="Cambria Bold"/>
              </a:rPr>
              <a:t> </a:t>
            </a:r>
            <a:r>
              <a:rPr lang="en-US" sz="5799" dirty="0" err="1">
                <a:solidFill>
                  <a:srgbClr val="CA5E28"/>
                </a:solidFill>
                <a:latin typeface="Cambria Bold"/>
              </a:rPr>
              <a:t>nghĩ</a:t>
            </a:r>
            <a:r>
              <a:rPr lang="en-US" sz="5799" dirty="0">
                <a:solidFill>
                  <a:srgbClr val="CA5E28"/>
                </a:solidFill>
                <a:latin typeface="Cambria Bold"/>
              </a:rPr>
              <a:t> </a:t>
            </a:r>
            <a:r>
              <a:rPr lang="en-US" sz="5799" dirty="0" err="1">
                <a:solidFill>
                  <a:srgbClr val="CA5E28"/>
                </a:solidFill>
                <a:latin typeface="Cambria Bold"/>
              </a:rPr>
              <a:t>và</a:t>
            </a:r>
            <a:r>
              <a:rPr lang="en-US" sz="5799" dirty="0">
                <a:solidFill>
                  <a:srgbClr val="CA5E28"/>
                </a:solidFill>
                <a:latin typeface="Cambria Bold"/>
              </a:rPr>
              <a:t> </a:t>
            </a:r>
            <a:r>
              <a:rPr lang="en-US" sz="5799" dirty="0" err="1">
                <a:solidFill>
                  <a:srgbClr val="CA5E28"/>
                </a:solidFill>
                <a:latin typeface="Cambria Bold"/>
              </a:rPr>
              <a:t>hành</a:t>
            </a:r>
            <a:r>
              <a:rPr lang="en-US" sz="5799" dirty="0">
                <a:solidFill>
                  <a:srgbClr val="CA5E28"/>
                </a:solidFill>
                <a:latin typeface="Cambria Bold"/>
              </a:rPr>
              <a:t> </a:t>
            </a:r>
            <a:r>
              <a:rPr lang="en-US" sz="5799" dirty="0" err="1">
                <a:solidFill>
                  <a:srgbClr val="CA5E28"/>
                </a:solidFill>
                <a:latin typeface="Cambria Bold"/>
              </a:rPr>
              <a:t>động</a:t>
            </a:r>
            <a:r>
              <a:rPr lang="en-US" sz="5799" dirty="0">
                <a:solidFill>
                  <a:srgbClr val="CA5E28"/>
                </a:solidFill>
                <a:latin typeface="Cambria Bold"/>
              </a:rPr>
              <a:t> </a:t>
            </a:r>
            <a:r>
              <a:rPr lang="en-US" sz="5799" dirty="0" err="1">
                <a:solidFill>
                  <a:srgbClr val="CA5E28"/>
                </a:solidFill>
                <a:latin typeface="Cambria Bold"/>
              </a:rPr>
              <a:t>để</a:t>
            </a:r>
            <a:r>
              <a:rPr lang="en-US" sz="5799" dirty="0">
                <a:solidFill>
                  <a:srgbClr val="CA5E28"/>
                </a:solidFill>
                <a:latin typeface="Cambria Bold"/>
              </a:rPr>
              <a:t> </a:t>
            </a:r>
            <a:r>
              <a:rPr lang="en-US" sz="5799" dirty="0" err="1">
                <a:solidFill>
                  <a:srgbClr val="CA5E28"/>
                </a:solidFill>
                <a:latin typeface="Cambria Bold"/>
              </a:rPr>
              <a:t>góp</a:t>
            </a:r>
            <a:r>
              <a:rPr lang="en-US" sz="5799" dirty="0">
                <a:solidFill>
                  <a:srgbClr val="CA5E28"/>
                </a:solidFill>
                <a:latin typeface="Cambria Bold"/>
              </a:rPr>
              <a:t> </a:t>
            </a:r>
            <a:r>
              <a:rPr lang="en-US" sz="5799" dirty="0" err="1">
                <a:solidFill>
                  <a:srgbClr val="CA5E28"/>
                </a:solidFill>
                <a:latin typeface="Cambria Bold"/>
              </a:rPr>
              <a:t>phần</a:t>
            </a:r>
            <a:r>
              <a:rPr lang="en-US" sz="5799" dirty="0">
                <a:solidFill>
                  <a:srgbClr val="CA5E28"/>
                </a:solidFill>
                <a:latin typeface="Cambria Bold"/>
              </a:rPr>
              <a:t> </a:t>
            </a:r>
            <a:r>
              <a:rPr lang="en-US" sz="5799" dirty="0" err="1">
                <a:solidFill>
                  <a:srgbClr val="CA5E28"/>
                </a:solidFill>
                <a:latin typeface="Cambria Bold"/>
              </a:rPr>
              <a:t>thực</a:t>
            </a:r>
            <a:r>
              <a:rPr lang="en-US" sz="5799" dirty="0">
                <a:solidFill>
                  <a:srgbClr val="CA5E28"/>
                </a:solidFill>
                <a:latin typeface="Cambria Bold"/>
              </a:rPr>
              <a:t> </a:t>
            </a:r>
            <a:r>
              <a:rPr lang="en-US" sz="5799" dirty="0" err="1">
                <a:solidFill>
                  <a:srgbClr val="CA5E28"/>
                </a:solidFill>
                <a:latin typeface="Cambria Bold"/>
              </a:rPr>
              <a:t>hiện</a:t>
            </a:r>
            <a:r>
              <a:rPr lang="en-US" sz="5799" dirty="0">
                <a:solidFill>
                  <a:srgbClr val="CA5E28"/>
                </a:solidFill>
                <a:latin typeface="Cambria Bold"/>
              </a:rPr>
              <a:t> </a:t>
            </a:r>
            <a:r>
              <a:rPr lang="en-US" sz="5799" dirty="0" err="1">
                <a:solidFill>
                  <a:srgbClr val="CA5E28"/>
                </a:solidFill>
                <a:latin typeface="Cambria Bold"/>
              </a:rPr>
              <a:t>tốt</a:t>
            </a:r>
            <a:r>
              <a:rPr lang="en-US" sz="5799" dirty="0">
                <a:solidFill>
                  <a:srgbClr val="CA5E28"/>
                </a:solidFill>
                <a:latin typeface="Cambria Bold"/>
              </a:rPr>
              <a:t> </a:t>
            </a:r>
            <a:r>
              <a:rPr lang="en-US" sz="5799" dirty="0" err="1">
                <a:solidFill>
                  <a:srgbClr val="CA5E28"/>
                </a:solidFill>
                <a:latin typeface="Cambria Bold"/>
              </a:rPr>
              <a:t>hơn</a:t>
            </a:r>
            <a:r>
              <a:rPr lang="en-US" sz="5799" dirty="0">
                <a:solidFill>
                  <a:srgbClr val="CA5E28"/>
                </a:solidFill>
                <a:latin typeface="Cambria Bold"/>
              </a:rPr>
              <a:t> </a:t>
            </a:r>
            <a:r>
              <a:rPr lang="en-US" sz="5799" dirty="0" err="1">
                <a:solidFill>
                  <a:srgbClr val="CA5E28"/>
                </a:solidFill>
                <a:latin typeface="Cambria Bold"/>
              </a:rPr>
              <a:t>việc</a:t>
            </a:r>
            <a:r>
              <a:rPr lang="en-US" sz="5799" dirty="0">
                <a:solidFill>
                  <a:srgbClr val="CA5E28"/>
                </a:solidFill>
                <a:latin typeface="Cambria Bold"/>
              </a:rPr>
              <a:t> </a:t>
            </a:r>
            <a:r>
              <a:rPr lang="en-US" sz="5799" dirty="0" err="1">
                <a:solidFill>
                  <a:srgbClr val="CA5E28"/>
                </a:solidFill>
                <a:latin typeface="Cambria Bold"/>
              </a:rPr>
              <a:t>tôn</a:t>
            </a:r>
            <a:r>
              <a:rPr lang="en-US" sz="5799" dirty="0">
                <a:solidFill>
                  <a:srgbClr val="CA5E28"/>
                </a:solidFill>
                <a:latin typeface="Cambria Bold"/>
              </a:rPr>
              <a:t> </a:t>
            </a:r>
            <a:r>
              <a:rPr lang="en-US" sz="5799" dirty="0" err="1">
                <a:solidFill>
                  <a:srgbClr val="CA5E28"/>
                </a:solidFill>
                <a:latin typeface="Cambria Bold"/>
              </a:rPr>
              <a:t>trọng</a:t>
            </a:r>
            <a:r>
              <a:rPr lang="en-US" sz="5799" dirty="0">
                <a:solidFill>
                  <a:srgbClr val="CA5E28"/>
                </a:solidFill>
                <a:latin typeface="Cambria Bold"/>
              </a:rPr>
              <a:t> </a:t>
            </a:r>
            <a:r>
              <a:rPr lang="en-US" sz="5799" dirty="0" err="1">
                <a:solidFill>
                  <a:srgbClr val="CA5E28"/>
                </a:solidFill>
                <a:latin typeface="Cambria Bold"/>
              </a:rPr>
              <a:t>tài</a:t>
            </a:r>
            <a:r>
              <a:rPr lang="en-US" sz="5799" dirty="0">
                <a:solidFill>
                  <a:srgbClr val="CA5E28"/>
                </a:solidFill>
                <a:latin typeface="Cambria Bold"/>
              </a:rPr>
              <a:t> </a:t>
            </a:r>
            <a:r>
              <a:rPr lang="en-US" sz="5799" dirty="0" err="1">
                <a:solidFill>
                  <a:srgbClr val="CA5E28"/>
                </a:solidFill>
                <a:latin typeface="Cambria Bold"/>
              </a:rPr>
              <a:t>sản</a:t>
            </a:r>
            <a:r>
              <a:rPr lang="en-US" sz="5799" dirty="0">
                <a:solidFill>
                  <a:srgbClr val="CA5E28"/>
                </a:solidFill>
                <a:latin typeface="Cambria Bold"/>
              </a:rPr>
              <a:t> </a:t>
            </a:r>
            <a:r>
              <a:rPr lang="en-US" sz="5799" dirty="0" err="1">
                <a:solidFill>
                  <a:srgbClr val="CA5E28"/>
                </a:solidFill>
                <a:latin typeface="Cambria Bold"/>
              </a:rPr>
              <a:t>của</a:t>
            </a:r>
            <a:r>
              <a:rPr lang="en-US" sz="5799" dirty="0">
                <a:solidFill>
                  <a:srgbClr val="CA5E28"/>
                </a:solidFill>
                <a:latin typeface="Cambria Bold"/>
              </a:rPr>
              <a:t> </a:t>
            </a:r>
            <a:r>
              <a:rPr lang="en-US" sz="5799" dirty="0" err="1">
                <a:solidFill>
                  <a:srgbClr val="CA5E28"/>
                </a:solidFill>
                <a:latin typeface="Cambria Bold"/>
              </a:rPr>
              <a:t>người</a:t>
            </a:r>
            <a:r>
              <a:rPr lang="en-US" sz="5799" dirty="0">
                <a:solidFill>
                  <a:srgbClr val="CA5E28"/>
                </a:solidFill>
                <a:latin typeface="Cambria Bold"/>
              </a:rPr>
              <a:t> </a:t>
            </a:r>
            <a:r>
              <a:rPr lang="en-US" sz="5799" dirty="0" err="1">
                <a:solidFill>
                  <a:srgbClr val="CA5E28"/>
                </a:solidFill>
                <a:latin typeface="Cambria Bold"/>
              </a:rPr>
              <a:t>khác</a:t>
            </a:r>
            <a:r>
              <a:rPr lang="en-US" sz="5799" dirty="0">
                <a:solidFill>
                  <a:srgbClr val="CA5E28"/>
                </a:solidFill>
                <a:latin typeface="Cambria Bold"/>
              </a:rPr>
              <a:t>.</a:t>
            </a:r>
          </a:p>
        </p:txBody>
      </p:sp>
    </p:spTree>
    <p:extLst>
      <p:ext uri="{BB962C8B-B14F-4D97-AF65-F5344CB8AC3E}">
        <p14:creationId xmlns:p14="http://schemas.microsoft.com/office/powerpoint/2010/main" val="105529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25637" y="1607020"/>
            <a:ext cx="13563600" cy="3517430"/>
            <a:chOff x="1633642" y="2237823"/>
            <a:chExt cx="15344566" cy="5855411"/>
          </a:xfrm>
        </p:grpSpPr>
        <p:sp>
          <p:nvSpPr>
            <p:cNvPr id="12" name="Freeform 3"/>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3" name="Freeform 4"/>
            <p:cNvSpPr/>
            <p:nvPr/>
          </p:nvSpPr>
          <p:spPr>
            <a:xfrm>
              <a:off x="1652692" y="2237823"/>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10" name="TextBox 10"/>
          <p:cNvSpPr txBox="1"/>
          <p:nvPr/>
        </p:nvSpPr>
        <p:spPr>
          <a:xfrm>
            <a:off x="2937161" y="2521800"/>
            <a:ext cx="12039600" cy="1436291"/>
          </a:xfrm>
          <a:prstGeom prst="rect">
            <a:avLst/>
          </a:prstGeom>
        </p:spPr>
        <p:txBody>
          <a:bodyPr wrap="square" lIns="0" tIns="0" rIns="0" bIns="0" rtlCol="0" anchor="t">
            <a:spAutoFit/>
          </a:bodyPr>
          <a:lstStyle/>
          <a:p>
            <a:pPr algn="ctr">
              <a:lnSpc>
                <a:spcPts val="5599"/>
              </a:lnSpc>
            </a:pPr>
            <a:r>
              <a:rPr lang="en-US" sz="5400" dirty="0" err="1" smtClean="0">
                <a:solidFill>
                  <a:schemeClr val="accent6">
                    <a:lumMod val="75000"/>
                  </a:schemeClr>
                </a:solidFill>
                <a:latin typeface="Cambria Bold"/>
              </a:rPr>
              <a:t>Tải</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sản</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không</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phải</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của</a:t>
            </a:r>
            <a:r>
              <a:rPr lang="en-US" sz="5400" dirty="0" smtClean="0">
                <a:solidFill>
                  <a:schemeClr val="accent6">
                    <a:lumMod val="75000"/>
                  </a:schemeClr>
                </a:solidFill>
                <a:latin typeface="Cambria Bold"/>
              </a:rPr>
              <a:t> ta</a:t>
            </a:r>
          </a:p>
          <a:p>
            <a:pPr algn="ctr">
              <a:lnSpc>
                <a:spcPts val="5599"/>
              </a:lnSpc>
            </a:pPr>
            <a:r>
              <a:rPr lang="en-US" sz="5400" dirty="0" err="1" smtClean="0">
                <a:solidFill>
                  <a:schemeClr val="accent6">
                    <a:lumMod val="75000"/>
                  </a:schemeClr>
                </a:solidFill>
                <a:latin typeface="Cambria Bold"/>
              </a:rPr>
              <a:t>Chớ</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nên</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xâm</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phạm</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mới</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là</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người</a:t>
            </a:r>
            <a:r>
              <a:rPr lang="en-US" sz="5400" dirty="0" smtClean="0">
                <a:solidFill>
                  <a:schemeClr val="accent6">
                    <a:lumMod val="75000"/>
                  </a:schemeClr>
                </a:solidFill>
                <a:latin typeface="Cambria Bold"/>
              </a:rPr>
              <a:t> </a:t>
            </a:r>
            <a:r>
              <a:rPr lang="en-US" sz="5400" dirty="0" err="1" smtClean="0">
                <a:solidFill>
                  <a:schemeClr val="accent6">
                    <a:lumMod val="75000"/>
                  </a:schemeClr>
                </a:solidFill>
                <a:latin typeface="Cambria Bold"/>
              </a:rPr>
              <a:t>ngay</a:t>
            </a:r>
            <a:r>
              <a:rPr lang="en-US" sz="5400" dirty="0" smtClean="0">
                <a:solidFill>
                  <a:schemeClr val="accent6">
                    <a:lumMod val="75000"/>
                  </a:schemeClr>
                </a:solidFill>
                <a:latin typeface="Cambria Bold"/>
              </a:rPr>
              <a:t>.</a:t>
            </a:r>
            <a:endParaRPr lang="en-US" sz="5400" dirty="0">
              <a:solidFill>
                <a:schemeClr val="accent6">
                  <a:lumMod val="75000"/>
                </a:schemeClr>
              </a:solidFill>
              <a:latin typeface="Cambria Bold"/>
            </a:endParaRPr>
          </a:p>
        </p:txBody>
      </p:sp>
      <p:sp>
        <p:nvSpPr>
          <p:cNvPr id="7" name="Freeform 7"/>
          <p:cNvSpPr/>
          <p:nvPr/>
        </p:nvSpPr>
        <p:spPr>
          <a:xfrm>
            <a:off x="14282759" y="180791"/>
            <a:ext cx="2805859" cy="3218243"/>
          </a:xfrm>
          <a:custGeom>
            <a:avLst/>
            <a:gdLst/>
            <a:ahLst/>
            <a:cxnLst/>
            <a:rect l="l" t="t" r="r" b="b"/>
            <a:pathLst>
              <a:path w="5438226" h="6224007">
                <a:moveTo>
                  <a:pt x="0" y="0"/>
                </a:moveTo>
                <a:lnTo>
                  <a:pt x="5438226" y="0"/>
                </a:lnTo>
                <a:lnTo>
                  <a:pt x="5438226" y="6224007"/>
                </a:lnTo>
                <a:lnTo>
                  <a:pt x="0" y="6224007"/>
                </a:lnTo>
                <a:lnTo>
                  <a:pt x="0" y="0"/>
                </a:lnTo>
                <a:close/>
              </a:path>
            </a:pathLst>
          </a:custGeom>
          <a:blipFill>
            <a:blip r:embed="rId7"/>
            <a:stretch>
              <a:fillRect/>
            </a:stretch>
          </a:blipFill>
        </p:spPr>
      </p:sp>
      <p:sp>
        <p:nvSpPr>
          <p:cNvPr id="14" name="Freeform 8"/>
          <p:cNvSpPr/>
          <p:nvPr/>
        </p:nvSpPr>
        <p:spPr>
          <a:xfrm>
            <a:off x="283401" y="3848100"/>
            <a:ext cx="4260580" cy="6438900"/>
          </a:xfrm>
          <a:custGeom>
            <a:avLst/>
            <a:gdLst/>
            <a:ahLst/>
            <a:cxnLst/>
            <a:rect l="l" t="t" r="r" b="b"/>
            <a:pathLst>
              <a:path w="4637198" h="7696594">
                <a:moveTo>
                  <a:pt x="0" y="0"/>
                </a:moveTo>
                <a:lnTo>
                  <a:pt x="4637198" y="0"/>
                </a:lnTo>
                <a:lnTo>
                  <a:pt x="4637198" y="7696594"/>
                </a:lnTo>
                <a:lnTo>
                  <a:pt x="0" y="7696594"/>
                </a:lnTo>
                <a:lnTo>
                  <a:pt x="0" y="0"/>
                </a:lnTo>
                <a:close/>
              </a:path>
            </a:pathLst>
          </a:custGeom>
          <a:blipFill>
            <a:blip r:embed="rId8">
              <a:extLst>
                <a:ext uri="{96DAC541-7B7A-43D3-8B79-37D633B846F1}">
                  <asvg:svgBlip xmlns:asvg="http://schemas.microsoft.com/office/drawing/2016/SVG/main" xmlns="" r:embed="rId15"/>
                </a:ext>
              </a:extLst>
            </a:blip>
            <a:stretch>
              <a:fillRect/>
            </a:stretch>
          </a:blipFill>
        </p:spPr>
      </p:sp>
      <p:sp>
        <p:nvSpPr>
          <p:cNvPr id="15" name="Freeform 10"/>
          <p:cNvSpPr/>
          <p:nvPr/>
        </p:nvSpPr>
        <p:spPr>
          <a:xfrm>
            <a:off x="8956961" y="5400859"/>
            <a:ext cx="9139198" cy="4867091"/>
          </a:xfrm>
          <a:custGeom>
            <a:avLst/>
            <a:gdLst/>
            <a:ahLst/>
            <a:cxnLst/>
            <a:rect l="l" t="t" r="r" b="b"/>
            <a:pathLst>
              <a:path w="15675429" h="8229600">
                <a:moveTo>
                  <a:pt x="0" y="0"/>
                </a:moveTo>
                <a:lnTo>
                  <a:pt x="15675428" y="0"/>
                </a:lnTo>
                <a:lnTo>
                  <a:pt x="15675428" y="8229600"/>
                </a:lnTo>
                <a:lnTo>
                  <a:pt x="0" y="8229600"/>
                </a:lnTo>
                <a:lnTo>
                  <a:pt x="0" y="0"/>
                </a:lnTo>
                <a:close/>
              </a:path>
            </a:pathLst>
          </a:custGeom>
          <a:blipFill>
            <a:blip r:embed="rId16"/>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794655" y="2331147"/>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280600">
            <a:off x="-2095788" y="7351783"/>
            <a:ext cx="6248976" cy="3442617"/>
          </a:xfrm>
          <a:custGeom>
            <a:avLst/>
            <a:gdLst/>
            <a:ahLst/>
            <a:cxnLst/>
            <a:rect l="l" t="t" r="r" b="b"/>
            <a:pathLst>
              <a:path w="6248976" h="3442617">
                <a:moveTo>
                  <a:pt x="0" y="0"/>
                </a:moveTo>
                <a:lnTo>
                  <a:pt x="6248976" y="0"/>
                </a:lnTo>
                <a:lnTo>
                  <a:pt x="6248976" y="3442618"/>
                </a:lnTo>
                <a:lnTo>
                  <a:pt x="0" y="3442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8961785">
            <a:off x="-2376593" y="-1428434"/>
            <a:ext cx="6158232" cy="3392626"/>
          </a:xfrm>
          <a:custGeom>
            <a:avLst/>
            <a:gdLst/>
            <a:ahLst/>
            <a:cxnLst/>
            <a:rect l="l" t="t" r="r" b="b"/>
            <a:pathLst>
              <a:path w="6158232" h="3392626">
                <a:moveTo>
                  <a:pt x="0" y="0"/>
                </a:moveTo>
                <a:lnTo>
                  <a:pt x="6158232" y="0"/>
                </a:lnTo>
                <a:lnTo>
                  <a:pt x="6158232" y="3392626"/>
                </a:lnTo>
                <a:lnTo>
                  <a:pt x="0" y="33926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4992064" y="-368638"/>
            <a:ext cx="3295936" cy="3772173"/>
          </a:xfrm>
          <a:custGeom>
            <a:avLst/>
            <a:gdLst/>
            <a:ahLst/>
            <a:cxnLst/>
            <a:rect l="l" t="t" r="r" b="b"/>
            <a:pathLst>
              <a:path w="3295936" h="3772173">
                <a:moveTo>
                  <a:pt x="0" y="0"/>
                </a:moveTo>
                <a:lnTo>
                  <a:pt x="3295936" y="0"/>
                </a:lnTo>
                <a:lnTo>
                  <a:pt x="3295936" y="3772173"/>
                </a:lnTo>
                <a:lnTo>
                  <a:pt x="0" y="3772173"/>
                </a:lnTo>
                <a:lnTo>
                  <a:pt x="0" y="0"/>
                </a:lnTo>
                <a:close/>
              </a:path>
            </a:pathLst>
          </a:custGeom>
          <a:blipFill>
            <a:blip r:embed="rId11"/>
            <a:stretch>
              <a:fillRect/>
            </a:stretch>
          </a:blipFill>
        </p:spPr>
      </p:sp>
      <p:sp>
        <p:nvSpPr>
          <p:cNvPr id="8" name="Freeform 8"/>
          <p:cNvSpPr/>
          <p:nvPr/>
        </p:nvSpPr>
        <p:spPr>
          <a:xfrm>
            <a:off x="9462578" y="6986350"/>
            <a:ext cx="4809948" cy="577194"/>
          </a:xfrm>
          <a:custGeom>
            <a:avLst/>
            <a:gdLst/>
            <a:ahLst/>
            <a:cxnLst/>
            <a:rect l="l" t="t" r="r" b="b"/>
            <a:pathLst>
              <a:path w="4809948" h="577194">
                <a:moveTo>
                  <a:pt x="0" y="0"/>
                </a:moveTo>
                <a:lnTo>
                  <a:pt x="4809948" y="0"/>
                </a:lnTo>
                <a:lnTo>
                  <a:pt x="4809948" y="577194"/>
                </a:lnTo>
                <a:lnTo>
                  <a:pt x="0" y="57719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22913" y="4076700"/>
            <a:ext cx="7629961" cy="62103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14"/>
            <a:stretch>
              <a:fillRect/>
            </a:stretch>
          </a:blipFill>
        </p:spPr>
      </p:sp>
      <p:pic>
        <p:nvPicPr>
          <p:cNvPr id="11" name="Picture 10"/>
          <p:cNvPicPr>
            <a:picLocks noChangeAspect="1"/>
          </p:cNvPicPr>
          <p:nvPr/>
        </p:nvPicPr>
        <p:blipFill>
          <a:blip r:embed="rId15"/>
          <a:stretch>
            <a:fillRect/>
          </a:stretch>
        </p:blipFill>
        <p:spPr>
          <a:xfrm>
            <a:off x="4314863" y="1206658"/>
            <a:ext cx="15058425" cy="66025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4114800" y="1689425"/>
            <a:ext cx="13959804" cy="7879620"/>
          </a:xfrm>
          <a:custGeom>
            <a:avLst/>
            <a:gdLst/>
            <a:ahLst/>
            <a:cxnLst/>
            <a:rect l="l" t="t" r="r" b="b"/>
            <a:pathLst>
              <a:path w="13529638" h="7672432">
                <a:moveTo>
                  <a:pt x="0" y="0"/>
                </a:moveTo>
                <a:lnTo>
                  <a:pt x="13529638" y="0"/>
                </a:lnTo>
                <a:lnTo>
                  <a:pt x="13529638" y="7672432"/>
                </a:lnTo>
                <a:lnTo>
                  <a:pt x="0" y="76724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193759">
            <a:off x="-1780207" y="7822299"/>
            <a:ext cx="5330691" cy="2965803"/>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585412">
            <a:off x="-15978" y="163310"/>
            <a:ext cx="2619228" cy="2419214"/>
          </a:xfrm>
          <a:custGeom>
            <a:avLst/>
            <a:gdLst/>
            <a:ahLst/>
            <a:cxnLst/>
            <a:rect l="l" t="t" r="r" b="b"/>
            <a:pathLst>
              <a:path w="2619228" h="2419214">
                <a:moveTo>
                  <a:pt x="0" y="0"/>
                </a:moveTo>
                <a:lnTo>
                  <a:pt x="2619228" y="0"/>
                </a:lnTo>
                <a:lnTo>
                  <a:pt x="2619228" y="2419215"/>
                </a:lnTo>
                <a:lnTo>
                  <a:pt x="0" y="24192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915869" flipH="1" flipV="1">
            <a:off x="15499793" y="7144372"/>
            <a:ext cx="5941746" cy="4604853"/>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9338671">
            <a:off x="13812198" y="299180"/>
            <a:ext cx="6894205" cy="1818346"/>
          </a:xfrm>
          <a:custGeom>
            <a:avLst/>
            <a:gdLst/>
            <a:ahLst/>
            <a:cxnLst/>
            <a:rect l="l" t="t" r="r" b="b"/>
            <a:pathLst>
              <a:path w="6894205" h="1818346">
                <a:moveTo>
                  <a:pt x="0" y="0"/>
                </a:moveTo>
                <a:lnTo>
                  <a:pt x="6894204" y="0"/>
                </a:lnTo>
                <a:lnTo>
                  <a:pt x="6894204" y="1818347"/>
                </a:lnTo>
                <a:lnTo>
                  <a:pt x="0" y="18183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330744" y="2444245"/>
            <a:ext cx="4637198" cy="7696594"/>
          </a:xfrm>
          <a:custGeom>
            <a:avLst/>
            <a:gdLst/>
            <a:ahLst/>
            <a:cxnLst/>
            <a:rect l="l" t="t" r="r" b="b"/>
            <a:pathLst>
              <a:path w="4637198" h="7696594">
                <a:moveTo>
                  <a:pt x="0" y="0"/>
                </a:moveTo>
                <a:lnTo>
                  <a:pt x="4637198" y="0"/>
                </a:lnTo>
                <a:lnTo>
                  <a:pt x="4637198" y="7696594"/>
                </a:lnTo>
                <a:lnTo>
                  <a:pt x="0" y="769659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9" name="Group 9"/>
          <p:cNvGrpSpPr/>
          <p:nvPr/>
        </p:nvGrpSpPr>
        <p:grpSpPr>
          <a:xfrm>
            <a:off x="8448199" y="308069"/>
            <a:ext cx="5295836" cy="2625632"/>
            <a:chOff x="0" y="0"/>
            <a:chExt cx="5490463" cy="3685474"/>
          </a:xfrm>
        </p:grpSpPr>
        <p:sp>
          <p:nvSpPr>
            <p:cNvPr id="10" name="Freeform 10"/>
            <p:cNvSpPr/>
            <p:nvPr/>
          </p:nvSpPr>
          <p:spPr>
            <a:xfrm rot="-5400000" flipH="1">
              <a:off x="902495" y="-902495"/>
              <a:ext cx="3685474" cy="5490463"/>
            </a:xfrm>
            <a:custGeom>
              <a:avLst/>
              <a:gdLst/>
              <a:ahLst/>
              <a:cxnLst/>
              <a:rect l="l" t="t" r="r" b="b"/>
              <a:pathLst>
                <a:path w="3685474" h="5490463">
                  <a:moveTo>
                    <a:pt x="3685473" y="0"/>
                  </a:moveTo>
                  <a:lnTo>
                    <a:pt x="0" y="0"/>
                  </a:lnTo>
                  <a:lnTo>
                    <a:pt x="0" y="5490463"/>
                  </a:lnTo>
                  <a:lnTo>
                    <a:pt x="3685473" y="5490463"/>
                  </a:lnTo>
                  <a:lnTo>
                    <a:pt x="3685473"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5400000" flipH="1">
              <a:off x="1013337" y="-737367"/>
              <a:ext cx="3463790" cy="5160208"/>
            </a:xfrm>
            <a:custGeom>
              <a:avLst/>
              <a:gdLst/>
              <a:ahLst/>
              <a:cxnLst/>
              <a:rect l="l" t="t" r="r" b="b"/>
              <a:pathLst>
                <a:path w="3463790" h="5160208">
                  <a:moveTo>
                    <a:pt x="3463790" y="0"/>
                  </a:moveTo>
                  <a:lnTo>
                    <a:pt x="0" y="0"/>
                  </a:lnTo>
                  <a:lnTo>
                    <a:pt x="0" y="5160208"/>
                  </a:lnTo>
                  <a:lnTo>
                    <a:pt x="3463790" y="5160208"/>
                  </a:lnTo>
                  <a:lnTo>
                    <a:pt x="3463790" y="0"/>
                  </a:lnTo>
                  <a:close/>
                </a:path>
              </a:pathLst>
            </a:custGeom>
            <a:blipFill>
              <a:blip r:embed="rId18">
                <a:extLst>
                  <a:ext uri="{96DAC541-7B7A-43D3-8B79-37D633B846F1}">
                    <asvg:svgBlip xmlns:asvg="http://schemas.microsoft.com/office/drawing/2016/SVG/main" xmlns="" r:embed="rId19"/>
                  </a:ext>
                </a:extLst>
              </a:blip>
              <a:stretch>
                <a:fillRect/>
              </a:stretch>
            </a:blipFill>
          </p:spPr>
        </p:sp>
      </p:grpSp>
      <p:sp>
        <p:nvSpPr>
          <p:cNvPr id="13" name="TextBox 13"/>
          <p:cNvSpPr txBox="1"/>
          <p:nvPr/>
        </p:nvSpPr>
        <p:spPr>
          <a:xfrm>
            <a:off x="5555020" y="3350829"/>
            <a:ext cx="11594346" cy="5745163"/>
          </a:xfrm>
          <a:prstGeom prst="rect">
            <a:avLst/>
          </a:prstGeom>
        </p:spPr>
        <p:txBody>
          <a:bodyPr wrap="square" lIns="0" tIns="0" rIns="0" bIns="0" rtlCol="0" anchor="t">
            <a:spAutoFit/>
          </a:bodyPr>
          <a:lstStyle/>
          <a:p>
            <a:pPr marL="0" lvl="1" indent="430213" algn="just">
              <a:lnSpc>
                <a:spcPts val="5599"/>
              </a:lnSpc>
              <a:spcBef>
                <a:spcPct val="0"/>
              </a:spcBef>
              <a:buFont typeface="Arial"/>
              <a:buChar char="•"/>
            </a:pPr>
            <a:r>
              <a:rPr lang="en-US" sz="3999" dirty="0" err="1">
                <a:solidFill>
                  <a:srgbClr val="FFFFFF"/>
                </a:solidFill>
                <a:latin typeface="Cambria Bold"/>
              </a:rPr>
              <a:t>Ghi</a:t>
            </a:r>
            <a:r>
              <a:rPr lang="en-US" sz="3999" dirty="0">
                <a:solidFill>
                  <a:srgbClr val="FFFFFF"/>
                </a:solidFill>
                <a:latin typeface="Cambria Bold"/>
              </a:rPr>
              <a:t> </a:t>
            </a:r>
            <a:r>
              <a:rPr lang="en-US" sz="3999" dirty="0" err="1">
                <a:solidFill>
                  <a:srgbClr val="FFFFFF"/>
                </a:solidFill>
                <a:latin typeface="Cambria Bold"/>
              </a:rPr>
              <a:t>nhớ</a:t>
            </a:r>
            <a:r>
              <a:rPr lang="en-US" sz="3999" dirty="0">
                <a:solidFill>
                  <a:srgbClr val="FFFFFF"/>
                </a:solidFill>
                <a:latin typeface="Cambria Bold"/>
              </a:rPr>
              <a:t> </a:t>
            </a:r>
            <a:r>
              <a:rPr lang="en-US" sz="3999" dirty="0" err="1">
                <a:solidFill>
                  <a:srgbClr val="FFFFFF"/>
                </a:solidFill>
                <a:latin typeface="Cambria Bold"/>
              </a:rPr>
              <a:t>những</a:t>
            </a:r>
            <a:r>
              <a:rPr lang="en-US" sz="3999" dirty="0">
                <a:solidFill>
                  <a:srgbClr val="FFFFFF"/>
                </a:solidFill>
                <a:latin typeface="Cambria Bold"/>
              </a:rPr>
              <a:t> </a:t>
            </a:r>
            <a:r>
              <a:rPr lang="en-US" sz="3999" dirty="0" err="1">
                <a:solidFill>
                  <a:srgbClr val="FFFFFF"/>
                </a:solidFill>
                <a:latin typeface="Cambria Bold"/>
              </a:rPr>
              <a:t>biểu</a:t>
            </a:r>
            <a:r>
              <a:rPr lang="en-US" sz="3999" dirty="0">
                <a:solidFill>
                  <a:srgbClr val="FFFFFF"/>
                </a:solidFill>
                <a:latin typeface="Cambria Bold"/>
              </a:rPr>
              <a:t> </a:t>
            </a:r>
            <a:r>
              <a:rPr lang="en-US" sz="3999" dirty="0" err="1">
                <a:solidFill>
                  <a:srgbClr val="FFFFFF"/>
                </a:solidFill>
                <a:latin typeface="Cambria Bold"/>
              </a:rPr>
              <a:t>hiện</a:t>
            </a:r>
            <a:r>
              <a:rPr lang="en-US" sz="3999" dirty="0">
                <a:solidFill>
                  <a:srgbClr val="FFFFFF"/>
                </a:solidFill>
                <a:latin typeface="Cambria Bold"/>
              </a:rPr>
              <a:t> </a:t>
            </a:r>
            <a:r>
              <a:rPr lang="en-US" sz="3999" dirty="0" err="1">
                <a:solidFill>
                  <a:srgbClr val="FFFFFF"/>
                </a:solidFill>
                <a:latin typeface="Cambria Bold"/>
              </a:rPr>
              <a:t>tôn</a:t>
            </a:r>
            <a:r>
              <a:rPr lang="en-US" sz="3999" dirty="0">
                <a:solidFill>
                  <a:srgbClr val="FFFFFF"/>
                </a:solidFill>
                <a:latin typeface="Cambria Bold"/>
              </a:rPr>
              <a:t> </a:t>
            </a:r>
            <a:r>
              <a:rPr lang="en-US" sz="3999" dirty="0" err="1">
                <a:solidFill>
                  <a:srgbClr val="FFFFFF"/>
                </a:solidFill>
                <a:latin typeface="Cambria Bold"/>
              </a:rPr>
              <a:t>trọng</a:t>
            </a:r>
            <a:r>
              <a:rPr lang="en-US" sz="3999" dirty="0">
                <a:solidFill>
                  <a:srgbClr val="FFFFFF"/>
                </a:solidFill>
                <a:latin typeface="Cambria Bold"/>
              </a:rPr>
              <a:t> </a:t>
            </a:r>
            <a:r>
              <a:rPr lang="en-US" sz="3999" dirty="0" err="1">
                <a:solidFill>
                  <a:srgbClr val="FFFFFF"/>
                </a:solidFill>
                <a:latin typeface="Cambria Bold"/>
              </a:rPr>
              <a:t>tài</a:t>
            </a:r>
            <a:r>
              <a:rPr lang="en-US" sz="3999" dirty="0">
                <a:solidFill>
                  <a:srgbClr val="FFFFFF"/>
                </a:solidFill>
                <a:latin typeface="Cambria Bold"/>
              </a:rPr>
              <a:t> </a:t>
            </a:r>
            <a:r>
              <a:rPr lang="en-US" sz="3999" dirty="0" err="1">
                <a:solidFill>
                  <a:srgbClr val="FFFFFF"/>
                </a:solidFill>
                <a:latin typeface="Cambria Bold"/>
              </a:rPr>
              <a:t>sản</a:t>
            </a:r>
            <a:r>
              <a:rPr lang="en-US" sz="3999" dirty="0">
                <a:solidFill>
                  <a:srgbClr val="FFFFFF"/>
                </a:solidFill>
                <a:latin typeface="Cambria Bold"/>
              </a:rPr>
              <a:t> </a:t>
            </a:r>
            <a:r>
              <a:rPr lang="en-US" sz="3999" dirty="0" err="1">
                <a:solidFill>
                  <a:srgbClr val="FFFFFF"/>
                </a:solidFill>
                <a:latin typeface="Cambria Bold"/>
              </a:rPr>
              <a:t>của</a:t>
            </a:r>
            <a:r>
              <a:rPr lang="en-US" sz="3999" dirty="0">
                <a:solidFill>
                  <a:srgbClr val="FFFFFF"/>
                </a:solidFill>
                <a:latin typeface="Cambria Bold"/>
              </a:rPr>
              <a:t> </a:t>
            </a:r>
            <a:r>
              <a:rPr lang="en-US" sz="3999" dirty="0" err="1">
                <a:solidFill>
                  <a:srgbClr val="FFFFFF"/>
                </a:solidFill>
                <a:latin typeface="Cambria Bold"/>
              </a:rPr>
              <a:t>người</a:t>
            </a:r>
            <a:r>
              <a:rPr lang="en-US" sz="3999" dirty="0">
                <a:solidFill>
                  <a:srgbClr val="FFFFFF"/>
                </a:solidFill>
                <a:latin typeface="Cambria Bold"/>
              </a:rPr>
              <a:t> </a:t>
            </a:r>
            <a:r>
              <a:rPr lang="en-US" sz="3999" dirty="0" err="1">
                <a:solidFill>
                  <a:srgbClr val="FFFFFF"/>
                </a:solidFill>
                <a:latin typeface="Cambria Bold"/>
              </a:rPr>
              <a:t>khác</a:t>
            </a:r>
            <a:r>
              <a:rPr lang="en-US" sz="3999" dirty="0">
                <a:solidFill>
                  <a:srgbClr val="FFFFFF"/>
                </a:solidFill>
                <a:latin typeface="Cambria Bold"/>
              </a:rPr>
              <a:t>.</a:t>
            </a:r>
          </a:p>
          <a:p>
            <a:pPr marL="0" lvl="1" indent="430213" algn="just">
              <a:lnSpc>
                <a:spcPts val="5599"/>
              </a:lnSpc>
              <a:spcBef>
                <a:spcPct val="0"/>
              </a:spcBef>
              <a:buFont typeface="Arial"/>
              <a:buChar char="•"/>
            </a:pPr>
            <a:r>
              <a:rPr lang="en-US" sz="3999" dirty="0">
                <a:solidFill>
                  <a:srgbClr val="FFFFFF"/>
                </a:solidFill>
                <a:latin typeface="Cambria Bold"/>
              </a:rPr>
              <a:t>Chia </a:t>
            </a:r>
            <a:r>
              <a:rPr lang="en-US" sz="3999" dirty="0" err="1">
                <a:solidFill>
                  <a:srgbClr val="FFFFFF"/>
                </a:solidFill>
                <a:latin typeface="Cambria Bold"/>
              </a:rPr>
              <a:t>sẻ</a:t>
            </a:r>
            <a:r>
              <a:rPr lang="en-US" sz="3999" dirty="0">
                <a:solidFill>
                  <a:srgbClr val="FFFFFF"/>
                </a:solidFill>
                <a:latin typeface="Cambria Bold"/>
              </a:rPr>
              <a:t> </a:t>
            </a:r>
            <a:r>
              <a:rPr lang="en-US" sz="3999" dirty="0" err="1">
                <a:solidFill>
                  <a:srgbClr val="FFFFFF"/>
                </a:solidFill>
                <a:latin typeface="Cambria Bold"/>
              </a:rPr>
              <a:t>những</a:t>
            </a:r>
            <a:r>
              <a:rPr lang="en-US" sz="3999" dirty="0">
                <a:solidFill>
                  <a:srgbClr val="FFFFFF"/>
                </a:solidFill>
                <a:latin typeface="Cambria Bold"/>
              </a:rPr>
              <a:t> </a:t>
            </a:r>
            <a:r>
              <a:rPr lang="en-US" sz="3999" dirty="0" err="1">
                <a:solidFill>
                  <a:srgbClr val="FFFFFF"/>
                </a:solidFill>
                <a:latin typeface="Cambria Bold"/>
              </a:rPr>
              <a:t>biểu</a:t>
            </a:r>
            <a:r>
              <a:rPr lang="en-US" sz="3999" dirty="0">
                <a:solidFill>
                  <a:srgbClr val="FFFFFF"/>
                </a:solidFill>
                <a:latin typeface="Cambria Bold"/>
              </a:rPr>
              <a:t> </a:t>
            </a:r>
            <a:r>
              <a:rPr lang="en-US" sz="3999" dirty="0" err="1">
                <a:solidFill>
                  <a:srgbClr val="FFFFFF"/>
                </a:solidFill>
                <a:latin typeface="Cambria Bold"/>
              </a:rPr>
              <a:t>hiện</a:t>
            </a:r>
            <a:r>
              <a:rPr lang="en-US" sz="3999" dirty="0">
                <a:solidFill>
                  <a:srgbClr val="FFFFFF"/>
                </a:solidFill>
                <a:latin typeface="Cambria Bold"/>
              </a:rPr>
              <a:t> </a:t>
            </a:r>
            <a:r>
              <a:rPr lang="en-US" sz="3999" dirty="0" err="1">
                <a:solidFill>
                  <a:srgbClr val="FFFFFF"/>
                </a:solidFill>
                <a:latin typeface="Cambria Bold"/>
              </a:rPr>
              <a:t>tôn</a:t>
            </a:r>
            <a:r>
              <a:rPr lang="en-US" sz="3999" dirty="0">
                <a:solidFill>
                  <a:srgbClr val="FFFFFF"/>
                </a:solidFill>
                <a:latin typeface="Cambria Bold"/>
              </a:rPr>
              <a:t> </a:t>
            </a:r>
            <a:r>
              <a:rPr lang="en-US" sz="3999" dirty="0" err="1">
                <a:solidFill>
                  <a:srgbClr val="FFFFFF"/>
                </a:solidFill>
                <a:latin typeface="Cambria Bold"/>
              </a:rPr>
              <a:t>trọng</a:t>
            </a:r>
            <a:r>
              <a:rPr lang="en-US" sz="3999" dirty="0">
                <a:solidFill>
                  <a:srgbClr val="FFFFFF"/>
                </a:solidFill>
                <a:latin typeface="Cambria Bold"/>
              </a:rPr>
              <a:t> </a:t>
            </a:r>
            <a:r>
              <a:rPr lang="en-US" sz="3999" dirty="0" err="1">
                <a:solidFill>
                  <a:srgbClr val="FFFFFF"/>
                </a:solidFill>
                <a:latin typeface="Cambria Bold"/>
              </a:rPr>
              <a:t>tài</a:t>
            </a:r>
            <a:r>
              <a:rPr lang="en-US" sz="3999" dirty="0">
                <a:solidFill>
                  <a:srgbClr val="FFFFFF"/>
                </a:solidFill>
                <a:latin typeface="Cambria Bold"/>
              </a:rPr>
              <a:t> </a:t>
            </a:r>
            <a:r>
              <a:rPr lang="en-US" sz="3999" dirty="0" err="1">
                <a:solidFill>
                  <a:srgbClr val="FFFFFF"/>
                </a:solidFill>
                <a:latin typeface="Cambria Bold"/>
              </a:rPr>
              <a:t>sản</a:t>
            </a:r>
            <a:r>
              <a:rPr lang="en-US" sz="3999" dirty="0">
                <a:solidFill>
                  <a:srgbClr val="FFFFFF"/>
                </a:solidFill>
                <a:latin typeface="Cambria Bold"/>
              </a:rPr>
              <a:t> </a:t>
            </a:r>
            <a:r>
              <a:rPr lang="en-US" sz="3999" dirty="0" err="1">
                <a:solidFill>
                  <a:srgbClr val="FFFFFF"/>
                </a:solidFill>
                <a:latin typeface="Cambria Bold"/>
              </a:rPr>
              <a:t>của</a:t>
            </a:r>
            <a:r>
              <a:rPr lang="en-US" sz="3999" dirty="0">
                <a:solidFill>
                  <a:srgbClr val="FFFFFF"/>
                </a:solidFill>
                <a:latin typeface="Cambria Bold"/>
              </a:rPr>
              <a:t> </a:t>
            </a:r>
            <a:r>
              <a:rPr lang="en-US" sz="3999" dirty="0" err="1">
                <a:solidFill>
                  <a:srgbClr val="FFFFFF"/>
                </a:solidFill>
                <a:latin typeface="Cambria Bold"/>
              </a:rPr>
              <a:t>người</a:t>
            </a:r>
            <a:r>
              <a:rPr lang="en-US" sz="3999" dirty="0">
                <a:solidFill>
                  <a:srgbClr val="FFFFFF"/>
                </a:solidFill>
                <a:latin typeface="Cambria Bold"/>
              </a:rPr>
              <a:t> </a:t>
            </a:r>
            <a:r>
              <a:rPr lang="en-US" sz="3999" dirty="0" err="1">
                <a:solidFill>
                  <a:srgbClr val="FFFFFF"/>
                </a:solidFill>
                <a:latin typeface="Cambria Bold"/>
              </a:rPr>
              <a:t>khác</a:t>
            </a:r>
            <a:r>
              <a:rPr lang="en-US" sz="3999" dirty="0">
                <a:solidFill>
                  <a:srgbClr val="FFFFFF"/>
                </a:solidFill>
                <a:latin typeface="Cambria Bold"/>
              </a:rPr>
              <a:t> </a:t>
            </a:r>
            <a:r>
              <a:rPr lang="en-US" sz="3999" dirty="0" err="1">
                <a:solidFill>
                  <a:srgbClr val="FFFFFF"/>
                </a:solidFill>
                <a:latin typeface="Cambria Bold"/>
              </a:rPr>
              <a:t>với</a:t>
            </a:r>
            <a:r>
              <a:rPr lang="en-US" sz="3999" dirty="0">
                <a:solidFill>
                  <a:srgbClr val="FFFFFF"/>
                </a:solidFill>
                <a:latin typeface="Cambria Bold"/>
              </a:rPr>
              <a:t> </a:t>
            </a:r>
            <a:r>
              <a:rPr lang="en-US" sz="3999" dirty="0" err="1">
                <a:solidFill>
                  <a:srgbClr val="FFFFFF"/>
                </a:solidFill>
                <a:latin typeface="Cambria Bold"/>
              </a:rPr>
              <a:t>người</a:t>
            </a:r>
            <a:r>
              <a:rPr lang="en-US" sz="3999" dirty="0">
                <a:solidFill>
                  <a:srgbClr val="FFFFFF"/>
                </a:solidFill>
                <a:latin typeface="Cambria Bold"/>
              </a:rPr>
              <a:t> </a:t>
            </a:r>
            <a:r>
              <a:rPr lang="en-US" sz="3999" dirty="0" err="1">
                <a:solidFill>
                  <a:srgbClr val="FFFFFF"/>
                </a:solidFill>
                <a:latin typeface="Cambria Bold"/>
              </a:rPr>
              <a:t>thân</a:t>
            </a:r>
            <a:endParaRPr lang="en-US" sz="3999" dirty="0">
              <a:solidFill>
                <a:srgbClr val="FFFFFF"/>
              </a:solidFill>
              <a:latin typeface="Cambria Bold"/>
            </a:endParaRPr>
          </a:p>
          <a:p>
            <a:pPr marL="0" lvl="1" indent="430213" algn="just">
              <a:lnSpc>
                <a:spcPts val="5599"/>
              </a:lnSpc>
              <a:spcBef>
                <a:spcPct val="0"/>
              </a:spcBef>
              <a:buFont typeface="Arial"/>
              <a:buChar char="•"/>
            </a:pPr>
            <a:r>
              <a:rPr lang="en-US" sz="3999" dirty="0" err="1">
                <a:solidFill>
                  <a:srgbClr val="FFFFFF"/>
                </a:solidFill>
                <a:latin typeface="Cambria Bold"/>
              </a:rPr>
              <a:t>N</a:t>
            </a:r>
            <a:r>
              <a:rPr lang="en-US" sz="3999" dirty="0" err="1" smtClean="0">
                <a:solidFill>
                  <a:srgbClr val="FFFFFF"/>
                </a:solidFill>
                <a:latin typeface="Cambria Bold"/>
              </a:rPr>
              <a:t>hắc</a:t>
            </a:r>
            <a:r>
              <a:rPr lang="en-US" sz="3999" dirty="0" smtClean="0">
                <a:solidFill>
                  <a:srgbClr val="FFFFFF"/>
                </a:solidFill>
                <a:latin typeface="Cambria Bold"/>
              </a:rPr>
              <a:t> </a:t>
            </a:r>
            <a:r>
              <a:rPr lang="en-US" sz="3999" dirty="0" err="1">
                <a:solidFill>
                  <a:srgbClr val="FFFFFF"/>
                </a:solidFill>
                <a:latin typeface="Cambria Bold"/>
              </a:rPr>
              <a:t>nhở</a:t>
            </a:r>
            <a:r>
              <a:rPr lang="en-US" sz="3999" dirty="0">
                <a:solidFill>
                  <a:srgbClr val="FFFFFF"/>
                </a:solidFill>
                <a:latin typeface="Cambria Bold"/>
              </a:rPr>
              <a:t> </a:t>
            </a:r>
            <a:r>
              <a:rPr lang="en-US" sz="3999" dirty="0" err="1">
                <a:solidFill>
                  <a:srgbClr val="FFFFFF"/>
                </a:solidFill>
                <a:latin typeface="Cambria Bold"/>
              </a:rPr>
              <a:t>bạn</a:t>
            </a:r>
            <a:r>
              <a:rPr lang="en-US" sz="3999" dirty="0">
                <a:solidFill>
                  <a:srgbClr val="FFFFFF"/>
                </a:solidFill>
                <a:latin typeface="Cambria Bold"/>
              </a:rPr>
              <a:t> </a:t>
            </a:r>
            <a:r>
              <a:rPr lang="en-US" sz="3999" dirty="0" err="1">
                <a:solidFill>
                  <a:srgbClr val="FFFFFF"/>
                </a:solidFill>
                <a:latin typeface="Cambria Bold"/>
              </a:rPr>
              <a:t>bè</a:t>
            </a:r>
            <a:r>
              <a:rPr lang="en-US" sz="3999" dirty="0">
                <a:solidFill>
                  <a:srgbClr val="FFFFFF"/>
                </a:solidFill>
                <a:latin typeface="Cambria Bold"/>
              </a:rPr>
              <a:t>, </a:t>
            </a:r>
            <a:r>
              <a:rPr lang="en-US" sz="3999" dirty="0" err="1">
                <a:solidFill>
                  <a:srgbClr val="FFFFFF"/>
                </a:solidFill>
                <a:latin typeface="Cambria Bold"/>
              </a:rPr>
              <a:t>người</a:t>
            </a:r>
            <a:r>
              <a:rPr lang="en-US" sz="3999" dirty="0">
                <a:solidFill>
                  <a:srgbClr val="FFFFFF"/>
                </a:solidFill>
                <a:latin typeface="Cambria Bold"/>
              </a:rPr>
              <a:t> </a:t>
            </a:r>
            <a:r>
              <a:rPr lang="en-US" sz="3999" dirty="0" err="1">
                <a:solidFill>
                  <a:srgbClr val="FFFFFF"/>
                </a:solidFill>
                <a:latin typeface="Cambria Bold"/>
              </a:rPr>
              <a:t>thân</a:t>
            </a:r>
            <a:r>
              <a:rPr lang="en-US" sz="3999" dirty="0">
                <a:solidFill>
                  <a:srgbClr val="FFFFFF"/>
                </a:solidFill>
                <a:latin typeface="Cambria Bold"/>
              </a:rPr>
              <a:t> </a:t>
            </a:r>
            <a:r>
              <a:rPr lang="en-US" sz="3999" dirty="0" err="1">
                <a:solidFill>
                  <a:srgbClr val="FFFFFF"/>
                </a:solidFill>
                <a:latin typeface="Cambria Bold"/>
              </a:rPr>
              <a:t>tôn</a:t>
            </a:r>
            <a:r>
              <a:rPr lang="en-US" sz="3999" dirty="0">
                <a:solidFill>
                  <a:srgbClr val="FFFFFF"/>
                </a:solidFill>
                <a:latin typeface="Cambria Bold"/>
              </a:rPr>
              <a:t> </a:t>
            </a:r>
            <a:r>
              <a:rPr lang="en-US" sz="3999" dirty="0" err="1">
                <a:solidFill>
                  <a:srgbClr val="FFFFFF"/>
                </a:solidFill>
                <a:latin typeface="Cambria Bold"/>
              </a:rPr>
              <a:t>trọng</a:t>
            </a:r>
            <a:r>
              <a:rPr lang="en-US" sz="3999" dirty="0">
                <a:solidFill>
                  <a:srgbClr val="FFFFFF"/>
                </a:solidFill>
                <a:latin typeface="Cambria Bold"/>
              </a:rPr>
              <a:t> </a:t>
            </a:r>
            <a:r>
              <a:rPr lang="en-US" sz="3999" dirty="0" err="1">
                <a:solidFill>
                  <a:srgbClr val="FFFFFF"/>
                </a:solidFill>
                <a:latin typeface="Cambria Bold"/>
              </a:rPr>
              <a:t>tài</a:t>
            </a:r>
            <a:r>
              <a:rPr lang="en-US" sz="3999" dirty="0">
                <a:solidFill>
                  <a:srgbClr val="FFFFFF"/>
                </a:solidFill>
                <a:latin typeface="Cambria Bold"/>
              </a:rPr>
              <a:t> </a:t>
            </a:r>
            <a:r>
              <a:rPr lang="en-US" sz="3999" dirty="0" err="1">
                <a:solidFill>
                  <a:srgbClr val="FFFFFF"/>
                </a:solidFill>
                <a:latin typeface="Cambria Bold"/>
              </a:rPr>
              <a:t>sản</a:t>
            </a:r>
            <a:r>
              <a:rPr lang="en-US" sz="3999" dirty="0">
                <a:solidFill>
                  <a:srgbClr val="FFFFFF"/>
                </a:solidFill>
                <a:latin typeface="Cambria Bold"/>
              </a:rPr>
              <a:t> </a:t>
            </a:r>
            <a:r>
              <a:rPr lang="en-US" sz="3999" dirty="0" err="1">
                <a:solidFill>
                  <a:srgbClr val="FFFFFF"/>
                </a:solidFill>
                <a:latin typeface="Cambria Bold"/>
              </a:rPr>
              <a:t>của</a:t>
            </a:r>
            <a:r>
              <a:rPr lang="en-US" sz="3999" dirty="0">
                <a:solidFill>
                  <a:srgbClr val="FFFFFF"/>
                </a:solidFill>
                <a:latin typeface="Cambria Bold"/>
              </a:rPr>
              <a:t> </a:t>
            </a:r>
            <a:r>
              <a:rPr lang="en-US" sz="3999" dirty="0" err="1">
                <a:solidFill>
                  <a:srgbClr val="FFFFFF"/>
                </a:solidFill>
                <a:latin typeface="Cambria Bold"/>
              </a:rPr>
              <a:t>người</a:t>
            </a:r>
            <a:r>
              <a:rPr lang="en-US" sz="3999" dirty="0">
                <a:solidFill>
                  <a:srgbClr val="FFFFFF"/>
                </a:solidFill>
                <a:latin typeface="Cambria Bold"/>
              </a:rPr>
              <a:t> </a:t>
            </a:r>
            <a:r>
              <a:rPr lang="en-US" sz="3999" dirty="0" err="1" smtClean="0">
                <a:solidFill>
                  <a:srgbClr val="FFFFFF"/>
                </a:solidFill>
                <a:latin typeface="Cambria Bold"/>
              </a:rPr>
              <a:t>khác</a:t>
            </a:r>
            <a:r>
              <a:rPr lang="en-US" sz="3999">
                <a:solidFill>
                  <a:srgbClr val="FFFFFF"/>
                </a:solidFill>
                <a:latin typeface="Cambria Bold"/>
              </a:rPr>
              <a:t>.</a:t>
            </a:r>
            <a:endParaRPr lang="en-US" sz="3999" dirty="0">
              <a:solidFill>
                <a:srgbClr val="FFFFFF"/>
              </a:solidFill>
              <a:latin typeface="Cambria Bold"/>
            </a:endParaRPr>
          </a:p>
          <a:p>
            <a:pPr marL="0" lvl="1" indent="430213" algn="just">
              <a:lnSpc>
                <a:spcPts val="5599"/>
              </a:lnSpc>
              <a:spcBef>
                <a:spcPct val="0"/>
              </a:spcBef>
              <a:buFont typeface="Arial"/>
              <a:buChar char="•"/>
            </a:pPr>
            <a:r>
              <a:rPr lang="en-US" sz="3999" dirty="0" err="1">
                <a:solidFill>
                  <a:srgbClr val="FFFFFF"/>
                </a:solidFill>
                <a:latin typeface="Cambria Bold"/>
              </a:rPr>
              <a:t>Chuẩn</a:t>
            </a:r>
            <a:r>
              <a:rPr lang="en-US" sz="3999" dirty="0">
                <a:solidFill>
                  <a:srgbClr val="FFFFFF"/>
                </a:solidFill>
                <a:latin typeface="Cambria Bold"/>
              </a:rPr>
              <a:t> </a:t>
            </a:r>
            <a:r>
              <a:rPr lang="en-US" sz="3999" dirty="0" err="1">
                <a:solidFill>
                  <a:srgbClr val="FFFFFF"/>
                </a:solidFill>
                <a:latin typeface="Cambria Bold"/>
              </a:rPr>
              <a:t>bị</a:t>
            </a:r>
            <a:r>
              <a:rPr lang="en-US" sz="3999" dirty="0">
                <a:solidFill>
                  <a:srgbClr val="FFFFFF"/>
                </a:solidFill>
                <a:latin typeface="Cambria Bold"/>
              </a:rPr>
              <a:t> </a:t>
            </a:r>
            <a:r>
              <a:rPr lang="en-US" sz="3999" dirty="0" err="1">
                <a:solidFill>
                  <a:srgbClr val="FFFFFF"/>
                </a:solidFill>
                <a:latin typeface="Cambria Bold"/>
              </a:rPr>
              <a:t>bài</a:t>
            </a:r>
            <a:r>
              <a:rPr lang="en-US" sz="3999" dirty="0">
                <a:solidFill>
                  <a:srgbClr val="FFFFFF"/>
                </a:solidFill>
                <a:latin typeface="Cambria Bold"/>
              </a:rPr>
              <a:t> </a:t>
            </a:r>
            <a:r>
              <a:rPr lang="en-US" sz="3999" dirty="0" err="1">
                <a:solidFill>
                  <a:srgbClr val="FFFFFF"/>
                </a:solidFill>
                <a:latin typeface="Cambria Bold"/>
              </a:rPr>
              <a:t>sau</a:t>
            </a:r>
            <a:r>
              <a:rPr lang="en-US" sz="3999" dirty="0">
                <a:solidFill>
                  <a:srgbClr val="FFFFFF"/>
                </a:solidFill>
                <a:latin typeface="Cambria Bold"/>
              </a:rPr>
              <a:t>.</a:t>
            </a:r>
          </a:p>
          <a:p>
            <a:pPr algn="just">
              <a:lnSpc>
                <a:spcPts val="5599"/>
              </a:lnSpc>
              <a:spcBef>
                <a:spcPct val="0"/>
              </a:spcBef>
            </a:pPr>
            <a:endParaRPr lang="en-US" sz="3999" dirty="0">
              <a:solidFill>
                <a:srgbClr val="FFFFFF"/>
              </a:solidFill>
              <a:latin typeface="Cambria Bold"/>
            </a:endParaRPr>
          </a:p>
        </p:txBody>
      </p:sp>
      <p:pic>
        <p:nvPicPr>
          <p:cNvPr id="14" name="Picture 13"/>
          <p:cNvPicPr>
            <a:picLocks noChangeAspect="1"/>
          </p:cNvPicPr>
          <p:nvPr/>
        </p:nvPicPr>
        <p:blipFill>
          <a:blip r:embed="rId20"/>
          <a:stretch>
            <a:fillRect/>
          </a:stretch>
        </p:blipFill>
        <p:spPr>
          <a:xfrm>
            <a:off x="8576975" y="43492"/>
            <a:ext cx="5663675" cy="3700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grpSp>
        <p:nvGrpSpPr>
          <p:cNvPr id="2" name="Group 2"/>
          <p:cNvGrpSpPr/>
          <p:nvPr/>
        </p:nvGrpSpPr>
        <p:grpSpPr>
          <a:xfrm>
            <a:off x="5271121" y="1257300"/>
            <a:ext cx="10481912" cy="6177349"/>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5" name="Freeform 5"/>
          <p:cNvSpPr/>
          <p:nvPr/>
        </p:nvSpPr>
        <p:spPr>
          <a:xfrm rot="-1820470">
            <a:off x="-3723968" y="-4816038"/>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6">
              <a:alphaModFix amt="9999"/>
              <a:extLst>
                <a:ext uri="{96DAC541-7B7A-43D3-8B79-37D633B846F1}">
                  <asvg:svgBlip xmlns:asvg="http://schemas.microsoft.com/office/drawing/2016/SVG/main" xmlns="" r:embed="rId7"/>
                </a:ext>
              </a:extLst>
            </a:blip>
            <a:stretch>
              <a:fillRect r="-18257" b="-7608"/>
            </a:stretch>
          </a:blipFill>
        </p:spPr>
      </p:sp>
      <p:sp>
        <p:nvSpPr>
          <p:cNvPr id="6" name="Freeform 6"/>
          <p:cNvSpPr/>
          <p:nvPr/>
        </p:nvSpPr>
        <p:spPr>
          <a:xfrm>
            <a:off x="14630400" y="6819900"/>
            <a:ext cx="3657600" cy="3467100"/>
          </a:xfrm>
          <a:custGeom>
            <a:avLst/>
            <a:gdLst/>
            <a:ahLst/>
            <a:cxnLst/>
            <a:rect l="l" t="t" r="r" b="b"/>
            <a:pathLst>
              <a:path w="5131837" h="4114800">
                <a:moveTo>
                  <a:pt x="0" y="0"/>
                </a:moveTo>
                <a:lnTo>
                  <a:pt x="5131837" y="0"/>
                </a:lnTo>
                <a:lnTo>
                  <a:pt x="513183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0" y="725944"/>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9" name="Group 9"/>
          <p:cNvGrpSpPr/>
          <p:nvPr/>
        </p:nvGrpSpPr>
        <p:grpSpPr>
          <a:xfrm>
            <a:off x="0" y="913870"/>
            <a:ext cx="1561243" cy="15612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51"/>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418"/>
                </a:lnSpc>
              </a:pPr>
              <a:endParaRPr/>
            </a:p>
          </p:txBody>
        </p:sp>
      </p:grpSp>
      <p:sp>
        <p:nvSpPr>
          <p:cNvPr id="12" name="Freeform 12"/>
          <p:cNvSpPr/>
          <p:nvPr/>
        </p:nvSpPr>
        <p:spPr>
          <a:xfrm>
            <a:off x="197500" y="1639604"/>
            <a:ext cx="5401386" cy="8541435"/>
          </a:xfrm>
          <a:custGeom>
            <a:avLst/>
            <a:gdLst/>
            <a:ahLst/>
            <a:cxnLst/>
            <a:rect l="l" t="t" r="r" b="b"/>
            <a:pathLst>
              <a:path w="4558044" h="7307485">
                <a:moveTo>
                  <a:pt x="0" y="0"/>
                </a:moveTo>
                <a:lnTo>
                  <a:pt x="4558044" y="0"/>
                </a:lnTo>
                <a:lnTo>
                  <a:pt x="4558044" y="7307485"/>
                </a:lnTo>
                <a:lnTo>
                  <a:pt x="0" y="730748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TextBox 13"/>
          <p:cNvSpPr txBox="1"/>
          <p:nvPr/>
        </p:nvSpPr>
        <p:spPr>
          <a:xfrm>
            <a:off x="6549274" y="2475113"/>
            <a:ext cx="8662549" cy="4231928"/>
          </a:xfrm>
          <a:prstGeom prst="rect">
            <a:avLst/>
          </a:prstGeom>
        </p:spPr>
        <p:txBody>
          <a:bodyPr lIns="0" tIns="0" rIns="0" bIns="0" rtlCol="0" anchor="t">
            <a:spAutoFit/>
          </a:bodyPr>
          <a:lstStyle/>
          <a:p>
            <a:pPr algn="ctr">
              <a:lnSpc>
                <a:spcPts val="6553"/>
              </a:lnSpc>
            </a:pPr>
            <a:r>
              <a:rPr lang="en-GB" sz="5799" dirty="0" err="1" smtClean="0">
                <a:solidFill>
                  <a:srgbClr val="CA5E28"/>
                </a:solidFill>
                <a:latin typeface="Cambria Bold"/>
              </a:rPr>
              <a:t>Kể</a:t>
            </a:r>
            <a:r>
              <a:rPr lang="en-GB" sz="5799" dirty="0" smtClean="0">
                <a:solidFill>
                  <a:srgbClr val="CA5E28"/>
                </a:solidFill>
                <a:latin typeface="Cambria Bold"/>
              </a:rPr>
              <a:t> </a:t>
            </a:r>
            <a:r>
              <a:rPr lang="en-GB" sz="5799" dirty="0" err="1" smtClean="0">
                <a:solidFill>
                  <a:srgbClr val="CA5E28"/>
                </a:solidFill>
                <a:latin typeface="Cambria Bold"/>
              </a:rPr>
              <a:t>về</a:t>
            </a:r>
            <a:r>
              <a:rPr lang="en-GB" sz="5799" dirty="0" smtClean="0">
                <a:solidFill>
                  <a:srgbClr val="CA5E28"/>
                </a:solidFill>
                <a:latin typeface="Cambria Bold"/>
              </a:rPr>
              <a:t> </a:t>
            </a:r>
            <a:r>
              <a:rPr lang="en-GB" sz="5799" dirty="0" err="1" smtClean="0">
                <a:solidFill>
                  <a:srgbClr val="CA5E28"/>
                </a:solidFill>
                <a:latin typeface="Cambria Bold"/>
              </a:rPr>
              <a:t>một</a:t>
            </a:r>
            <a:r>
              <a:rPr lang="en-GB" sz="5799" dirty="0" smtClean="0">
                <a:solidFill>
                  <a:srgbClr val="CA5E28"/>
                </a:solidFill>
                <a:latin typeface="Cambria Bold"/>
              </a:rPr>
              <a:t> </a:t>
            </a:r>
            <a:r>
              <a:rPr lang="en-GB" sz="5799" dirty="0" err="1" smtClean="0">
                <a:solidFill>
                  <a:srgbClr val="CA5E28"/>
                </a:solidFill>
                <a:latin typeface="Cambria Bold"/>
              </a:rPr>
              <a:t>hành</a:t>
            </a:r>
            <a:r>
              <a:rPr lang="en-GB" sz="5799" dirty="0" smtClean="0">
                <a:solidFill>
                  <a:srgbClr val="CA5E28"/>
                </a:solidFill>
                <a:latin typeface="Cambria Bold"/>
              </a:rPr>
              <a:t> vi </a:t>
            </a:r>
            <a:r>
              <a:rPr lang="en-GB" sz="5799" dirty="0" err="1" smtClean="0">
                <a:solidFill>
                  <a:srgbClr val="CA5E28"/>
                </a:solidFill>
                <a:latin typeface="Cambria Bold"/>
              </a:rPr>
              <a:t>không</a:t>
            </a:r>
            <a:r>
              <a:rPr lang="en-GB" sz="5799" dirty="0" smtClean="0">
                <a:solidFill>
                  <a:srgbClr val="CA5E28"/>
                </a:solidFill>
                <a:latin typeface="Cambria Bold"/>
              </a:rPr>
              <a:t> </a:t>
            </a:r>
            <a:r>
              <a:rPr lang="en-GB" sz="5799" dirty="0" err="1" smtClean="0">
                <a:solidFill>
                  <a:srgbClr val="CA5E28"/>
                </a:solidFill>
                <a:latin typeface="Cambria Bold"/>
              </a:rPr>
              <a:t>tôn</a:t>
            </a:r>
            <a:r>
              <a:rPr lang="en-GB" sz="5799" dirty="0" smtClean="0">
                <a:solidFill>
                  <a:srgbClr val="CA5E28"/>
                </a:solidFill>
                <a:latin typeface="Cambria Bold"/>
              </a:rPr>
              <a:t> </a:t>
            </a:r>
            <a:r>
              <a:rPr lang="en-GB" sz="5799" dirty="0" err="1" smtClean="0">
                <a:solidFill>
                  <a:srgbClr val="CA5E28"/>
                </a:solidFill>
                <a:latin typeface="Cambria Bold"/>
              </a:rPr>
              <a:t>trọng</a:t>
            </a:r>
            <a:r>
              <a:rPr lang="en-GB" sz="5799" dirty="0" smtClean="0">
                <a:solidFill>
                  <a:srgbClr val="CA5E28"/>
                </a:solidFill>
                <a:latin typeface="Cambria Bold"/>
              </a:rPr>
              <a:t> </a:t>
            </a:r>
            <a:r>
              <a:rPr lang="en-GB" sz="5799" dirty="0" err="1" smtClean="0">
                <a:solidFill>
                  <a:srgbClr val="CA5E28"/>
                </a:solidFill>
                <a:latin typeface="Cambria Bold"/>
              </a:rPr>
              <a:t>tài</a:t>
            </a:r>
            <a:r>
              <a:rPr lang="en-GB" sz="5799" dirty="0" smtClean="0">
                <a:solidFill>
                  <a:srgbClr val="CA5E28"/>
                </a:solidFill>
                <a:latin typeface="Cambria Bold"/>
              </a:rPr>
              <a:t> </a:t>
            </a:r>
            <a:r>
              <a:rPr lang="en-GB" sz="5799" dirty="0" err="1" smtClean="0">
                <a:solidFill>
                  <a:srgbClr val="CA5E28"/>
                </a:solidFill>
                <a:latin typeface="Cambria Bold"/>
              </a:rPr>
              <a:t>sản</a:t>
            </a:r>
            <a:r>
              <a:rPr lang="en-GB" sz="5799" dirty="0" smtClean="0">
                <a:solidFill>
                  <a:srgbClr val="CA5E28"/>
                </a:solidFill>
                <a:latin typeface="Cambria Bold"/>
              </a:rPr>
              <a:t> </a:t>
            </a:r>
            <a:r>
              <a:rPr lang="en-GB" sz="5799" dirty="0" err="1" smtClean="0">
                <a:solidFill>
                  <a:srgbClr val="CA5E28"/>
                </a:solidFill>
                <a:latin typeface="Cambria Bold"/>
              </a:rPr>
              <a:t>của</a:t>
            </a:r>
            <a:r>
              <a:rPr lang="en-GB" sz="5799" dirty="0" smtClean="0">
                <a:solidFill>
                  <a:srgbClr val="CA5E28"/>
                </a:solidFill>
                <a:latin typeface="Cambria Bold"/>
              </a:rPr>
              <a:t> </a:t>
            </a:r>
            <a:r>
              <a:rPr lang="en-GB" sz="5799" dirty="0" err="1" smtClean="0">
                <a:solidFill>
                  <a:srgbClr val="CA5E28"/>
                </a:solidFill>
                <a:latin typeface="Cambria Bold"/>
              </a:rPr>
              <a:t>người</a:t>
            </a:r>
            <a:r>
              <a:rPr lang="en-GB" sz="5799" dirty="0" smtClean="0">
                <a:solidFill>
                  <a:srgbClr val="CA5E28"/>
                </a:solidFill>
                <a:latin typeface="Cambria Bold"/>
              </a:rPr>
              <a:t> </a:t>
            </a:r>
            <a:r>
              <a:rPr lang="en-GB" sz="5799" dirty="0" err="1" smtClean="0">
                <a:solidFill>
                  <a:srgbClr val="CA5E28"/>
                </a:solidFill>
                <a:latin typeface="Cambria Bold"/>
              </a:rPr>
              <a:t>khác</a:t>
            </a:r>
            <a:r>
              <a:rPr lang="en-GB" sz="5799" dirty="0" smtClean="0">
                <a:solidFill>
                  <a:srgbClr val="CA5E28"/>
                </a:solidFill>
                <a:latin typeface="Cambria Bold"/>
              </a:rPr>
              <a:t> </a:t>
            </a:r>
            <a:r>
              <a:rPr lang="en-GB" sz="5799" dirty="0" err="1" smtClean="0">
                <a:solidFill>
                  <a:srgbClr val="CA5E28"/>
                </a:solidFill>
                <a:latin typeface="Cambria Bold"/>
              </a:rPr>
              <a:t>mà</a:t>
            </a:r>
            <a:r>
              <a:rPr lang="en-GB" sz="5799" dirty="0" smtClean="0">
                <a:solidFill>
                  <a:srgbClr val="CA5E28"/>
                </a:solidFill>
                <a:latin typeface="Cambria Bold"/>
              </a:rPr>
              <a:t> </a:t>
            </a:r>
            <a:r>
              <a:rPr lang="en-GB" sz="5799" dirty="0" err="1" smtClean="0">
                <a:solidFill>
                  <a:srgbClr val="CA5E28"/>
                </a:solidFill>
                <a:latin typeface="Cambria Bold"/>
              </a:rPr>
              <a:t>em</a:t>
            </a:r>
            <a:r>
              <a:rPr lang="en-GB" sz="5799" dirty="0" smtClean="0">
                <a:solidFill>
                  <a:srgbClr val="CA5E28"/>
                </a:solidFill>
                <a:latin typeface="Cambria Bold"/>
              </a:rPr>
              <a:t> </a:t>
            </a:r>
            <a:r>
              <a:rPr lang="en-GB" sz="5799" dirty="0" err="1" smtClean="0">
                <a:solidFill>
                  <a:srgbClr val="CA5E28"/>
                </a:solidFill>
                <a:latin typeface="Cambria Bold"/>
              </a:rPr>
              <a:t>đã</a:t>
            </a:r>
            <a:r>
              <a:rPr lang="en-GB" sz="5799" dirty="0" smtClean="0">
                <a:solidFill>
                  <a:srgbClr val="CA5E28"/>
                </a:solidFill>
                <a:latin typeface="Cambria Bold"/>
              </a:rPr>
              <a:t> </a:t>
            </a:r>
            <a:r>
              <a:rPr lang="en-GB" sz="5799" dirty="0" err="1" smtClean="0">
                <a:solidFill>
                  <a:srgbClr val="CA5E28"/>
                </a:solidFill>
                <a:latin typeface="Cambria Bold"/>
              </a:rPr>
              <a:t>gặp</a:t>
            </a:r>
            <a:r>
              <a:rPr lang="en-GB" sz="5799" dirty="0" smtClean="0">
                <a:solidFill>
                  <a:srgbClr val="CA5E28"/>
                </a:solidFill>
                <a:latin typeface="Cambria Bold"/>
              </a:rPr>
              <a:t>. </a:t>
            </a:r>
            <a:r>
              <a:rPr lang="en-GB" sz="5799" dirty="0" err="1" smtClean="0">
                <a:solidFill>
                  <a:srgbClr val="CA5E28"/>
                </a:solidFill>
                <a:latin typeface="Cambria Bold"/>
              </a:rPr>
              <a:t>Em</a:t>
            </a:r>
            <a:r>
              <a:rPr lang="en-GB" sz="5799" dirty="0" smtClean="0">
                <a:solidFill>
                  <a:srgbClr val="CA5E28"/>
                </a:solidFill>
                <a:latin typeface="Cambria Bold"/>
              </a:rPr>
              <a:t> </a:t>
            </a:r>
            <a:r>
              <a:rPr lang="en-GB" sz="5799" dirty="0" err="1" smtClean="0">
                <a:solidFill>
                  <a:srgbClr val="CA5E28"/>
                </a:solidFill>
                <a:latin typeface="Cambria Bold"/>
              </a:rPr>
              <a:t>đã</a:t>
            </a:r>
            <a:r>
              <a:rPr lang="en-GB" sz="5799" dirty="0" smtClean="0">
                <a:solidFill>
                  <a:srgbClr val="CA5E28"/>
                </a:solidFill>
                <a:latin typeface="Cambria Bold"/>
              </a:rPr>
              <a:t> </a:t>
            </a:r>
            <a:r>
              <a:rPr lang="en-GB" sz="5799" dirty="0" err="1" smtClean="0">
                <a:solidFill>
                  <a:srgbClr val="CA5E28"/>
                </a:solidFill>
                <a:latin typeface="Cambria Bold"/>
              </a:rPr>
              <a:t>làm</a:t>
            </a:r>
            <a:r>
              <a:rPr lang="en-GB" sz="5799" dirty="0" smtClean="0">
                <a:solidFill>
                  <a:srgbClr val="CA5E28"/>
                </a:solidFill>
                <a:latin typeface="Cambria Bold"/>
              </a:rPr>
              <a:t> </a:t>
            </a:r>
            <a:r>
              <a:rPr lang="en-GB" sz="5799" dirty="0" err="1" smtClean="0">
                <a:solidFill>
                  <a:srgbClr val="CA5E28"/>
                </a:solidFill>
                <a:latin typeface="Cambria Bold"/>
              </a:rPr>
              <a:t>gì</a:t>
            </a:r>
            <a:r>
              <a:rPr lang="en-GB" sz="5799" dirty="0" smtClean="0">
                <a:solidFill>
                  <a:srgbClr val="CA5E28"/>
                </a:solidFill>
                <a:latin typeface="Cambria Bold"/>
              </a:rPr>
              <a:t> </a:t>
            </a:r>
            <a:r>
              <a:rPr lang="en-GB" sz="5799" dirty="0" err="1" smtClean="0">
                <a:solidFill>
                  <a:srgbClr val="CA5E28"/>
                </a:solidFill>
                <a:latin typeface="Cambria Bold"/>
              </a:rPr>
              <a:t>trong</a:t>
            </a:r>
            <a:r>
              <a:rPr lang="en-GB" sz="5799" dirty="0" smtClean="0">
                <a:solidFill>
                  <a:srgbClr val="CA5E28"/>
                </a:solidFill>
                <a:latin typeface="Cambria Bold"/>
              </a:rPr>
              <a:t> </a:t>
            </a:r>
            <a:r>
              <a:rPr lang="en-GB" sz="5799" dirty="0" err="1" smtClean="0">
                <a:solidFill>
                  <a:srgbClr val="CA5E28"/>
                </a:solidFill>
                <a:latin typeface="Cambria Bold"/>
              </a:rPr>
              <a:t>trường</a:t>
            </a:r>
            <a:r>
              <a:rPr lang="en-GB" sz="5799" dirty="0" smtClean="0">
                <a:solidFill>
                  <a:srgbClr val="CA5E28"/>
                </a:solidFill>
                <a:latin typeface="Cambria Bold"/>
              </a:rPr>
              <a:t> </a:t>
            </a:r>
            <a:r>
              <a:rPr lang="en-GB" sz="5799" dirty="0" err="1" smtClean="0">
                <a:solidFill>
                  <a:srgbClr val="CA5E28"/>
                </a:solidFill>
                <a:latin typeface="Cambria Bold"/>
              </a:rPr>
              <a:t>hợp</a:t>
            </a:r>
            <a:r>
              <a:rPr lang="en-GB" sz="5799" dirty="0" smtClean="0">
                <a:solidFill>
                  <a:srgbClr val="CA5E28"/>
                </a:solidFill>
                <a:latin typeface="Cambria Bold"/>
              </a:rPr>
              <a:t> </a:t>
            </a:r>
            <a:r>
              <a:rPr lang="en-GB" sz="5799" dirty="0" err="1" smtClean="0">
                <a:solidFill>
                  <a:srgbClr val="CA5E28"/>
                </a:solidFill>
                <a:latin typeface="Cambria Bold"/>
              </a:rPr>
              <a:t>đó</a:t>
            </a:r>
            <a:r>
              <a:rPr lang="en-GB" sz="5799" dirty="0" smtClean="0">
                <a:solidFill>
                  <a:srgbClr val="CA5E28"/>
                </a:solidFill>
                <a:latin typeface="Cambria Bold"/>
              </a:rPr>
              <a:t>? </a:t>
            </a:r>
            <a:endParaRPr lang="en-US" sz="5799" dirty="0">
              <a:solidFill>
                <a:srgbClr val="CA5E28"/>
              </a:solidFill>
              <a:latin typeface="Cambria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358258C-F555-4428-A7D7-572B418244F0}"/>
              </a:ext>
            </a:extLst>
          </p:cNvPr>
          <p:cNvPicPr>
            <a:picLocks noChangeAspect="1"/>
          </p:cNvPicPr>
          <p:nvPr/>
        </p:nvPicPr>
        <p:blipFill rotWithShape="1">
          <a:blip r:embed="rId3">
            <a:extLst>
              <a:ext uri="{28A0092B-C50C-407E-A947-70E740481C1C}">
                <a14:useLocalDpi xmlns:a14="http://schemas.microsoft.com/office/drawing/2010/main" val="0"/>
              </a:ext>
            </a:extLst>
          </a:blip>
          <a:srcRect l="52189" t="-3811" b="83596"/>
          <a:stretch/>
        </p:blipFill>
        <p:spPr>
          <a:xfrm>
            <a:off x="12158552" y="-999922"/>
            <a:ext cx="6334112" cy="4017569"/>
          </a:xfrm>
          <a:prstGeom prst="rect">
            <a:avLst/>
          </a:prstGeom>
        </p:spPr>
      </p:pic>
      <p:pic>
        <p:nvPicPr>
          <p:cNvPr id="8" name="图片 7">
            <a:extLst>
              <a:ext uri="{FF2B5EF4-FFF2-40B4-BE49-F238E27FC236}">
                <a16:creationId xmlns:a16="http://schemas.microsoft.com/office/drawing/2014/main" id="{AB490F8F-EF60-4A78-8763-EDF2A16F40AA}"/>
              </a:ext>
            </a:extLst>
          </p:cNvPr>
          <p:cNvPicPr>
            <a:picLocks noChangeAspect="1"/>
          </p:cNvPicPr>
          <p:nvPr/>
        </p:nvPicPr>
        <p:blipFill rotWithShape="1">
          <a:blip r:embed="rId4">
            <a:extLst>
              <a:ext uri="{28A0092B-C50C-407E-A947-70E740481C1C}">
                <a14:useLocalDpi xmlns:a14="http://schemas.microsoft.com/office/drawing/2010/main" val="0"/>
              </a:ext>
            </a:extLst>
          </a:blip>
          <a:srcRect l="34085" t="-318" r="18557" b="86667"/>
          <a:stretch/>
        </p:blipFill>
        <p:spPr>
          <a:xfrm>
            <a:off x="7186560" y="-257670"/>
            <a:ext cx="7682496" cy="3322064"/>
          </a:xfrm>
          <a:prstGeom prst="rect">
            <a:avLst/>
          </a:prstGeom>
        </p:spPr>
      </p:pic>
      <p:pic>
        <p:nvPicPr>
          <p:cNvPr id="11" name="图片 10">
            <a:extLst>
              <a:ext uri="{FF2B5EF4-FFF2-40B4-BE49-F238E27FC236}">
                <a16:creationId xmlns:a16="http://schemas.microsoft.com/office/drawing/2014/main" id="{6CAF5ABA-4EB5-4D2B-B4DC-5FBC6E990E4F}"/>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16173" y="-4003059"/>
            <a:ext cx="22984629" cy="17417492"/>
          </a:xfrm>
          <a:prstGeom prst="rect">
            <a:avLst/>
          </a:prstGeom>
        </p:spPr>
      </p:pic>
      <p:pic>
        <p:nvPicPr>
          <p:cNvPr id="10" name="图片 9">
            <a:extLst>
              <a:ext uri="{FF2B5EF4-FFF2-40B4-BE49-F238E27FC236}">
                <a16:creationId xmlns:a16="http://schemas.microsoft.com/office/drawing/2014/main" id="{05FDBD45-4139-4385-BD5E-307FC3DE8371}"/>
              </a:ext>
            </a:extLst>
          </p:cNvPr>
          <p:cNvPicPr>
            <a:picLocks noChangeAspect="1"/>
          </p:cNvPicPr>
          <p:nvPr/>
        </p:nvPicPr>
        <p:blipFill rotWithShape="1">
          <a:blip r:embed="rId6">
            <a:extLst>
              <a:ext uri="{28A0092B-C50C-407E-A947-70E740481C1C}">
                <a14:useLocalDpi xmlns:a14="http://schemas.microsoft.com/office/drawing/2010/main" val="0"/>
              </a:ext>
            </a:extLst>
          </a:blip>
          <a:srcRect t="53328" r="67734" b="36043"/>
          <a:stretch/>
        </p:blipFill>
        <p:spPr>
          <a:xfrm rot="20183396">
            <a:off x="-315605" y="352604"/>
            <a:ext cx="4860294" cy="2401818"/>
          </a:xfrm>
          <a:prstGeom prst="rect">
            <a:avLst/>
          </a:prstGeom>
        </p:spPr>
      </p:pic>
      <p:sp>
        <p:nvSpPr>
          <p:cNvPr id="17" name="Text Box 9">
            <a:extLst>
              <a:ext uri="{FF2B5EF4-FFF2-40B4-BE49-F238E27FC236}">
                <a16:creationId xmlns:a16="http://schemas.microsoft.com/office/drawing/2014/main" id="{E99843D2-E176-4D5A-A4B5-3A0341BDA810}"/>
              </a:ext>
            </a:extLst>
          </p:cNvPr>
          <p:cNvSpPr txBox="1">
            <a:spLocks noChangeArrowheads="1"/>
          </p:cNvSpPr>
          <p:nvPr/>
        </p:nvSpPr>
        <p:spPr bwMode="auto">
          <a:xfrm>
            <a:off x="4357302" y="1202219"/>
            <a:ext cx="10706076" cy="1225868"/>
          </a:xfrm>
          <a:prstGeom prst="roundRect">
            <a:avLst/>
          </a:prstGeom>
          <a:noFill/>
          <a:ln w="57150">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1371600">
              <a:spcBef>
                <a:spcPct val="50000"/>
              </a:spcBef>
              <a:defRPr/>
            </a:pPr>
            <a:r>
              <a:rPr lang="en-US" altLang="en-US" sz="6600" b="1" dirty="0">
                <a:solidFill>
                  <a:srgbClr val="CC6600"/>
                </a:solidFill>
                <a:latin typeface="Cambria" panose="02040503050406030204" pitchFamily="18" charset="0"/>
                <a:ea typeface="Cambria" panose="02040503050406030204" pitchFamily="18" charset="0"/>
              </a:rPr>
              <a:t>YÊU CẦU CẦN ĐẠT</a:t>
            </a:r>
            <a:endParaRPr lang="en-US" altLang="en-US" sz="6600" b="1" dirty="0">
              <a:solidFill>
                <a:prstClr val="black"/>
              </a:solidFill>
              <a:latin typeface="Cambria" panose="02040503050406030204" pitchFamily="18" charset="0"/>
              <a:ea typeface="Cambria" panose="02040503050406030204" pitchFamily="18" charset="0"/>
            </a:endParaRPr>
          </a:p>
        </p:txBody>
      </p:sp>
      <p:pic>
        <p:nvPicPr>
          <p:cNvPr id="19" name="图片 7">
            <a:extLst>
              <a:ext uri="{FF2B5EF4-FFF2-40B4-BE49-F238E27FC236}">
                <a16:creationId xmlns:a16="http://schemas.microsoft.com/office/drawing/2014/main" id="{5BC26E15-D1D9-4E25-89BA-322678BD11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90" y="6935466"/>
            <a:ext cx="5415405" cy="3624864"/>
          </a:xfrm>
          <a:prstGeom prst="rect">
            <a:avLst/>
          </a:prstGeom>
        </p:spPr>
      </p:pic>
      <p:sp>
        <p:nvSpPr>
          <p:cNvPr id="2" name="TextBox 1"/>
          <p:cNvSpPr txBox="1"/>
          <p:nvPr/>
        </p:nvSpPr>
        <p:spPr>
          <a:xfrm>
            <a:off x="3352800" y="2951887"/>
            <a:ext cx="13477275" cy="5509200"/>
          </a:xfrm>
          <a:prstGeom prst="rect">
            <a:avLst/>
          </a:prstGeom>
          <a:noFill/>
        </p:spPr>
        <p:txBody>
          <a:bodyPr wrap="square" rtlCol="0">
            <a:spAutoFit/>
          </a:bodyPr>
          <a:lstStyle/>
          <a:p>
            <a:r>
              <a:rPr lang="vi-VN" sz="4400" b="1" dirty="0">
                <a:latin typeface="+mj-lt"/>
              </a:rPr>
              <a:t>- Biết bày tỏ thái độ, nhận xét hành vi, xử lý tình huống liên quan đến việc tôn trọng tài sản của người khác. Nhắc nhở bạn bè, người thân biết tôn trọng tài sản của người khác</a:t>
            </a:r>
            <a:endParaRPr lang="en-US" sz="4400" b="1" dirty="0">
              <a:latin typeface="+mj-lt"/>
            </a:endParaRPr>
          </a:p>
          <a:p>
            <a:r>
              <a:rPr lang="vi-VN" sz="4400" b="1" dirty="0" smtClean="0">
                <a:latin typeface="+mj-lt"/>
              </a:rPr>
              <a:t>- </a:t>
            </a:r>
            <a:r>
              <a:rPr lang="vi-VN" sz="4400" b="1" dirty="0">
                <a:latin typeface="+mj-lt"/>
              </a:rPr>
              <a:t>Vận dụng kiến thức đã học vào thực tiễn qua việc thể hiện được thái độ tôn trọng tài sản bằng lời nói, việc làm cụ thể phù hợp với lứa tuổi. Nhắc nhở bạn bè, người tôn trọng tài sản của người khác</a:t>
            </a:r>
            <a:r>
              <a:rPr lang="vi-VN" sz="4400" b="1" dirty="0" smtClean="0">
                <a:latin typeface="+mj-lt"/>
              </a:rPr>
              <a:t>.</a:t>
            </a:r>
            <a:endParaRPr lang="en-US" sz="4400" b="1" dirty="0">
              <a:latin typeface="+mj-lt"/>
            </a:endParaRPr>
          </a:p>
        </p:txBody>
      </p:sp>
      <p:sp>
        <p:nvSpPr>
          <p:cNvPr id="9" name="Freeform 6"/>
          <p:cNvSpPr/>
          <p:nvPr/>
        </p:nvSpPr>
        <p:spPr>
          <a:xfrm>
            <a:off x="14869056" y="6935466"/>
            <a:ext cx="3657600" cy="3467100"/>
          </a:xfrm>
          <a:custGeom>
            <a:avLst/>
            <a:gdLst/>
            <a:ahLst/>
            <a:cxnLst/>
            <a:rect l="l" t="t" r="r" b="b"/>
            <a:pathLst>
              <a:path w="5131837" h="4114800">
                <a:moveTo>
                  <a:pt x="0" y="0"/>
                </a:moveTo>
                <a:lnTo>
                  <a:pt x="5131837" y="0"/>
                </a:lnTo>
                <a:lnTo>
                  <a:pt x="513183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367346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794655" y="1485900"/>
            <a:ext cx="15325516" cy="6592315"/>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280600">
            <a:off x="-2095788" y="7351783"/>
            <a:ext cx="6248976" cy="3442617"/>
          </a:xfrm>
          <a:custGeom>
            <a:avLst/>
            <a:gdLst/>
            <a:ahLst/>
            <a:cxnLst/>
            <a:rect l="l" t="t" r="r" b="b"/>
            <a:pathLst>
              <a:path w="6248976" h="3442617">
                <a:moveTo>
                  <a:pt x="0" y="0"/>
                </a:moveTo>
                <a:lnTo>
                  <a:pt x="6248976" y="0"/>
                </a:lnTo>
                <a:lnTo>
                  <a:pt x="6248976" y="3442618"/>
                </a:lnTo>
                <a:lnTo>
                  <a:pt x="0" y="3442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8961785">
            <a:off x="-2376593" y="-1428434"/>
            <a:ext cx="6158232" cy="3392626"/>
          </a:xfrm>
          <a:custGeom>
            <a:avLst/>
            <a:gdLst/>
            <a:ahLst/>
            <a:cxnLst/>
            <a:rect l="l" t="t" r="r" b="b"/>
            <a:pathLst>
              <a:path w="6158232" h="3392626">
                <a:moveTo>
                  <a:pt x="0" y="0"/>
                </a:moveTo>
                <a:lnTo>
                  <a:pt x="6158232" y="0"/>
                </a:lnTo>
                <a:lnTo>
                  <a:pt x="6158232" y="3392626"/>
                </a:lnTo>
                <a:lnTo>
                  <a:pt x="0" y="33926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14992064" y="-368638"/>
            <a:ext cx="3295936" cy="3772173"/>
          </a:xfrm>
          <a:custGeom>
            <a:avLst/>
            <a:gdLst/>
            <a:ahLst/>
            <a:cxnLst/>
            <a:rect l="l" t="t" r="r" b="b"/>
            <a:pathLst>
              <a:path w="3295936" h="3772173">
                <a:moveTo>
                  <a:pt x="0" y="0"/>
                </a:moveTo>
                <a:lnTo>
                  <a:pt x="3295936" y="0"/>
                </a:lnTo>
                <a:lnTo>
                  <a:pt x="3295936" y="3772173"/>
                </a:lnTo>
                <a:lnTo>
                  <a:pt x="0" y="3772173"/>
                </a:lnTo>
                <a:lnTo>
                  <a:pt x="0" y="0"/>
                </a:lnTo>
                <a:close/>
              </a:path>
            </a:pathLst>
          </a:custGeom>
          <a:blipFill>
            <a:blip r:embed="rId11"/>
            <a:stretch>
              <a:fillRect/>
            </a:stretch>
          </a:blipFill>
        </p:spPr>
      </p:sp>
      <p:sp>
        <p:nvSpPr>
          <p:cNvPr id="8" name="Freeform 8"/>
          <p:cNvSpPr/>
          <p:nvPr/>
        </p:nvSpPr>
        <p:spPr>
          <a:xfrm>
            <a:off x="9462578" y="6986350"/>
            <a:ext cx="4809948" cy="577194"/>
          </a:xfrm>
          <a:custGeom>
            <a:avLst/>
            <a:gdLst/>
            <a:ahLst/>
            <a:cxnLst/>
            <a:rect l="l" t="t" r="r" b="b"/>
            <a:pathLst>
              <a:path w="4809948" h="577194">
                <a:moveTo>
                  <a:pt x="0" y="0"/>
                </a:moveTo>
                <a:lnTo>
                  <a:pt x="4809948" y="0"/>
                </a:lnTo>
                <a:lnTo>
                  <a:pt x="4809948" y="577194"/>
                </a:lnTo>
                <a:lnTo>
                  <a:pt x="0" y="57719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22913" y="4076700"/>
            <a:ext cx="7629961" cy="62103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14"/>
            <a:stretch>
              <a:fillRect/>
            </a:stretch>
          </a:blipFill>
        </p:spPr>
      </p:sp>
      <p:pic>
        <p:nvPicPr>
          <p:cNvPr id="10" name="Picture 9"/>
          <p:cNvPicPr>
            <a:picLocks noChangeAspect="1"/>
          </p:cNvPicPr>
          <p:nvPr/>
        </p:nvPicPr>
        <p:blipFill>
          <a:blip r:embed="rId15"/>
          <a:stretch>
            <a:fillRect/>
          </a:stretch>
        </p:blipFill>
        <p:spPr>
          <a:xfrm>
            <a:off x="6989342" y="1300939"/>
            <a:ext cx="9925148" cy="6962235"/>
          </a:xfrm>
          <a:prstGeom prst="rect">
            <a:avLst/>
          </a:prstGeom>
        </p:spPr>
      </p:pic>
    </p:spTree>
    <p:extLst>
      <p:ext uri="{BB962C8B-B14F-4D97-AF65-F5344CB8AC3E}">
        <p14:creationId xmlns:p14="http://schemas.microsoft.com/office/powerpoint/2010/main" val="11994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5" name="Freeform 5"/>
          <p:cNvSpPr/>
          <p:nvPr/>
        </p:nvSpPr>
        <p:spPr>
          <a:xfrm rot="-1820470">
            <a:off x="-957031" y="-7251226"/>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2">
              <a:alphaModFix amt="9999"/>
              <a:extLst>
                <a:ext uri="{96DAC541-7B7A-43D3-8B79-37D633B846F1}">
                  <asvg:svgBlip xmlns:asvg="http://schemas.microsoft.com/office/drawing/2016/SVG/main" xmlns="" r:embed="rId7"/>
                </a:ext>
              </a:extLst>
            </a:blip>
            <a:stretch>
              <a:fillRect r="-18257" b="-7608"/>
            </a:stretch>
          </a:blipFill>
        </p:spPr>
      </p:sp>
      <p:grpSp>
        <p:nvGrpSpPr>
          <p:cNvPr id="2" name="Group 2"/>
          <p:cNvGrpSpPr/>
          <p:nvPr/>
        </p:nvGrpSpPr>
        <p:grpSpPr>
          <a:xfrm>
            <a:off x="616707" y="221716"/>
            <a:ext cx="16326954" cy="2801961"/>
            <a:chOff x="0" y="0"/>
            <a:chExt cx="13934614" cy="9353610"/>
          </a:xfrm>
        </p:grpSpPr>
        <p:sp>
          <p:nvSpPr>
            <p:cNvPr id="3" name="Freeform 3"/>
            <p:cNvSpPr/>
            <p:nvPr/>
          </p:nvSpPr>
          <p:spPr>
            <a:xfrm rot="-5400000" flipH="1">
              <a:off x="2290502" y="-2290502"/>
              <a:ext cx="9353610" cy="13934614"/>
            </a:xfrm>
            <a:custGeom>
              <a:avLst/>
              <a:gdLst/>
              <a:ahLst/>
              <a:cxnLst/>
              <a:rect l="l" t="t" r="r" b="b"/>
              <a:pathLst>
                <a:path w="9353610" h="13934614">
                  <a:moveTo>
                    <a:pt x="9353610" y="0"/>
                  </a:moveTo>
                  <a:lnTo>
                    <a:pt x="0" y="0"/>
                  </a:lnTo>
                  <a:lnTo>
                    <a:pt x="0" y="13934614"/>
                  </a:lnTo>
                  <a:lnTo>
                    <a:pt x="9353610" y="13934614"/>
                  </a:lnTo>
                  <a:lnTo>
                    <a:pt x="9353610" y="0"/>
                  </a:lnTo>
                  <a:close/>
                </a:path>
              </a:pathLst>
            </a:custGeom>
            <a:blipFill>
              <a:blip r:embed="rId8">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2571815" y="-1871414"/>
              <a:ext cx="8790983" cy="13096437"/>
            </a:xfrm>
            <a:custGeom>
              <a:avLst/>
              <a:gdLst/>
              <a:ahLst/>
              <a:cxnLst/>
              <a:rect l="l" t="t" r="r" b="b"/>
              <a:pathLst>
                <a:path w="8790983" h="13096437">
                  <a:moveTo>
                    <a:pt x="8790984" y="0"/>
                  </a:moveTo>
                  <a:lnTo>
                    <a:pt x="0" y="0"/>
                  </a:lnTo>
                  <a:lnTo>
                    <a:pt x="0" y="13096437"/>
                  </a:lnTo>
                  <a:lnTo>
                    <a:pt x="8790984" y="13096437"/>
                  </a:lnTo>
                  <a:lnTo>
                    <a:pt x="8790984" y="0"/>
                  </a:lnTo>
                  <a:close/>
                </a:path>
              </a:pathLst>
            </a:custGeom>
            <a:blipFill>
              <a:blip r:embed="rId9">
                <a:extLst>
                  <a:ext uri="{96DAC541-7B7A-43D3-8B79-37D633B846F1}">
                    <asvg:svgBlip xmlns:asvg="http://schemas.microsoft.com/office/drawing/2016/SVG/main" xmlns="" r:embed="rId5"/>
                  </a:ext>
                </a:extLst>
              </a:blip>
              <a:stretch>
                <a:fillRect/>
              </a:stretch>
            </a:blipFill>
          </p:spPr>
        </p:sp>
      </p:grpSp>
      <p:sp>
        <p:nvSpPr>
          <p:cNvPr id="7" name="Freeform 7"/>
          <p:cNvSpPr/>
          <p:nvPr/>
        </p:nvSpPr>
        <p:spPr>
          <a:xfrm>
            <a:off x="16379157" y="265165"/>
            <a:ext cx="1908843" cy="3230349"/>
          </a:xfrm>
          <a:custGeom>
            <a:avLst/>
            <a:gdLst/>
            <a:ahLst/>
            <a:cxnLst/>
            <a:rect l="l" t="t" r="r" b="b"/>
            <a:pathLst>
              <a:path w="1908843" h="3230349">
                <a:moveTo>
                  <a:pt x="0" y="0"/>
                </a:moveTo>
                <a:lnTo>
                  <a:pt x="1908843" y="0"/>
                </a:lnTo>
                <a:lnTo>
                  <a:pt x="1908843" y="3230349"/>
                </a:lnTo>
                <a:lnTo>
                  <a:pt x="0" y="3230349"/>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0" y="725944"/>
            <a:ext cx="2041001" cy="1937095"/>
          </a:xfrm>
          <a:custGeom>
            <a:avLst/>
            <a:gdLst/>
            <a:ahLst/>
            <a:cxnLst/>
            <a:rect l="l" t="t" r="r" b="b"/>
            <a:pathLst>
              <a:path w="2041001" h="1937095">
                <a:moveTo>
                  <a:pt x="0" y="0"/>
                </a:moveTo>
                <a:lnTo>
                  <a:pt x="2041001" y="0"/>
                </a:lnTo>
                <a:lnTo>
                  <a:pt x="2041001" y="1937095"/>
                </a:lnTo>
                <a:lnTo>
                  <a:pt x="0" y="19370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9" name="Group 9"/>
          <p:cNvGrpSpPr/>
          <p:nvPr/>
        </p:nvGrpSpPr>
        <p:grpSpPr>
          <a:xfrm>
            <a:off x="0" y="913870"/>
            <a:ext cx="1561243" cy="156124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51"/>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418"/>
                </a:lnSpc>
              </a:pPr>
              <a:endParaRPr/>
            </a:p>
          </p:txBody>
        </p:sp>
      </p:grpSp>
      <p:sp>
        <p:nvSpPr>
          <p:cNvPr id="12" name="TextBox 12"/>
          <p:cNvSpPr txBox="1"/>
          <p:nvPr/>
        </p:nvSpPr>
        <p:spPr>
          <a:xfrm>
            <a:off x="2511341" y="1207989"/>
            <a:ext cx="13030656" cy="846386"/>
          </a:xfrm>
          <a:prstGeom prst="rect">
            <a:avLst/>
          </a:prstGeom>
        </p:spPr>
        <p:txBody>
          <a:bodyPr wrap="square" lIns="0" tIns="0" rIns="0" bIns="0" rtlCol="0" anchor="t">
            <a:spAutoFit/>
          </a:bodyPr>
          <a:lstStyle/>
          <a:p>
            <a:pPr algn="ctr">
              <a:lnSpc>
                <a:spcPts val="6553"/>
              </a:lnSpc>
            </a:pPr>
            <a:r>
              <a:rPr lang="en-US" sz="5799" dirty="0" err="1" smtClean="0">
                <a:solidFill>
                  <a:srgbClr val="CA5E28"/>
                </a:solidFill>
                <a:latin typeface="Cambria Bold"/>
              </a:rPr>
              <a:t>Em</a:t>
            </a:r>
            <a:r>
              <a:rPr lang="en-US" sz="5799" dirty="0" smtClean="0">
                <a:solidFill>
                  <a:srgbClr val="CA5E28"/>
                </a:solidFill>
                <a:latin typeface="Cambria Bold"/>
              </a:rPr>
              <a:t> </a:t>
            </a:r>
            <a:r>
              <a:rPr lang="en-US" sz="5799" dirty="0" err="1" smtClean="0">
                <a:solidFill>
                  <a:srgbClr val="CA5E28"/>
                </a:solidFill>
                <a:latin typeface="Cambria Bold"/>
              </a:rPr>
              <a:t>sẽ</a:t>
            </a:r>
            <a:r>
              <a:rPr lang="en-US" sz="5799" dirty="0" smtClean="0">
                <a:solidFill>
                  <a:srgbClr val="CA5E28"/>
                </a:solidFill>
                <a:latin typeface="Cambria Bold"/>
              </a:rPr>
              <a:t> </a:t>
            </a:r>
            <a:r>
              <a:rPr lang="en-US" sz="5799" dirty="0" err="1" smtClean="0">
                <a:solidFill>
                  <a:srgbClr val="CA5E28"/>
                </a:solidFill>
                <a:latin typeface="Cambria Bold"/>
              </a:rPr>
              <a:t>khuyên</a:t>
            </a:r>
            <a:r>
              <a:rPr lang="en-US" sz="5799" dirty="0" smtClean="0">
                <a:solidFill>
                  <a:srgbClr val="CA5E28"/>
                </a:solidFill>
                <a:latin typeface="Cambria Bold"/>
              </a:rPr>
              <a:t> </a:t>
            </a:r>
            <a:r>
              <a:rPr lang="en-US" sz="5799" dirty="0" err="1" smtClean="0">
                <a:solidFill>
                  <a:srgbClr val="CA5E28"/>
                </a:solidFill>
                <a:latin typeface="Cambria Bold"/>
              </a:rPr>
              <a:t>bạn</a:t>
            </a:r>
            <a:r>
              <a:rPr lang="en-US" sz="5799" dirty="0" smtClean="0">
                <a:solidFill>
                  <a:srgbClr val="CA5E28"/>
                </a:solidFill>
                <a:latin typeface="Cambria Bold"/>
              </a:rPr>
              <a:t> </a:t>
            </a:r>
            <a:r>
              <a:rPr lang="en-US" sz="5799" dirty="0" err="1" smtClean="0">
                <a:solidFill>
                  <a:srgbClr val="CA5E28"/>
                </a:solidFill>
                <a:latin typeface="Cambria Bold"/>
              </a:rPr>
              <a:t>điều</a:t>
            </a:r>
            <a:r>
              <a:rPr lang="en-US" sz="5799" dirty="0" smtClean="0">
                <a:solidFill>
                  <a:srgbClr val="CA5E28"/>
                </a:solidFill>
                <a:latin typeface="Cambria Bold"/>
              </a:rPr>
              <a:t> </a:t>
            </a:r>
            <a:r>
              <a:rPr lang="en-US" sz="5799" dirty="0" err="1" smtClean="0">
                <a:solidFill>
                  <a:srgbClr val="CA5E28"/>
                </a:solidFill>
                <a:latin typeface="Cambria Bold"/>
              </a:rPr>
              <a:t>gì</a:t>
            </a:r>
            <a:r>
              <a:rPr lang="en-US" sz="5799" dirty="0" smtClean="0">
                <a:solidFill>
                  <a:srgbClr val="CA5E28"/>
                </a:solidFill>
                <a:latin typeface="Cambria Bold"/>
              </a:rPr>
              <a:t>? </a:t>
            </a:r>
            <a:r>
              <a:rPr lang="en-US" sz="5799" dirty="0" err="1" smtClean="0">
                <a:solidFill>
                  <a:srgbClr val="CA5E28"/>
                </a:solidFill>
                <a:latin typeface="Cambria Bold"/>
              </a:rPr>
              <a:t>Tại</a:t>
            </a:r>
            <a:r>
              <a:rPr lang="en-US" sz="5799" dirty="0" smtClean="0">
                <a:solidFill>
                  <a:srgbClr val="CA5E28"/>
                </a:solidFill>
                <a:latin typeface="Cambria Bold"/>
              </a:rPr>
              <a:t> </a:t>
            </a:r>
            <a:r>
              <a:rPr lang="en-US" sz="5799" dirty="0" err="1" smtClean="0">
                <a:solidFill>
                  <a:srgbClr val="CA5E28"/>
                </a:solidFill>
                <a:latin typeface="Cambria Bold"/>
              </a:rPr>
              <a:t>sao</a:t>
            </a:r>
            <a:r>
              <a:rPr lang="en-US" sz="5799" dirty="0" smtClean="0">
                <a:solidFill>
                  <a:srgbClr val="CA5E28"/>
                </a:solidFill>
                <a:latin typeface="Cambria Bold"/>
              </a:rPr>
              <a:t>?</a:t>
            </a:r>
            <a:endParaRPr lang="en-US" sz="5799" dirty="0">
              <a:solidFill>
                <a:srgbClr val="CA5E28"/>
              </a:solidFill>
              <a:latin typeface="Cambria Bold"/>
            </a:endParaRPr>
          </a:p>
        </p:txBody>
      </p:sp>
      <p:grpSp>
        <p:nvGrpSpPr>
          <p:cNvPr id="28" name="Group 27"/>
          <p:cNvGrpSpPr/>
          <p:nvPr/>
        </p:nvGrpSpPr>
        <p:grpSpPr>
          <a:xfrm>
            <a:off x="1922183" y="3443636"/>
            <a:ext cx="6858000" cy="2874272"/>
            <a:chOff x="1243499" y="5542835"/>
            <a:chExt cx="5944115" cy="2578832"/>
          </a:xfrm>
        </p:grpSpPr>
        <p:pic>
          <p:nvPicPr>
            <p:cNvPr id="27" name="Picture 26"/>
            <p:cNvPicPr>
              <a:picLocks noChangeAspect="1"/>
            </p:cNvPicPr>
            <p:nvPr/>
          </p:nvPicPr>
          <p:blipFill>
            <a:blip r:embed="rId16"/>
            <a:stretch>
              <a:fillRect/>
            </a:stretch>
          </p:blipFill>
          <p:spPr>
            <a:xfrm>
              <a:off x="1243499" y="5542835"/>
              <a:ext cx="5944115" cy="2578832"/>
            </a:xfrm>
            <a:prstGeom prst="rect">
              <a:avLst/>
            </a:prstGeom>
          </p:spPr>
        </p:pic>
        <p:sp>
          <p:nvSpPr>
            <p:cNvPr id="24" name="TextBox 12"/>
            <p:cNvSpPr txBox="1"/>
            <p:nvPr/>
          </p:nvSpPr>
          <p:spPr>
            <a:xfrm>
              <a:off x="1958770" y="6001254"/>
              <a:ext cx="4334225" cy="1661993"/>
            </a:xfrm>
            <a:prstGeom prst="rect">
              <a:avLst/>
            </a:prstGeom>
          </p:spPr>
          <p:txBody>
            <a:bodyPr wrap="square" lIns="0" tIns="0" rIns="0" bIns="0" rtlCol="0" anchor="t">
              <a:spAutoFit/>
            </a:bodyPr>
            <a:lstStyle/>
            <a:p>
              <a:pPr algn="just"/>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a. </a:t>
              </a:r>
              <a:r>
                <a:rPr lang="en-US" sz="3600" dirty="0" err="1" smtClean="0">
                  <a:latin typeface="Cambria" panose="02040503050406030204" pitchFamily="18" charset="0"/>
                  <a:ea typeface="Cambria" panose="02040503050406030204" pitchFamily="18" charset="0"/>
                </a:rPr>
                <a:t>Quân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tự</a:t>
              </a:r>
              <a:r>
                <a:rPr lang="en-US" sz="3600" dirty="0" smtClean="0">
                  <a:latin typeface="Cambria" panose="02040503050406030204" pitchFamily="18" charset="0"/>
                  <a:ea typeface="Cambria" panose="02040503050406030204" pitchFamily="18" charset="0"/>
                </a:rPr>
                <a:t> ý </a:t>
              </a:r>
              <a:r>
                <a:rPr lang="en-US" sz="3600" dirty="0" err="1" smtClean="0">
                  <a:latin typeface="Cambria" panose="02040503050406030204" pitchFamily="18" charset="0"/>
                  <a:ea typeface="Cambria" panose="02040503050406030204" pitchFamily="18" charset="0"/>
                </a:rPr>
                <a:t>dùng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chưa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hỏi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mượn</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grpSp>
        <p:nvGrpSpPr>
          <p:cNvPr id="30" name="Group 29"/>
          <p:cNvGrpSpPr/>
          <p:nvPr/>
        </p:nvGrpSpPr>
        <p:grpSpPr>
          <a:xfrm>
            <a:off x="9886870" y="3670765"/>
            <a:ext cx="6724471" cy="2908044"/>
            <a:chOff x="5989982" y="5413112"/>
            <a:chExt cx="6724471" cy="2908044"/>
          </a:xfrm>
        </p:grpSpPr>
        <p:pic>
          <p:nvPicPr>
            <p:cNvPr id="29" name="Picture 28"/>
            <p:cNvPicPr>
              <a:picLocks noChangeAspect="1"/>
            </p:cNvPicPr>
            <p:nvPr/>
          </p:nvPicPr>
          <p:blipFill>
            <a:blip r:embed="rId17"/>
            <a:stretch>
              <a:fillRect/>
            </a:stretch>
          </p:blipFill>
          <p:spPr>
            <a:xfrm>
              <a:off x="5989982" y="5413112"/>
              <a:ext cx="6724471" cy="2908044"/>
            </a:xfrm>
            <a:prstGeom prst="rect">
              <a:avLst/>
            </a:prstGeom>
          </p:spPr>
        </p:pic>
        <p:sp>
          <p:nvSpPr>
            <p:cNvPr id="25" name="TextBox 12"/>
            <p:cNvSpPr txBox="1"/>
            <p:nvPr/>
          </p:nvSpPr>
          <p:spPr>
            <a:xfrm>
              <a:off x="6873875" y="6036137"/>
              <a:ext cx="5060222" cy="1661993"/>
            </a:xfrm>
            <a:prstGeom prst="rect">
              <a:avLst/>
            </a:prstGeom>
          </p:spPr>
          <p:txBody>
            <a:bodyPr wrap="square" lIns="0" tIns="0" rIns="0" bIns="0" rtlCol="0" anchor="t">
              <a:spAutoFit/>
            </a:bodyPr>
            <a:lstStyle/>
            <a:p>
              <a:pPr algn="just"/>
              <a:r>
                <a:rPr lang="en-US" sz="3600" dirty="0" smtClean="0">
                  <a:latin typeface="Cambria" panose="02040503050406030204" pitchFamily="18" charset="0"/>
                  <a:ea typeface="Cambria" panose="02040503050406030204" pitchFamily="18" charset="0"/>
                </a:rPr>
                <a:t>b. </a:t>
              </a:r>
              <a:r>
                <a:rPr lang="en-US" sz="3600" dirty="0" err="1" smtClean="0">
                  <a:latin typeface="Cambria" panose="02040503050406030204" pitchFamily="18" charset="0"/>
                  <a:ea typeface="Cambria" panose="02040503050406030204" pitchFamily="18" charset="0"/>
                </a:rPr>
                <a:t>Hằng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mượn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nhưng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không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giữ</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cẩn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thận</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grpSp>
        <p:nvGrpSpPr>
          <p:cNvPr id="32" name="Group 31"/>
          <p:cNvGrpSpPr/>
          <p:nvPr/>
        </p:nvGrpSpPr>
        <p:grpSpPr>
          <a:xfrm>
            <a:off x="6643465" y="7102843"/>
            <a:ext cx="6657409" cy="2542252"/>
            <a:chOff x="4648200" y="6726853"/>
            <a:chExt cx="6657409" cy="2542252"/>
          </a:xfrm>
        </p:grpSpPr>
        <p:pic>
          <p:nvPicPr>
            <p:cNvPr id="31" name="Picture 30"/>
            <p:cNvPicPr>
              <a:picLocks noChangeAspect="1"/>
            </p:cNvPicPr>
            <p:nvPr/>
          </p:nvPicPr>
          <p:blipFill>
            <a:blip r:embed="rId18"/>
            <a:stretch>
              <a:fillRect/>
            </a:stretch>
          </p:blipFill>
          <p:spPr>
            <a:xfrm>
              <a:off x="4648200" y="6726853"/>
              <a:ext cx="6657409" cy="2542252"/>
            </a:xfrm>
            <a:prstGeom prst="rect">
              <a:avLst/>
            </a:prstGeom>
          </p:spPr>
        </p:pic>
        <p:sp>
          <p:nvSpPr>
            <p:cNvPr id="26" name="TextBox 12"/>
            <p:cNvSpPr txBox="1"/>
            <p:nvPr/>
          </p:nvSpPr>
          <p:spPr>
            <a:xfrm>
              <a:off x="5446793" y="7443981"/>
              <a:ext cx="5060222" cy="1107996"/>
            </a:xfrm>
            <a:prstGeom prst="rect">
              <a:avLst/>
            </a:prstGeom>
          </p:spPr>
          <p:txBody>
            <a:bodyPr wrap="square" lIns="0" tIns="0" rIns="0" bIns="0" rtlCol="0" anchor="t">
              <a:spAutoFit/>
            </a:bodyPr>
            <a:lstStyle/>
            <a:p>
              <a:pPr algn="just"/>
              <a:r>
                <a:rPr lang="en-US" sz="3600" dirty="0" smtClean="0">
                  <a:latin typeface="Cambria" panose="02040503050406030204" pitchFamily="18" charset="0"/>
                  <a:ea typeface="Cambria" panose="02040503050406030204" pitchFamily="18" charset="0"/>
                </a:rPr>
                <a:t>c. </a:t>
              </a:r>
              <a:r>
                <a:rPr lang="en-US" sz="3600" dirty="0" err="1" smtClean="0">
                  <a:latin typeface="Cambria" panose="02040503050406030204" pitchFamily="18" charset="0"/>
                  <a:ea typeface="Cambria" panose="02040503050406030204" pitchFamily="18" charset="0"/>
                </a:rPr>
                <a:t>Tùng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mượn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bạn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nhưng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không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lại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bạn</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sp>
        <p:nvSpPr>
          <p:cNvPr id="21" name="TextBox 12"/>
          <p:cNvSpPr txBox="1"/>
          <p:nvPr/>
        </p:nvSpPr>
        <p:spPr>
          <a:xfrm>
            <a:off x="344972" y="1528341"/>
            <a:ext cx="870050" cy="938590"/>
          </a:xfrm>
          <a:prstGeom prst="rect">
            <a:avLst/>
          </a:prstGeom>
        </p:spPr>
        <p:txBody>
          <a:bodyPr wrap="square" lIns="0" tIns="0" rIns="0" bIns="0" rtlCol="0" anchor="t">
            <a:spAutoFit/>
          </a:bodyPr>
          <a:lstStyle/>
          <a:p>
            <a:pPr algn="ctr">
              <a:lnSpc>
                <a:spcPts val="6553"/>
              </a:lnSpc>
            </a:pPr>
            <a:r>
              <a:rPr lang="en-US" sz="11500" dirty="0" smtClean="0">
                <a:latin typeface="#9Slide03 SFU Helvetica ExtraCo" panose="00000400000000000000" pitchFamily="2" charset="0"/>
              </a:rPr>
              <a:t>3</a:t>
            </a:r>
            <a:endParaRPr lang="en-US" sz="11500" dirty="0">
              <a:latin typeface="#9Slide03 SFU Helvetica ExtraCo" panose="00000400000000000000" pitchFamily="2" charset="0"/>
            </a:endParaRPr>
          </a:p>
        </p:txBody>
      </p:sp>
      <p:sp>
        <p:nvSpPr>
          <p:cNvPr id="22" name="Freeform 9"/>
          <p:cNvSpPr/>
          <p:nvPr/>
        </p:nvSpPr>
        <p:spPr>
          <a:xfrm>
            <a:off x="-206899" y="6867451"/>
            <a:ext cx="4495800" cy="3464879"/>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19"/>
            <a:stretch>
              <a:fillRect/>
            </a:stretch>
          </a:blipFill>
        </p:spPr>
      </p:sp>
    </p:spTree>
    <p:extLst>
      <p:ext uri="{BB962C8B-B14F-4D97-AF65-F5344CB8AC3E}">
        <p14:creationId xmlns:p14="http://schemas.microsoft.com/office/powerpoint/2010/main" val="128875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5" name="Freeform 5"/>
          <p:cNvSpPr/>
          <p:nvPr/>
        </p:nvSpPr>
        <p:spPr>
          <a:xfrm rot="4193759">
            <a:off x="-1780207" y="7822299"/>
            <a:ext cx="5330691" cy="2965803"/>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585412">
            <a:off x="-15978" y="163310"/>
            <a:ext cx="2619228" cy="2419214"/>
          </a:xfrm>
          <a:custGeom>
            <a:avLst/>
            <a:gdLst/>
            <a:ahLst/>
            <a:cxnLst/>
            <a:rect l="l" t="t" r="r" b="b"/>
            <a:pathLst>
              <a:path w="2619228" h="2419214">
                <a:moveTo>
                  <a:pt x="0" y="0"/>
                </a:moveTo>
                <a:lnTo>
                  <a:pt x="2619228" y="0"/>
                </a:lnTo>
                <a:lnTo>
                  <a:pt x="2619228" y="2419215"/>
                </a:lnTo>
                <a:lnTo>
                  <a:pt x="0" y="24192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915869" flipH="1" flipV="1">
            <a:off x="15499793" y="7144372"/>
            <a:ext cx="5941746" cy="4604853"/>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9338671">
            <a:off x="13812198" y="299180"/>
            <a:ext cx="6894205" cy="1818346"/>
          </a:xfrm>
          <a:custGeom>
            <a:avLst/>
            <a:gdLst/>
            <a:ahLst/>
            <a:cxnLst/>
            <a:rect l="l" t="t" r="r" b="b"/>
            <a:pathLst>
              <a:path w="6894205" h="1818346">
                <a:moveTo>
                  <a:pt x="0" y="0"/>
                </a:moveTo>
                <a:lnTo>
                  <a:pt x="6894204" y="0"/>
                </a:lnTo>
                <a:lnTo>
                  <a:pt x="6894204" y="1818347"/>
                </a:lnTo>
                <a:lnTo>
                  <a:pt x="0" y="18183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5731986" y="1372917"/>
            <a:ext cx="11830815" cy="7592159"/>
          </a:xfrm>
          <a:custGeom>
            <a:avLst/>
            <a:gdLst/>
            <a:ahLst/>
            <a:cxnLst/>
            <a:rect l="l" t="t" r="r" b="b"/>
            <a:pathLst>
              <a:path w="6992769" h="3627499">
                <a:moveTo>
                  <a:pt x="0" y="0"/>
                </a:moveTo>
                <a:lnTo>
                  <a:pt x="6992770" y="0"/>
                </a:lnTo>
                <a:lnTo>
                  <a:pt x="6992770" y="3627499"/>
                </a:lnTo>
                <a:lnTo>
                  <a:pt x="0" y="362749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a:off x="-361014" y="3742435"/>
            <a:ext cx="8730484" cy="6563615"/>
          </a:xfrm>
          <a:custGeom>
            <a:avLst/>
            <a:gdLst/>
            <a:ahLst/>
            <a:cxnLst/>
            <a:rect l="l" t="t" r="r" b="b"/>
            <a:pathLst>
              <a:path w="5292347" h="4114800">
                <a:moveTo>
                  <a:pt x="0" y="0"/>
                </a:moveTo>
                <a:lnTo>
                  <a:pt x="5292347" y="0"/>
                </a:lnTo>
                <a:lnTo>
                  <a:pt x="5292347" y="4114800"/>
                </a:lnTo>
                <a:lnTo>
                  <a:pt x="0" y="41148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4" name="TextBox 14"/>
          <p:cNvSpPr txBox="1"/>
          <p:nvPr/>
        </p:nvSpPr>
        <p:spPr>
          <a:xfrm>
            <a:off x="7215993" y="3091504"/>
            <a:ext cx="9076937" cy="4154984"/>
          </a:xfrm>
          <a:prstGeom prst="rect">
            <a:avLst/>
          </a:prstGeom>
        </p:spPr>
        <p:txBody>
          <a:bodyPr wrap="square" lIns="0" tIns="0" rIns="0" bIns="0" rtlCol="0" anchor="t">
            <a:spAutoFit/>
          </a:bodyPr>
          <a:lstStyle/>
          <a:p>
            <a:pPr marL="863599" lvl="1" indent="-431800" algn="just">
              <a:spcBef>
                <a:spcPct val="0"/>
              </a:spcBef>
              <a:buFont typeface="Arial"/>
              <a:buChar char="•"/>
            </a:pPr>
            <a:r>
              <a:rPr lang="en-US" sz="5400" dirty="0" err="1">
                <a:solidFill>
                  <a:srgbClr val="002060"/>
                </a:solidFill>
                <a:latin typeface="Cambria" panose="02040503050406030204" pitchFamily="18" charset="0"/>
                <a:ea typeface="Cambria" panose="02040503050406030204" pitchFamily="18" charset="0"/>
              </a:rPr>
              <a:t>Làm</a:t>
            </a:r>
            <a:r>
              <a:rPr lang="en-US" sz="5400" dirty="0">
                <a:solidFill>
                  <a:srgbClr val="002060"/>
                </a:solidFill>
                <a:latin typeface="Cambria" panose="02040503050406030204" pitchFamily="18" charset="0"/>
                <a:ea typeface="Cambria" panose="02040503050406030204" pitchFamily="18" charset="0"/>
              </a:rPr>
              <a:t> </a:t>
            </a:r>
            <a:r>
              <a:rPr lang="en-US" sz="5400" dirty="0" err="1">
                <a:solidFill>
                  <a:srgbClr val="002060"/>
                </a:solidFill>
                <a:latin typeface="Cambria" panose="02040503050406030204" pitchFamily="18" charset="0"/>
                <a:ea typeface="Cambria" panose="02040503050406030204" pitchFamily="18" charset="0"/>
              </a:rPr>
              <a:t>việc</a:t>
            </a:r>
            <a:r>
              <a:rPr lang="en-US" sz="5400" dirty="0">
                <a:solidFill>
                  <a:srgbClr val="002060"/>
                </a:solidFill>
                <a:latin typeface="Cambria" panose="02040503050406030204" pitchFamily="18" charset="0"/>
                <a:ea typeface="Cambria" panose="02040503050406030204" pitchFamily="18" charset="0"/>
              </a:rPr>
              <a:t> </a:t>
            </a:r>
            <a:r>
              <a:rPr lang="en-US" sz="5400" dirty="0" err="1">
                <a:solidFill>
                  <a:srgbClr val="002060"/>
                </a:solidFill>
                <a:latin typeface="Cambria" panose="02040503050406030204" pitchFamily="18" charset="0"/>
                <a:ea typeface="Cambria" panose="02040503050406030204" pitchFamily="18" charset="0"/>
              </a:rPr>
              <a:t>theo</a:t>
            </a:r>
            <a:r>
              <a:rPr lang="en-US" sz="5400" dirty="0">
                <a:solidFill>
                  <a:srgbClr val="002060"/>
                </a:solidFill>
                <a:latin typeface="Cambria" panose="02040503050406030204" pitchFamily="18" charset="0"/>
                <a:ea typeface="Cambria" panose="02040503050406030204" pitchFamily="18" charset="0"/>
              </a:rPr>
              <a:t> </a:t>
            </a:r>
            <a:r>
              <a:rPr lang="en-US" sz="5400" dirty="0" err="1">
                <a:solidFill>
                  <a:srgbClr val="002060"/>
                </a:solidFill>
                <a:latin typeface="Cambria" panose="02040503050406030204" pitchFamily="18" charset="0"/>
                <a:ea typeface="Cambria" panose="02040503050406030204" pitchFamily="18" charset="0"/>
              </a:rPr>
              <a:t>nhóm</a:t>
            </a:r>
            <a:r>
              <a:rPr lang="en-US" sz="5400" dirty="0">
                <a:solidFill>
                  <a:srgbClr val="002060"/>
                </a:solidFill>
                <a:latin typeface="Cambria" panose="02040503050406030204" pitchFamily="18" charset="0"/>
                <a:ea typeface="Cambria" panose="02040503050406030204" pitchFamily="18" charset="0"/>
              </a:rPr>
              <a:t> </a:t>
            </a:r>
            <a:r>
              <a:rPr lang="en-US" sz="5400" dirty="0" smtClean="0">
                <a:solidFill>
                  <a:srgbClr val="002060"/>
                </a:solidFill>
                <a:latin typeface="Cambria" panose="02040503050406030204" pitchFamily="18" charset="0"/>
                <a:ea typeface="Cambria" panose="02040503050406030204" pitchFamily="18" charset="0"/>
              </a:rPr>
              <a:t>2 </a:t>
            </a:r>
            <a:endParaRPr lang="en-US" sz="5400" dirty="0">
              <a:solidFill>
                <a:srgbClr val="002060"/>
              </a:solidFill>
              <a:latin typeface="Cambria" panose="02040503050406030204" pitchFamily="18" charset="0"/>
              <a:ea typeface="Cambria" panose="02040503050406030204" pitchFamily="18" charset="0"/>
            </a:endParaRPr>
          </a:p>
          <a:p>
            <a:pPr marL="863599" lvl="1" indent="-431800" algn="just">
              <a:spcBef>
                <a:spcPct val="0"/>
              </a:spcBef>
              <a:buFont typeface="Arial"/>
              <a:buChar char="•"/>
            </a:pPr>
            <a:r>
              <a:rPr lang="en-US" sz="5400" dirty="0" err="1" smtClean="0">
                <a:solidFill>
                  <a:srgbClr val="002060"/>
                </a:solidFill>
                <a:latin typeface="Cambria" panose="02040503050406030204" pitchFamily="18" charset="0"/>
                <a:ea typeface="Cambria" panose="02040503050406030204" pitchFamily="18" charset="0"/>
              </a:rPr>
              <a:t>Đưa</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ra</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lời</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khuyên</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cho</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bạn</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trong</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mỗi</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tình</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huống</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và</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giải</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thích</a:t>
            </a:r>
            <a:endParaRPr lang="en-US" sz="5400" dirty="0">
              <a:solidFill>
                <a:srgbClr val="002060"/>
              </a:solidFill>
              <a:latin typeface="Cambria" panose="02040503050406030204" pitchFamily="18" charset="0"/>
              <a:ea typeface="Cambria" panose="02040503050406030204" pitchFamily="18" charset="0"/>
            </a:endParaRPr>
          </a:p>
          <a:p>
            <a:pPr marL="863599" lvl="1" indent="-431800" algn="just">
              <a:spcBef>
                <a:spcPct val="0"/>
              </a:spcBef>
              <a:buFont typeface="Arial"/>
              <a:buChar char="•"/>
            </a:pPr>
            <a:r>
              <a:rPr lang="en-US" sz="5400" dirty="0" smtClean="0">
                <a:solidFill>
                  <a:srgbClr val="002060"/>
                </a:solidFill>
                <a:latin typeface="Cambria" panose="02040503050406030204" pitchFamily="18" charset="0"/>
                <a:ea typeface="Cambria" panose="02040503050406030204" pitchFamily="18" charset="0"/>
              </a:rPr>
              <a:t>Chia </a:t>
            </a:r>
            <a:r>
              <a:rPr lang="en-US" sz="5400" dirty="0" err="1" smtClean="0">
                <a:solidFill>
                  <a:srgbClr val="002060"/>
                </a:solidFill>
                <a:latin typeface="Cambria" panose="02040503050406030204" pitchFamily="18" charset="0"/>
                <a:ea typeface="Cambria" panose="02040503050406030204" pitchFamily="18" charset="0"/>
              </a:rPr>
              <a:t>sẻ</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kết</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quả</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thảo</a:t>
            </a:r>
            <a:r>
              <a:rPr lang="en-US" sz="5400" dirty="0" smtClean="0">
                <a:solidFill>
                  <a:srgbClr val="002060"/>
                </a:solidFill>
                <a:latin typeface="Cambria" panose="02040503050406030204" pitchFamily="18" charset="0"/>
                <a:ea typeface="Cambria" panose="02040503050406030204" pitchFamily="18" charset="0"/>
              </a:rPr>
              <a:t> </a:t>
            </a:r>
            <a:r>
              <a:rPr lang="en-US" sz="5400" dirty="0" err="1" smtClean="0">
                <a:solidFill>
                  <a:srgbClr val="002060"/>
                </a:solidFill>
                <a:latin typeface="Cambria" panose="02040503050406030204" pitchFamily="18" charset="0"/>
                <a:ea typeface="Cambria" panose="02040503050406030204" pitchFamily="18" charset="0"/>
              </a:rPr>
              <a:t>luận</a:t>
            </a:r>
            <a:endParaRPr lang="en-US" sz="5400" dirty="0">
              <a:solidFill>
                <a:srgbClr val="002060"/>
              </a:solidFill>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rotWithShape="1">
          <a:blip r:embed="rId20"/>
          <a:srcRect b="30485"/>
          <a:stretch/>
        </p:blipFill>
        <p:spPr>
          <a:xfrm>
            <a:off x="4880501" y="56449"/>
            <a:ext cx="12644200" cy="2572451"/>
          </a:xfrm>
          <a:prstGeom prst="rect">
            <a:avLst/>
          </a:prstGeom>
        </p:spPr>
      </p:pic>
    </p:spTree>
    <p:extLst>
      <p:ext uri="{BB962C8B-B14F-4D97-AF65-F5344CB8AC3E}">
        <p14:creationId xmlns:p14="http://schemas.microsoft.com/office/powerpoint/2010/main" val="351045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3642" y="23461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481242" y="2193766"/>
            <a:ext cx="15325516" cy="5747068"/>
          </a:xfrm>
          <a:custGeom>
            <a:avLst/>
            <a:gdLst/>
            <a:ahLst/>
            <a:cxnLst/>
            <a:rect l="l" t="t" r="r" b="b"/>
            <a:pathLst>
              <a:path w="15325516" h="5747068">
                <a:moveTo>
                  <a:pt x="0" y="0"/>
                </a:moveTo>
                <a:lnTo>
                  <a:pt x="15325516" y="0"/>
                </a:lnTo>
                <a:lnTo>
                  <a:pt x="15325516" y="5747068"/>
                </a:lnTo>
                <a:lnTo>
                  <a:pt x="0" y="574706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1280600">
            <a:off x="-2095788" y="7351783"/>
            <a:ext cx="6248976" cy="3442617"/>
          </a:xfrm>
          <a:custGeom>
            <a:avLst/>
            <a:gdLst/>
            <a:ahLst/>
            <a:cxnLst/>
            <a:rect l="l" t="t" r="r" b="b"/>
            <a:pathLst>
              <a:path w="6248976" h="3442617">
                <a:moveTo>
                  <a:pt x="0" y="0"/>
                </a:moveTo>
                <a:lnTo>
                  <a:pt x="6248976" y="0"/>
                </a:lnTo>
                <a:lnTo>
                  <a:pt x="6248976" y="3442618"/>
                </a:lnTo>
                <a:lnTo>
                  <a:pt x="0" y="3442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14992064" y="-368638"/>
            <a:ext cx="3295936" cy="3772173"/>
          </a:xfrm>
          <a:custGeom>
            <a:avLst/>
            <a:gdLst/>
            <a:ahLst/>
            <a:cxnLst/>
            <a:rect l="l" t="t" r="r" b="b"/>
            <a:pathLst>
              <a:path w="3295936" h="3772173">
                <a:moveTo>
                  <a:pt x="0" y="0"/>
                </a:moveTo>
                <a:lnTo>
                  <a:pt x="3295936" y="0"/>
                </a:lnTo>
                <a:lnTo>
                  <a:pt x="3295936" y="3772173"/>
                </a:lnTo>
                <a:lnTo>
                  <a:pt x="0" y="3772173"/>
                </a:lnTo>
                <a:lnTo>
                  <a:pt x="0" y="0"/>
                </a:lnTo>
                <a:close/>
              </a:path>
            </a:pathLst>
          </a:custGeom>
          <a:blipFill>
            <a:blip r:embed="rId9"/>
            <a:stretch>
              <a:fillRect/>
            </a:stretch>
          </a:blipFill>
        </p:spPr>
      </p:sp>
      <p:sp>
        <p:nvSpPr>
          <p:cNvPr id="8" name="Freeform 8"/>
          <p:cNvSpPr/>
          <p:nvPr/>
        </p:nvSpPr>
        <p:spPr>
          <a:xfrm>
            <a:off x="7119133" y="8495898"/>
            <a:ext cx="4809948" cy="577194"/>
          </a:xfrm>
          <a:custGeom>
            <a:avLst/>
            <a:gdLst/>
            <a:ahLst/>
            <a:cxnLst/>
            <a:rect l="l" t="t" r="r" b="b"/>
            <a:pathLst>
              <a:path w="4809948" h="577194">
                <a:moveTo>
                  <a:pt x="0" y="0"/>
                </a:moveTo>
                <a:lnTo>
                  <a:pt x="4809948" y="0"/>
                </a:lnTo>
                <a:lnTo>
                  <a:pt x="4809948" y="577194"/>
                </a:lnTo>
                <a:lnTo>
                  <a:pt x="0" y="577194"/>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22913" y="2031496"/>
            <a:ext cx="9826388" cy="82296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14"/>
            <a:stretch>
              <a:fillRect/>
            </a:stretch>
          </a:blipFill>
        </p:spPr>
      </p:sp>
      <p:pic>
        <p:nvPicPr>
          <p:cNvPr id="11" name="Picture 10"/>
          <p:cNvPicPr>
            <a:picLocks noChangeAspect="1"/>
          </p:cNvPicPr>
          <p:nvPr/>
        </p:nvPicPr>
        <p:blipFill>
          <a:blip r:embed="rId15"/>
          <a:stretch>
            <a:fillRect/>
          </a:stretch>
        </p:blipFill>
        <p:spPr>
          <a:xfrm>
            <a:off x="7854935" y="1498398"/>
            <a:ext cx="8785097" cy="762675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5" name="Freeform 5"/>
          <p:cNvSpPr/>
          <p:nvPr/>
        </p:nvSpPr>
        <p:spPr>
          <a:xfrm rot="-1820470">
            <a:off x="-957031" y="-7251226"/>
            <a:ext cx="17005546" cy="19828531"/>
          </a:xfrm>
          <a:custGeom>
            <a:avLst/>
            <a:gdLst/>
            <a:ahLst/>
            <a:cxnLst/>
            <a:rect l="l" t="t" r="r" b="b"/>
            <a:pathLst>
              <a:path w="17005546" h="19828531">
                <a:moveTo>
                  <a:pt x="0" y="0"/>
                </a:moveTo>
                <a:lnTo>
                  <a:pt x="17005546" y="0"/>
                </a:lnTo>
                <a:lnTo>
                  <a:pt x="17005546" y="19828531"/>
                </a:lnTo>
                <a:lnTo>
                  <a:pt x="0" y="19828531"/>
                </a:lnTo>
                <a:lnTo>
                  <a:pt x="0" y="0"/>
                </a:lnTo>
                <a:close/>
              </a:path>
            </a:pathLst>
          </a:custGeom>
          <a:blipFill>
            <a:blip r:embed="rId2">
              <a:alphaModFix amt="9999"/>
              <a:extLst>
                <a:ext uri="{96DAC541-7B7A-43D3-8B79-37D633B846F1}">
                  <asvg:svgBlip xmlns:asvg="http://schemas.microsoft.com/office/drawing/2016/SVG/main" xmlns="" r:embed="rId7"/>
                </a:ext>
              </a:extLst>
            </a:blip>
            <a:stretch>
              <a:fillRect r="-18257" b="-7608"/>
            </a:stretch>
          </a:blipFill>
        </p:spPr>
      </p:sp>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43086" b="73221" l="9924" r="89938">
                        <a14:foregroundMark x1="19986" y1="55316" x2="19986" y2="55316"/>
                        <a14:foregroundMark x1="42401" y1="56275" x2="42401" y2="56275"/>
                        <a14:foregroundMark x1="53019" y1="54436" x2="53019" y2="54436"/>
                        <a14:foregroundMark x1="72033" y1="67306" x2="72033" y2="67306"/>
                        <a14:foregroundMark x1="75295" y1="61711" x2="75295" y2="61711"/>
                        <a14:foregroundMark x1="77932" y1="44524" x2="77932" y2="44524"/>
                      </a14:backgroundRemoval>
                    </a14:imgEffect>
                  </a14:imgLayer>
                </a14:imgProps>
              </a:ext>
            </a:extLst>
          </a:blip>
          <a:srcRect t="42798" b="23232"/>
          <a:stretch/>
        </p:blipFill>
        <p:spPr>
          <a:xfrm>
            <a:off x="6024305" y="162311"/>
            <a:ext cx="6477975" cy="1910410"/>
          </a:xfrm>
          <a:prstGeom prst="rect">
            <a:avLst/>
          </a:prstGeom>
        </p:spPr>
      </p:pic>
      <p:grpSp>
        <p:nvGrpSpPr>
          <p:cNvPr id="4" name="Group 3"/>
          <p:cNvGrpSpPr/>
          <p:nvPr/>
        </p:nvGrpSpPr>
        <p:grpSpPr>
          <a:xfrm>
            <a:off x="1066800" y="2165402"/>
            <a:ext cx="13792200" cy="2253429"/>
            <a:chOff x="2038785" y="2541073"/>
            <a:chExt cx="13792200" cy="2253429"/>
          </a:xfrm>
        </p:grpSpPr>
        <p:grpSp>
          <p:nvGrpSpPr>
            <p:cNvPr id="28" name="Group 27"/>
            <p:cNvGrpSpPr/>
            <p:nvPr/>
          </p:nvGrpSpPr>
          <p:grpSpPr>
            <a:xfrm>
              <a:off x="2038785" y="2541073"/>
              <a:ext cx="13792200" cy="2253429"/>
              <a:chOff x="1243499" y="5542835"/>
              <a:chExt cx="5944115" cy="2021804"/>
            </a:xfrm>
          </p:grpSpPr>
          <p:pic>
            <p:nvPicPr>
              <p:cNvPr id="27" name="Picture 26"/>
              <p:cNvPicPr>
                <a:picLocks noChangeAspect="1"/>
              </p:cNvPicPr>
              <p:nvPr/>
            </p:nvPicPr>
            <p:blipFill>
              <a:blip r:embed="rId10"/>
              <a:stretch>
                <a:fillRect/>
              </a:stretch>
            </p:blipFill>
            <p:spPr>
              <a:xfrm>
                <a:off x="1243499" y="5542835"/>
                <a:ext cx="5944115" cy="2021804"/>
              </a:xfrm>
              <a:prstGeom prst="rect">
                <a:avLst/>
              </a:prstGeom>
            </p:spPr>
          </p:pic>
          <p:sp>
            <p:nvSpPr>
              <p:cNvPr id="24" name="TextBox 12"/>
              <p:cNvSpPr txBox="1"/>
              <p:nvPr/>
            </p:nvSpPr>
            <p:spPr>
              <a:xfrm>
                <a:off x="2034121" y="5756140"/>
                <a:ext cx="4362871" cy="1491160"/>
              </a:xfrm>
              <a:prstGeom prst="rect">
                <a:avLst/>
              </a:prstGeom>
            </p:spPr>
            <p:txBody>
              <a:bodyPr wrap="square" lIns="0" tIns="0" rIns="0" bIns="0" rtlCol="0" anchor="t">
                <a:spAutoFit/>
              </a:bodyPr>
              <a:lstStyle/>
              <a:p>
                <a:pPr algn="just"/>
                <a:r>
                  <a:rPr lang="en-US" sz="3600" dirty="0" err="1" smtClean="0">
                    <a:latin typeface="Cambria" panose="02040503050406030204" pitchFamily="18" charset="0"/>
                    <a:ea typeface="Cambria" panose="02040503050406030204" pitchFamily="18" charset="0"/>
                  </a:rPr>
                  <a:t>Khuyên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bạn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Quân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muốn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dùng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thì</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cần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hỏi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mượn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và</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chỉ</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sử</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dụng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được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sự</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đồng</a:t>
                </a:r>
                <a:r>
                  <a:rPr lang="en-US" sz="3600" dirty="0" smtClean="0">
                    <a:latin typeface="Cambria" panose="02040503050406030204" pitchFamily="18" charset="0"/>
                    <a:ea typeface="Cambria" panose="02040503050406030204" pitchFamily="18" charset="0"/>
                  </a:rPr>
                  <a:t> ý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đó</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sp>
          <p:nvSpPr>
            <p:cNvPr id="2" name="Oval 1"/>
            <p:cNvSpPr/>
            <p:nvPr/>
          </p:nvSpPr>
          <p:spPr>
            <a:xfrm>
              <a:off x="2883152" y="3128068"/>
              <a:ext cx="861121" cy="84940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085940" y="3087641"/>
              <a:ext cx="769763" cy="861774"/>
            </a:xfrm>
            <a:prstGeom prst="rect">
              <a:avLst/>
            </a:prstGeom>
          </p:spPr>
          <p:txBody>
            <a:bodyPr wrap="none">
              <a:spAutoFit/>
            </a:bodyPr>
            <a:lstStyle/>
            <a:p>
              <a:r>
                <a:rPr lang="en-US" sz="5000" dirty="0">
                  <a:latin typeface="Cambria" panose="02040503050406030204" pitchFamily="18" charset="0"/>
                  <a:ea typeface="Cambria" panose="02040503050406030204" pitchFamily="18" charset="0"/>
                </a:rPr>
                <a:t>a. </a:t>
              </a:r>
              <a:endParaRPr lang="en-GB" sz="5000" dirty="0"/>
            </a:p>
          </p:txBody>
        </p:sp>
      </p:grpSp>
      <p:grpSp>
        <p:nvGrpSpPr>
          <p:cNvPr id="8" name="Group 7"/>
          <p:cNvGrpSpPr/>
          <p:nvPr/>
        </p:nvGrpSpPr>
        <p:grpSpPr>
          <a:xfrm>
            <a:off x="4267200" y="4754334"/>
            <a:ext cx="13564165" cy="2117248"/>
            <a:chOff x="4267200" y="4754334"/>
            <a:chExt cx="13564165" cy="2117248"/>
          </a:xfrm>
        </p:grpSpPr>
        <p:grpSp>
          <p:nvGrpSpPr>
            <p:cNvPr id="30" name="Group 29"/>
            <p:cNvGrpSpPr/>
            <p:nvPr/>
          </p:nvGrpSpPr>
          <p:grpSpPr>
            <a:xfrm>
              <a:off x="4267200" y="4754334"/>
              <a:ext cx="13564165" cy="2117248"/>
              <a:chOff x="5989982" y="5413112"/>
              <a:chExt cx="6959035" cy="3146867"/>
            </a:xfrm>
          </p:grpSpPr>
          <p:pic>
            <p:nvPicPr>
              <p:cNvPr id="29" name="Picture 28"/>
              <p:cNvPicPr>
                <a:picLocks noChangeAspect="1"/>
              </p:cNvPicPr>
              <p:nvPr/>
            </p:nvPicPr>
            <p:blipFill>
              <a:blip r:embed="rId11"/>
              <a:stretch>
                <a:fillRect/>
              </a:stretch>
            </p:blipFill>
            <p:spPr>
              <a:xfrm>
                <a:off x="5989982" y="5413112"/>
                <a:ext cx="6959035" cy="3146867"/>
              </a:xfrm>
              <a:prstGeom prst="rect">
                <a:avLst/>
              </a:prstGeom>
            </p:spPr>
          </p:pic>
          <p:sp>
            <p:nvSpPr>
              <p:cNvPr id="25" name="TextBox 12"/>
              <p:cNvSpPr txBox="1"/>
              <p:nvPr/>
            </p:nvSpPr>
            <p:spPr>
              <a:xfrm>
                <a:off x="7043021" y="5756974"/>
                <a:ext cx="5060222" cy="2470221"/>
              </a:xfrm>
              <a:prstGeom prst="rect">
                <a:avLst/>
              </a:prstGeom>
            </p:spPr>
            <p:txBody>
              <a:bodyPr wrap="square" lIns="0" tIns="0" rIns="0" bIns="0" rtlCol="0" anchor="t">
                <a:spAutoFit/>
              </a:bodyPr>
              <a:lstStyle/>
              <a:p>
                <a:pPr algn="just"/>
                <a:r>
                  <a:rPr lang="en-US" sz="3600" dirty="0" err="1" smtClean="0">
                    <a:latin typeface="Cambria" panose="02040503050406030204" pitchFamily="18" charset="0"/>
                    <a:ea typeface="Cambria" panose="02040503050406030204" pitchFamily="18" charset="0"/>
                  </a:rPr>
                  <a:t>Khuyên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bạn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Hằng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mượn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phải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giữ</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gìn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và</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bảo</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quản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cẩn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thận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tránh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làm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hỏng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làm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mất</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grpSp>
          <p:nvGrpSpPr>
            <p:cNvPr id="6" name="Group 5"/>
            <p:cNvGrpSpPr/>
            <p:nvPr/>
          </p:nvGrpSpPr>
          <p:grpSpPr>
            <a:xfrm>
              <a:off x="5181600" y="5097410"/>
              <a:ext cx="1011023" cy="889833"/>
              <a:chOff x="5182172" y="4972180"/>
              <a:chExt cx="1011023" cy="889833"/>
            </a:xfrm>
          </p:grpSpPr>
          <p:sp>
            <p:nvSpPr>
              <p:cNvPr id="17" name="Oval 16"/>
              <p:cNvSpPr/>
              <p:nvPr/>
            </p:nvSpPr>
            <p:spPr>
              <a:xfrm>
                <a:off x="5182172" y="5012607"/>
                <a:ext cx="861121" cy="84940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84960" y="4972180"/>
                <a:ext cx="808235" cy="861774"/>
              </a:xfrm>
              <a:prstGeom prst="rect">
                <a:avLst/>
              </a:prstGeom>
            </p:spPr>
            <p:txBody>
              <a:bodyPr wrap="none">
                <a:spAutoFit/>
              </a:bodyPr>
              <a:lstStyle/>
              <a:p>
                <a:r>
                  <a:rPr lang="en-US" sz="5000" dirty="0" smtClean="0">
                    <a:latin typeface="Cambria" panose="02040503050406030204" pitchFamily="18" charset="0"/>
                    <a:ea typeface="Cambria" panose="02040503050406030204" pitchFamily="18" charset="0"/>
                  </a:rPr>
                  <a:t>b. </a:t>
                </a:r>
                <a:endParaRPr lang="en-GB" sz="5000" dirty="0"/>
              </a:p>
            </p:txBody>
          </p:sp>
        </p:grpSp>
      </p:grpSp>
      <p:grpSp>
        <p:nvGrpSpPr>
          <p:cNvPr id="9" name="Group 8"/>
          <p:cNvGrpSpPr/>
          <p:nvPr/>
        </p:nvGrpSpPr>
        <p:grpSpPr>
          <a:xfrm>
            <a:off x="1904348" y="7207085"/>
            <a:ext cx="15469251" cy="2203615"/>
            <a:chOff x="1904348" y="7207085"/>
            <a:chExt cx="15469251" cy="2203615"/>
          </a:xfrm>
        </p:grpSpPr>
        <p:grpSp>
          <p:nvGrpSpPr>
            <p:cNvPr id="32" name="Group 31"/>
            <p:cNvGrpSpPr/>
            <p:nvPr/>
          </p:nvGrpSpPr>
          <p:grpSpPr>
            <a:xfrm>
              <a:off x="1904348" y="7207085"/>
              <a:ext cx="15469251" cy="2203615"/>
              <a:chOff x="4648200" y="6726853"/>
              <a:chExt cx="6657409" cy="2203615"/>
            </a:xfrm>
          </p:grpSpPr>
          <p:pic>
            <p:nvPicPr>
              <p:cNvPr id="31" name="Picture 30"/>
              <p:cNvPicPr>
                <a:picLocks noChangeAspect="1"/>
              </p:cNvPicPr>
              <p:nvPr/>
            </p:nvPicPr>
            <p:blipFill>
              <a:blip r:embed="rId12"/>
              <a:stretch>
                <a:fillRect/>
              </a:stretch>
            </p:blipFill>
            <p:spPr>
              <a:xfrm>
                <a:off x="4648200" y="6726853"/>
                <a:ext cx="6657409" cy="2203615"/>
              </a:xfrm>
              <a:prstGeom prst="rect">
                <a:avLst/>
              </a:prstGeom>
            </p:spPr>
          </p:pic>
          <p:sp>
            <p:nvSpPr>
              <p:cNvPr id="26" name="TextBox 12"/>
              <p:cNvSpPr txBox="1"/>
              <p:nvPr/>
            </p:nvSpPr>
            <p:spPr>
              <a:xfrm>
                <a:off x="5510327" y="7240039"/>
                <a:ext cx="5060222" cy="1107996"/>
              </a:xfrm>
              <a:prstGeom prst="rect">
                <a:avLst/>
              </a:prstGeom>
            </p:spPr>
            <p:txBody>
              <a:bodyPr wrap="square" lIns="0" tIns="0" rIns="0" bIns="0" rtlCol="0" anchor="t">
                <a:spAutoFit/>
              </a:bodyPr>
              <a:lstStyle/>
              <a:p>
                <a:pPr algn="just"/>
                <a:r>
                  <a:rPr lang="en-US" sz="3600" dirty="0" err="1" smtClean="0">
                    <a:latin typeface="Cambria" panose="02040503050406030204" pitchFamily="18" charset="0"/>
                    <a:ea typeface="Cambria" panose="02040503050406030204" pitchFamily="18" charset="0"/>
                  </a:rPr>
                  <a:t>Khuyên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bạn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Tùng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mượn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đồ</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thì</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phải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hẹn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và</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sử</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dụng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xong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phải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lại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đó</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như</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hẹn</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grpSp>
        <p:grpSp>
          <p:nvGrpSpPr>
            <p:cNvPr id="7" name="Group 6"/>
            <p:cNvGrpSpPr/>
            <p:nvPr/>
          </p:nvGrpSpPr>
          <p:grpSpPr>
            <a:xfrm>
              <a:off x="2717769" y="7734300"/>
              <a:ext cx="942093" cy="889833"/>
              <a:chOff x="2034337" y="2981002"/>
              <a:chExt cx="942093" cy="889833"/>
            </a:xfrm>
          </p:grpSpPr>
          <p:sp>
            <p:nvSpPr>
              <p:cNvPr id="20" name="Oval 19"/>
              <p:cNvSpPr/>
              <p:nvPr/>
            </p:nvSpPr>
            <p:spPr>
              <a:xfrm>
                <a:off x="2034337" y="3021429"/>
                <a:ext cx="861121" cy="84940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237125" y="2981002"/>
                <a:ext cx="739305" cy="861774"/>
              </a:xfrm>
              <a:prstGeom prst="rect">
                <a:avLst/>
              </a:prstGeom>
            </p:spPr>
            <p:txBody>
              <a:bodyPr wrap="none">
                <a:spAutoFit/>
              </a:bodyPr>
              <a:lstStyle/>
              <a:p>
                <a:r>
                  <a:rPr lang="en-US" sz="5000" dirty="0" smtClean="0">
                    <a:latin typeface="Cambria" panose="02040503050406030204" pitchFamily="18" charset="0"/>
                    <a:ea typeface="Cambria" panose="02040503050406030204" pitchFamily="18" charset="0"/>
                  </a:rPr>
                  <a:t>c. </a:t>
                </a:r>
                <a:endParaRPr lang="en-GB" sz="5000" dirty="0"/>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741</Words>
  <Application>Microsoft Office PowerPoint</Application>
  <PresentationFormat>Custom</PresentationFormat>
  <Paragraphs>49</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#9Slide03 SFU Helvetica ExtraCo</vt:lpstr>
      <vt:lpstr>Arial</vt:lpstr>
      <vt:lpstr>Cambria Bold</vt:lpstr>
      <vt:lpstr>等线</vt:lpstr>
      <vt:lpstr>Times New Roman</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dc:title>
  <dc:creator>admin</dc:creator>
  <cp:lastModifiedBy>Admin</cp:lastModifiedBy>
  <cp:revision>29</cp:revision>
  <dcterms:created xsi:type="dcterms:W3CDTF">2006-08-16T00:00:00Z</dcterms:created>
  <dcterms:modified xsi:type="dcterms:W3CDTF">2023-12-15T06:50:57Z</dcterms:modified>
  <dc:identifier>DAFxSiV30dI</dc:identifier>
</cp:coreProperties>
</file>