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5" r:id="rId2"/>
  </p:sldMasterIdLst>
  <p:notesMasterIdLst>
    <p:notesMasterId r:id="rId24"/>
  </p:notesMasterIdLst>
  <p:sldIdLst>
    <p:sldId id="823" r:id="rId3"/>
    <p:sldId id="824" r:id="rId4"/>
    <p:sldId id="863" r:id="rId5"/>
    <p:sldId id="826" r:id="rId6"/>
    <p:sldId id="828" r:id="rId7"/>
    <p:sldId id="829" r:id="rId8"/>
    <p:sldId id="830" r:id="rId9"/>
    <p:sldId id="831" r:id="rId10"/>
    <p:sldId id="868" r:id="rId11"/>
    <p:sldId id="257" r:id="rId12"/>
    <p:sldId id="258" r:id="rId13"/>
    <p:sldId id="836" r:id="rId14"/>
    <p:sldId id="837" r:id="rId15"/>
    <p:sldId id="856" r:id="rId16"/>
    <p:sldId id="872" r:id="rId17"/>
    <p:sldId id="855" r:id="rId18"/>
    <p:sldId id="873" r:id="rId19"/>
    <p:sldId id="871" r:id="rId20"/>
    <p:sldId id="874" r:id="rId21"/>
    <p:sldId id="875" r:id="rId22"/>
    <p:sldId id="860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ADA9"/>
    <a:srgbClr val="FF7474"/>
    <a:srgbClr val="980401"/>
    <a:srgbClr val="FFFEE8"/>
    <a:srgbClr val="F06653"/>
    <a:srgbClr val="F140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346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45CA76-453C-43F3-A3D3-35F45BD2D3DE}" type="datetimeFigureOut">
              <a:rPr lang="en-US" smtClean="0"/>
              <a:t>12/18/2022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B84978-6647-4716-A240-5F3F91CBC9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4608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uongthaoGADT" TargetMode="External"/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uongthaoGADT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nút</a:t>
            </a:r>
            <a:r>
              <a:rPr lang="en-US" dirty="0"/>
              <a:t> play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18653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LINK FACEBOOK: 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https://www.facebook.com/huongthaoGADT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3443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thứ</a:t>
            </a:r>
            <a:r>
              <a:rPr lang="en-US" dirty="0"/>
              <a:t> </a:t>
            </a:r>
            <a:r>
              <a:rPr lang="en-US" dirty="0" err="1"/>
              <a:t>tự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dâu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1 -&gt; 5.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27419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F68E9C-FD9D-4864-B596-F62994D63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73563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F68E9C-FD9D-4864-B596-F62994D63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0703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F68E9C-FD9D-4864-B596-F62994D63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03865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F68E9C-FD9D-4864-B596-F62994D63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52399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F68E9C-FD9D-4864-B596-F62994D63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99018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thứ</a:t>
            </a:r>
            <a:r>
              <a:rPr lang="en-US" dirty="0"/>
              <a:t> </a:t>
            </a:r>
            <a:r>
              <a:rPr lang="en-US" dirty="0" err="1"/>
              <a:t>tự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dâu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1 -&gt; 5.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0160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Hương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Thảo: 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https://www.facebook.com/huongthaoGADT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67950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>
            <a:extLst>
              <a:ext uri="{FF2B5EF4-FFF2-40B4-BE49-F238E27FC236}">
                <a16:creationId xmlns:a16="http://schemas.microsoft.com/office/drawing/2014/main" id="{8600384C-B81F-4FC4-8A58-286F89921C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1813730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2FD101-CE39-44DD-90A5-5C9FC737B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8EEA3C-11E7-490A-B624-CA8F03314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12/18/2022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D2406E-048F-48B6-9482-825DC2EE5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CD2FD7-F310-4580-BC08-465B9868A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3766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D120B2-A948-4725-B6B9-3B00BE9EE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12/18/2022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6D111C-084C-4314-84E6-5224B8065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B2CE1A-5607-4F02-ACD9-1142CCFA6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4343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4BF994-288D-4241-82B9-DFFD4B6B1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62A518-D6D3-4E89-8A31-307EEB6F31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4A3BEE-6085-4C83-8A0B-3D669800C5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A2011C-27C6-44AD-B3F7-8B56B62DE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12/18/2022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41FD29-519F-4370-BCD3-F924B949D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F260AF-34E1-41B5-988A-CD2EA084A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2097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ED6C00-D995-40E4-A07C-922172021A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78F1D4-5A52-4F3D-A0DF-A2ABED533A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613ACB-9801-46A7-B40F-93FD02AC8D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A7A29B-234A-47D6-B121-5188D5EBE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12/18/2022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5382ED-FDD3-4B39-BD62-4E62C317E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729BE5-C887-45C4-96A4-F30291966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9981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B4B96E-994C-4A9A-9B79-705E3C0A4C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7BB5AE-7169-4D1B-A6DF-57879CEF19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93E42-DF4E-461D-ADDD-36924241F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12/18/2022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1F4C4B-427A-4FD0-A428-B62945A95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5FB5CD-076E-4250-A1A1-80216A04B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1885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3045A2D-F4B8-453D-B6FC-B5F60E38FF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F1453D-6E23-44F9-85AC-8FC04BDF1A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7A59B0-1BDF-4556-854F-7A8FB3E1F9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12/18/2022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F6B231-1224-4AE2-A453-AB7EB3A6B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72B0DF-A875-4D50-BEBD-ABE5758FA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0489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EB94C00-348C-4897-B7CC-807A2250FC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DB1701D-59C4-49A2-8E3E-1D39CED593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A44FC5F-9335-45CE-9114-6072C17C1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2022/12/18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5E6F90F-E4B2-41B1-A675-78B45CFED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0A929D-7C6F-4464-9B0F-C2392DB62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4838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5B6B29-7C37-4AEE-A30D-7758695D9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5813004-478A-441D-9CC0-A4171FAC07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0C9E9F8-8E4E-411E-98DA-97E68E7421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2022/12/18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7A63DA9-1DDE-4C9D-A81E-78443029C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E8B5319-0ED3-4C05-A10B-F69F70E74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0901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76DE625-C580-4F86-A319-092D38C423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2022/12/18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3AFFF76-776B-4852-B91B-5616D3011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F420EFE-2A36-446D-9282-1D1971DD6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409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EF47BDC1-C763-4A08-8F4B-D24C350B78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4525585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5F3D9-999C-4453-9E2F-7DD500D933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4DC6EF-B4D8-4D75-8B77-0F6FC4DEED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23F16E-692B-44B8-AD71-E2772DCD0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12/18/2022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0C1F6-EDF0-4E4E-953F-A09ABFC16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F9C4D3-64C9-4EC7-8A90-98543AD65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6198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433575-BD26-428D-B581-BAEFD2C32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8CEC20-0290-4D19-8978-0DFD86E636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9D3E21-D063-4F22-81CF-EF987E4A55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12/18/2022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3105B8-CEFF-4B0D-9412-4C8A7DCA9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BD16DE-806B-41C0-A941-2B66ADAC6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6320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E708F-FC74-46CC-AA34-813F733C9C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DE9414-2703-4511-95DE-CE2AFE8237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695688-D5D9-43B7-8D0C-A669A94EB8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DBE129-BAFB-4DB8-A059-BF8133B6B2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12/18/2022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644BC0-2C7B-4B12-A34C-B7364E1E2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0AE30E-FAD0-43B9-B2F1-829A2E21E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8520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58263A-8B08-4430-845F-671ED8FE3F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41E0FB-A360-4BAC-9DC6-C70AA4F0E6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52451E-C742-4EF5-ABC6-5EBA382FB1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D26439-3F76-487C-A054-712FDE44E9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7ED0EBF-00AD-4FD0-872F-FBF1DD1E67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CEBDF60-DFC7-48DD-B2DB-B9F3A5A5B4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12/18/2022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8F14F8C-BA00-4141-83DD-A441A3BD8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50235D8-80D2-4DE2-9CC7-2B01295CB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8414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7AE86FC2-AC35-49D3-A6AF-875F93D563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6F60372-5458-4399-B0CC-B05EF8C858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DEF0720-46E9-4033-A1B8-3C6472B2E6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杨任东竹石体-Medium" panose="02000000000000000000" pitchFamily="2" charset="-122"/>
                <a:ea typeface="杨任东竹石体-Medium" panose="02000000000000000000" pitchFamily="2" charset="-122"/>
              </a:defRPr>
            </a:lvl1pPr>
          </a:lstStyle>
          <a:p>
            <a:fld id="{59BB2D0D-3CF8-4FA5-9EB2-7C4E21EA4873}" type="datetimeFigureOut">
              <a:rPr lang="zh-CN" altLang="en-US" smtClean="0"/>
              <a:pPr/>
              <a:t>2022/12/18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94FDA6D-459A-4C74-900B-7007765D7C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杨任东竹石体-Medium" panose="02000000000000000000" pitchFamily="2" charset="-122"/>
                <a:ea typeface="杨任东竹石体-Medium" panose="020000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EACE33C-BB66-4D79-8354-2C8CAB12A8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杨任东竹石体-Medium" panose="02000000000000000000" pitchFamily="2" charset="-122"/>
                <a:ea typeface="杨任东竹石体-Medium" panose="02000000000000000000" pitchFamily="2" charset="-122"/>
              </a:defRPr>
            </a:lvl1pPr>
          </a:lstStyle>
          <a:p>
            <a:fld id="{7869CF7B-892D-4D09-AFC8-54FAF7CB7CB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8AE5BF04-7D75-4A90-B224-707E8A81A10F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E6D5C2C1-1B3D-4DE0-A404-CB371BC4915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46AD08DF-AD5C-49D3-B968-6A48C6545F5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998C5D6F-0112-4B92-BF4F-1A93652CE848}"/>
              </a:ext>
            </a:extLst>
          </p:cNvPr>
          <p:cNvSpPr/>
          <p:nvPr userDrawn="1"/>
        </p:nvSpPr>
        <p:spPr>
          <a:xfrm>
            <a:off x="355602" y="254000"/>
            <a:ext cx="11480798" cy="6350000"/>
          </a:xfrm>
          <a:prstGeom prst="roundRect">
            <a:avLst>
              <a:gd name="adj" fmla="val 12027"/>
            </a:avLst>
          </a:prstGeom>
          <a:solidFill>
            <a:schemeClr val="bg1">
              <a:alpha val="66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杨任东竹石体-Medium" panose="02000000000000000000" pitchFamily="2" charset="-122"/>
              <a:ea typeface="杨任东竹石体-Medium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57279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907DB33-C11A-46D6-B267-73AEA213B3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E85CB6-D21D-4FF6-BF48-C98ED286AF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98E960-9B2F-49D8-84A2-DF51662092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608E17-4647-4A7D-8A4F-E34FC229D3E7}" type="datetimeFigureOut">
              <a:rPr lang="en-US" smtClean="0"/>
              <a:t>12/18/2022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39CDAC-BC28-4167-807F-B2EDDDAFFA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222D77-A7C5-4EEB-AE74-24F5E26C58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96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3.png"/><Relationship Id="rId10" Type="http://schemas.openxmlformats.org/officeDocument/2006/relationships/image" Target="../media/image6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9.png"/><Relationship Id="rId3" Type="http://schemas.openxmlformats.org/officeDocument/2006/relationships/image" Target="../media/image1.png"/><Relationship Id="rId7" Type="http://schemas.microsoft.com/office/2007/relationships/hdphoto" Target="../media/hdphoto4.wdp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11" Type="http://schemas.microsoft.com/office/2007/relationships/hdphoto" Target="../media/hdphoto8.wdp"/><Relationship Id="rId5" Type="http://schemas.openxmlformats.org/officeDocument/2006/relationships/image" Target="../media/image25.png"/><Relationship Id="rId10" Type="http://schemas.openxmlformats.org/officeDocument/2006/relationships/image" Target="../media/image27.png"/><Relationship Id="rId4" Type="http://schemas.openxmlformats.org/officeDocument/2006/relationships/image" Target="../media/image4.png"/><Relationship Id="rId9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3.png"/><Relationship Id="rId10" Type="http://schemas.openxmlformats.org/officeDocument/2006/relationships/image" Target="../media/image6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7" Type="http://schemas.openxmlformats.org/officeDocument/2006/relationships/image" Target="../media/image3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9.pn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4.png"/><Relationship Id="rId4" Type="http://schemas.openxmlformats.org/officeDocument/2006/relationships/image" Target="../media/image22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3.png"/><Relationship Id="rId10" Type="http://schemas.openxmlformats.org/officeDocument/2006/relationships/image" Target="../media/image6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pn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jpeg"/><Relationship Id="rId3" Type="http://schemas.microsoft.com/office/2007/relationships/media" Target="../media/media2.mp3"/><Relationship Id="rId7" Type="http://schemas.openxmlformats.org/officeDocument/2006/relationships/image" Target="../media/image8.jpg"/><Relationship Id="rId12" Type="http://schemas.openxmlformats.org/officeDocument/2006/relationships/image" Target="../media/image13.jpg"/><Relationship Id="rId2" Type="http://schemas.microsoft.com/office/2007/relationships/media" Target="../media/media1.mp3"/><Relationship Id="rId16" Type="http://schemas.openxmlformats.org/officeDocument/2006/relationships/image" Target="../media/image16.png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12.jpg"/><Relationship Id="rId5" Type="http://schemas.openxmlformats.org/officeDocument/2006/relationships/slideLayout" Target="../slideLayouts/slideLayout5.xml"/><Relationship Id="rId15" Type="http://schemas.openxmlformats.org/officeDocument/2006/relationships/slide" Target="slide3.xml"/><Relationship Id="rId10" Type="http://schemas.openxmlformats.org/officeDocument/2006/relationships/image" Target="../media/image11.jpeg"/><Relationship Id="rId4" Type="http://schemas.openxmlformats.org/officeDocument/2006/relationships/audio" Target="../media/media2.mp3"/><Relationship Id="rId9" Type="http://schemas.openxmlformats.org/officeDocument/2006/relationships/image" Target="../media/image10.png"/><Relationship Id="rId14" Type="http://schemas.openxmlformats.org/officeDocument/2006/relationships/image" Target="../media/image1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microsoft.com/office/2007/relationships/hdphoto" Target="../media/hdphoto4.wdp"/><Relationship Id="rId11" Type="http://schemas.openxmlformats.org/officeDocument/2006/relationships/image" Target="../media/image42.png"/><Relationship Id="rId5" Type="http://schemas.openxmlformats.org/officeDocument/2006/relationships/image" Target="../media/image6.png"/><Relationship Id="rId10" Type="http://schemas.microsoft.com/office/2007/relationships/hdphoto" Target="../media/hdphoto8.wdp"/><Relationship Id="rId4" Type="http://schemas.openxmlformats.org/officeDocument/2006/relationships/image" Target="../media/image4.png"/><Relationship Id="rId9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slide" Target="slide9.xml"/><Relationship Id="rId3" Type="http://schemas.openxmlformats.org/officeDocument/2006/relationships/audio" Target="../media/audio1.wav"/><Relationship Id="rId7" Type="http://schemas.openxmlformats.org/officeDocument/2006/relationships/image" Target="../media/image18.png"/><Relationship Id="rId12" Type="http://schemas.openxmlformats.org/officeDocument/2006/relationships/slide" Target="slide8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microsoft.com/office/2007/relationships/hdphoto" Target="../media/hdphoto5.wdp"/><Relationship Id="rId11" Type="http://schemas.openxmlformats.org/officeDocument/2006/relationships/slide" Target="slide7.xml"/><Relationship Id="rId5" Type="http://schemas.openxmlformats.org/officeDocument/2006/relationships/image" Target="../media/image17.png"/><Relationship Id="rId10" Type="http://schemas.openxmlformats.org/officeDocument/2006/relationships/slide" Target="slide6.xml"/><Relationship Id="rId4" Type="http://schemas.openxmlformats.org/officeDocument/2006/relationships/audio" Target="../media/audio2.wav"/><Relationship Id="rId9" Type="http://schemas.openxmlformats.org/officeDocument/2006/relationships/slide" Target="slide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3.wav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11" Type="http://schemas.openxmlformats.org/officeDocument/2006/relationships/image" Target="../media/image22.gif"/><Relationship Id="rId5" Type="http://schemas.openxmlformats.org/officeDocument/2006/relationships/image" Target="../media/image19.png"/><Relationship Id="rId10" Type="http://schemas.microsoft.com/office/2007/relationships/hdphoto" Target="../media/hdphoto7.wdp"/><Relationship Id="rId4" Type="http://schemas.openxmlformats.org/officeDocument/2006/relationships/audio" Target="../media/audio4.wav"/><Relationship Id="rId9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openxmlformats.org/officeDocument/2006/relationships/audio" Target="../media/audio3.wav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11" Type="http://schemas.microsoft.com/office/2007/relationships/hdphoto" Target="../media/hdphoto7.wdp"/><Relationship Id="rId5" Type="http://schemas.openxmlformats.org/officeDocument/2006/relationships/image" Target="../media/image19.png"/><Relationship Id="rId10" Type="http://schemas.openxmlformats.org/officeDocument/2006/relationships/image" Target="../media/image21.png"/><Relationship Id="rId4" Type="http://schemas.openxmlformats.org/officeDocument/2006/relationships/audio" Target="../media/audio4.wav"/><Relationship Id="rId9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openxmlformats.org/officeDocument/2006/relationships/audio" Target="../media/audio3.wav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11" Type="http://schemas.microsoft.com/office/2007/relationships/hdphoto" Target="../media/hdphoto7.wdp"/><Relationship Id="rId5" Type="http://schemas.openxmlformats.org/officeDocument/2006/relationships/image" Target="../media/image19.png"/><Relationship Id="rId10" Type="http://schemas.openxmlformats.org/officeDocument/2006/relationships/image" Target="../media/image21.png"/><Relationship Id="rId4" Type="http://schemas.openxmlformats.org/officeDocument/2006/relationships/audio" Target="../media/audio4.wav"/><Relationship Id="rId9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openxmlformats.org/officeDocument/2006/relationships/audio" Target="../media/audio3.wav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11" Type="http://schemas.microsoft.com/office/2007/relationships/hdphoto" Target="../media/hdphoto7.wdp"/><Relationship Id="rId5" Type="http://schemas.openxmlformats.org/officeDocument/2006/relationships/image" Target="../media/image19.png"/><Relationship Id="rId10" Type="http://schemas.openxmlformats.org/officeDocument/2006/relationships/image" Target="../media/image21.png"/><Relationship Id="rId4" Type="http://schemas.openxmlformats.org/officeDocument/2006/relationships/audio" Target="../media/audio4.wav"/><Relationship Id="rId9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openxmlformats.org/officeDocument/2006/relationships/audio" Target="../media/audio3.wav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11" Type="http://schemas.microsoft.com/office/2007/relationships/hdphoto" Target="../media/hdphoto7.wdp"/><Relationship Id="rId5" Type="http://schemas.openxmlformats.org/officeDocument/2006/relationships/image" Target="../media/image19.png"/><Relationship Id="rId10" Type="http://schemas.openxmlformats.org/officeDocument/2006/relationships/image" Target="../media/image21.png"/><Relationship Id="rId4" Type="http://schemas.openxmlformats.org/officeDocument/2006/relationships/audio" Target="../media/audio4.wav"/><Relationship Id="rId9" Type="http://schemas.openxmlformats.org/officeDocument/2006/relationships/slide" Target="slide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1.wav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microsoft.com/office/2007/relationships/hdphoto" Target="../media/hdphoto5.wdp"/><Relationship Id="rId5" Type="http://schemas.openxmlformats.org/officeDocument/2006/relationships/image" Target="../media/image17.png"/><Relationship Id="rId4" Type="http://schemas.openxmlformats.org/officeDocument/2006/relationships/audio" Target="../media/audio5.wav"/><Relationship Id="rId9" Type="http://schemas.openxmlformats.org/officeDocument/2006/relationships/slide" Target="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7237FF8D-B79B-47D2-A548-546139F32C50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AA09BE19-B098-4D0F-B4B2-E4014EB8EE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C35812F3-190A-49E8-853C-A1177C18F0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9" name="矩形 18">
            <a:extLst>
              <a:ext uri="{FF2B5EF4-FFF2-40B4-BE49-F238E27FC236}">
                <a16:creationId xmlns:a16="http://schemas.microsoft.com/office/drawing/2014/main" id="{60A658DF-C2F2-4ABE-AF8E-831180981CC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34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A09AD157-567D-44A8-A905-10CE01B3AA7F}"/>
              </a:ext>
            </a:extLst>
          </p:cNvPr>
          <p:cNvSpPr/>
          <p:nvPr/>
        </p:nvSpPr>
        <p:spPr>
          <a:xfrm>
            <a:off x="1818969" y="2306445"/>
            <a:ext cx="9497959" cy="2245110"/>
          </a:xfrm>
          <a:prstGeom prst="roundRect">
            <a:avLst/>
          </a:prstGeom>
          <a:solidFill>
            <a:schemeClr val="bg1">
              <a:alpha val="7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D023109-42B0-4B90-AA66-3E31648E161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9" t="27037" r="45308" b="40425"/>
          <a:stretch/>
        </p:blipFill>
        <p:spPr>
          <a:xfrm rot="1554160">
            <a:off x="9731201" y="1170292"/>
            <a:ext cx="1967848" cy="1623044"/>
          </a:xfrm>
          <a:prstGeom prst="flowChartManualInpu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D7EAA7D-7109-461B-8B4B-D83622CFEC3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80" t="-3260" r="-3023" b="68947"/>
          <a:stretch/>
        </p:blipFill>
        <p:spPr>
          <a:xfrm rot="21253489">
            <a:off x="525918" y="1729240"/>
            <a:ext cx="3700940" cy="2992022"/>
          </a:xfrm>
          <a:prstGeom prst="flowChartManualInpu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D21226E-6C08-4DD1-8053-28F9AA0BD76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 rot="807329">
            <a:off x="486758" y="4980579"/>
            <a:ext cx="1569440" cy="149641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932D329-97FB-429F-895F-0A593083B5B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>
            <a:off x="1423507" y="907694"/>
            <a:ext cx="1265382" cy="12065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2DDAE758-37D9-4FEF-B36F-39EE9F2F870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5400000">
            <a:off x="8958064" y="5136346"/>
            <a:ext cx="1871758" cy="178466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C42DA3FA-4E74-435E-8637-C2987AB75A5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/>
        </p:blipFill>
        <p:spPr>
          <a:xfrm rot="1392959">
            <a:off x="5418296" y="403547"/>
            <a:ext cx="1082926" cy="131225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41D2DBE-BAFF-44CD-884D-FC6CB563EB1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/>
        </p:blipFill>
        <p:spPr>
          <a:xfrm rot="19995136">
            <a:off x="5213126" y="4702308"/>
            <a:ext cx="2320774" cy="184091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7B94BAB-37D4-46E0-B31D-6CF9E29F808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96147" y="2222500"/>
            <a:ext cx="6876884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233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pic>
        <p:nvPicPr>
          <p:cNvPr id="19" name="图片 18">
            <a:extLst>
              <a:ext uri="{FF2B5EF4-FFF2-40B4-BE49-F238E27FC236}">
                <a16:creationId xmlns:a16="http://schemas.microsoft.com/office/drawing/2014/main" id="{9CE1C6B9-37C1-45B2-928A-F22320397B9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9010862">
            <a:off x="9198203" y="2475923"/>
            <a:ext cx="1426854" cy="136045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984747A-B7EE-474E-BEEE-AF660304437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>
            <a:off x="1960862" y="2137896"/>
            <a:ext cx="1153682" cy="1099998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65F89E47-D147-4A3A-B758-48ECE510B25D}"/>
              </a:ext>
            </a:extLst>
          </p:cNvPr>
          <p:cNvSpPr/>
          <p:nvPr/>
        </p:nvSpPr>
        <p:spPr>
          <a:xfrm>
            <a:off x="447676" y="365125"/>
            <a:ext cx="11296650" cy="6127750"/>
          </a:xfrm>
          <a:prstGeom prst="roundRect">
            <a:avLst/>
          </a:prstGeom>
          <a:solidFill>
            <a:schemeClr val="bg1">
              <a:alpha val="8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3BA919E-2EAC-4090-BFF8-B122A246B4F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>
            <a:off x="45347" y="5135031"/>
            <a:ext cx="1569440" cy="149641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A808B43-7A92-48A2-84BA-399B4F38EA6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>
            <a:off x="556293" y="792324"/>
            <a:ext cx="1265382" cy="12065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853F8B5F-E102-4296-ACE1-BC6097855D4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5400000">
            <a:off x="9652609" y="4576607"/>
            <a:ext cx="1871758" cy="178466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C153A845-5CF9-4064-95D8-D874B39D0AA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90" r="76325" b="64815"/>
          <a:stretch/>
        </p:blipFill>
        <p:spPr>
          <a:xfrm rot="14105895">
            <a:off x="3519909" y="4885196"/>
            <a:ext cx="1214482" cy="1371278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A7B446E4-4480-4EE9-89C9-CD572F5B58C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/>
        </p:blipFill>
        <p:spPr>
          <a:xfrm rot="3194721">
            <a:off x="9991720" y="336881"/>
            <a:ext cx="2320774" cy="1840916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381F5FE0-0921-4FC9-87C2-6781F47AD8C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/>
        </p:blipFill>
        <p:spPr>
          <a:xfrm rot="18426426">
            <a:off x="1019450" y="3382879"/>
            <a:ext cx="1082926" cy="1312256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0C04939C-89A1-42FD-82A2-88E1EACF403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52" t="31562" r="2306" b="26586"/>
          <a:stretch/>
        </p:blipFill>
        <p:spPr>
          <a:xfrm rot="1427759">
            <a:off x="8412297" y="1345545"/>
            <a:ext cx="788026" cy="974600"/>
          </a:xfrm>
          <a:prstGeom prst="rect">
            <a:avLst/>
          </a:prstGeom>
        </p:spPr>
      </p:pic>
      <p:pic>
        <p:nvPicPr>
          <p:cNvPr id="10" name="Picture 9" descr="A picture containing toy&#10;&#10;Description automatically generated">
            <a:extLst>
              <a:ext uri="{FF2B5EF4-FFF2-40B4-BE49-F238E27FC236}">
                <a16:creationId xmlns:a16="http://schemas.microsoft.com/office/drawing/2014/main" id="{97BDCABE-3430-425E-86CD-A6827466ACA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452" y="3622702"/>
            <a:ext cx="3200400" cy="3200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C227BBC-1383-4BDA-BDA2-527C85704E5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076933" y="1225658"/>
            <a:ext cx="3932261" cy="168264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AB9F3D6-5C9D-4849-B2E6-43AEA6C2B17A}"/>
              </a:ext>
            </a:extLst>
          </p:cNvPr>
          <p:cNvSpPr txBox="1"/>
          <p:nvPr/>
        </p:nvSpPr>
        <p:spPr>
          <a:xfrm>
            <a:off x="5139832" y="2737840"/>
            <a:ext cx="21607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980401"/>
                </a:solidFill>
              </a:rPr>
              <a:t>Bài</a:t>
            </a:r>
            <a:r>
              <a:rPr lang="en-US" sz="4800" b="1" dirty="0">
                <a:solidFill>
                  <a:srgbClr val="980401"/>
                </a:solidFill>
              </a:rPr>
              <a:t> 39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E36D313-C28F-85C2-EB74-12B644F181C7}"/>
              </a:ext>
            </a:extLst>
          </p:cNvPr>
          <p:cNvSpPr txBox="1"/>
          <p:nvPr/>
        </p:nvSpPr>
        <p:spPr>
          <a:xfrm>
            <a:off x="2910815" y="3379296"/>
            <a:ext cx="63181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>
                <a:solidFill>
                  <a:srgbClr val="F06653"/>
                </a:solidFill>
                <a:latin typeface="UVN Banh Mi" pitchFamily="2" charset="0"/>
              </a:rPr>
              <a:t>Luyện</a:t>
            </a:r>
            <a:r>
              <a:rPr lang="en-US" sz="7200" b="1" dirty="0">
                <a:solidFill>
                  <a:srgbClr val="F06653"/>
                </a:solidFill>
                <a:latin typeface="UVN Banh Mi" pitchFamily="2" charset="0"/>
              </a:rPr>
              <a:t> </a:t>
            </a:r>
            <a:r>
              <a:rPr lang="en-US" sz="7200" b="1" dirty="0" err="1">
                <a:solidFill>
                  <a:srgbClr val="F06653"/>
                </a:solidFill>
                <a:latin typeface="UVN Banh Mi" pitchFamily="2" charset="0"/>
              </a:rPr>
              <a:t>tập</a:t>
            </a:r>
            <a:r>
              <a:rPr lang="en-US" sz="7200" b="1" dirty="0">
                <a:solidFill>
                  <a:srgbClr val="F06653"/>
                </a:solidFill>
                <a:latin typeface="UVN Banh Mi" pitchFamily="2" charset="0"/>
              </a:rPr>
              <a:t> </a:t>
            </a:r>
            <a:r>
              <a:rPr lang="en-US" sz="7200" b="1" dirty="0" err="1">
                <a:solidFill>
                  <a:srgbClr val="F06653"/>
                </a:solidFill>
                <a:latin typeface="UVN Banh Mi" pitchFamily="2" charset="0"/>
              </a:rPr>
              <a:t>chung</a:t>
            </a:r>
            <a:endParaRPr lang="en-US" sz="7200" b="1" dirty="0">
              <a:solidFill>
                <a:srgbClr val="F06653"/>
              </a:solidFill>
              <a:latin typeface="UVN Banh Mi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3860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36245" y="894080"/>
            <a:ext cx="11319510" cy="5963920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思源黑体 CN Light" panose="020B0300000000000000"/>
              <a:cs typeface="+mn-cs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0" y="1684655"/>
            <a:ext cx="12192000" cy="381444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思源黑体 CN Light" panose="020B0300000000000000"/>
              <a:cs typeface="+mn-cs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2834640" y="894080"/>
            <a:ext cx="6033137" cy="76944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altLang="zh-CN" sz="4400" b="1" i="0" u="none" strike="noStrike" kern="1200" cap="none" spc="600" normalizeH="0" baseline="0" noProof="0" dirty="0">
                <a:ln>
                  <a:noFill/>
                </a:ln>
                <a:solidFill>
                  <a:srgbClr val="336D39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YÊU</a:t>
            </a:r>
            <a:r>
              <a:rPr kumimoji="0" lang="en-US" altLang="zh-CN" sz="4400" b="1" i="0" u="none" strike="noStrike" kern="1200" cap="none" spc="600" normalizeH="0" noProof="0" dirty="0">
                <a:ln>
                  <a:noFill/>
                </a:ln>
                <a:solidFill>
                  <a:srgbClr val="336D39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CẦU CẦN ĐẠT</a:t>
            </a:r>
            <a:endParaRPr kumimoji="0" lang="zh-CN" altLang="en-US" sz="4400" b="1" i="0" u="none" strike="noStrike" kern="1200" cap="none" spc="600" normalizeH="0" baseline="0" noProof="0" dirty="0">
              <a:ln>
                <a:noFill/>
              </a:ln>
              <a:solidFill>
                <a:srgbClr val="336D39"/>
              </a:solidFill>
              <a:effectLst/>
              <a:uLnTx/>
              <a:uFillTx/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</p:txBody>
      </p:sp>
      <p:pic>
        <p:nvPicPr>
          <p:cNvPr id="14" name="图片 13" descr="3"/>
          <p:cNvPicPr>
            <a:picLocks noChangeAspect="1"/>
          </p:cNvPicPr>
          <p:nvPr/>
        </p:nvPicPr>
        <p:blipFill>
          <a:blip r:embed="rId2"/>
          <a:srcRect l="9990" t="40410" r="8553" b="54384"/>
          <a:stretch>
            <a:fillRect/>
          </a:stretch>
        </p:blipFill>
        <p:spPr>
          <a:xfrm>
            <a:off x="0" y="6381750"/>
            <a:ext cx="12192000" cy="476250"/>
          </a:xfrm>
          <a:prstGeom prst="rect">
            <a:avLst/>
          </a:prstGeom>
        </p:spPr>
      </p:pic>
      <p:pic>
        <p:nvPicPr>
          <p:cNvPr id="4" name="图片 3" descr="78"/>
          <p:cNvPicPr>
            <a:picLocks noChangeAspect="1"/>
          </p:cNvPicPr>
          <p:nvPr/>
        </p:nvPicPr>
        <p:blipFill>
          <a:blip r:embed="rId3"/>
          <a:srcRect l="15051" t="52027" r="21515" b="21881"/>
          <a:stretch>
            <a:fillRect/>
          </a:stretch>
        </p:blipFill>
        <p:spPr>
          <a:xfrm>
            <a:off x="-248285" y="-250190"/>
            <a:ext cx="2646680" cy="1935480"/>
          </a:xfrm>
          <a:prstGeom prst="rect">
            <a:avLst/>
          </a:prstGeom>
        </p:spPr>
      </p:pic>
      <p:pic>
        <p:nvPicPr>
          <p:cNvPr id="5" name="图片 4" descr="3"/>
          <p:cNvPicPr>
            <a:picLocks noChangeAspect="1"/>
          </p:cNvPicPr>
          <p:nvPr/>
        </p:nvPicPr>
        <p:blipFill>
          <a:blip r:embed="rId2"/>
          <a:srcRect l="10626" t="26120" r="66452" b="65054"/>
          <a:stretch>
            <a:fillRect/>
          </a:stretch>
        </p:blipFill>
        <p:spPr>
          <a:xfrm flipH="1">
            <a:off x="9629775" y="4881245"/>
            <a:ext cx="2562225" cy="175387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8EAF4CC-420C-13CD-6119-E0A7C8A2080B}"/>
              </a:ext>
            </a:extLst>
          </p:cNvPr>
          <p:cNvSpPr txBox="1"/>
          <p:nvPr/>
        </p:nvSpPr>
        <p:spPr>
          <a:xfrm>
            <a:off x="831691" y="1280669"/>
            <a:ext cx="10528618" cy="26934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2286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nl-NL" sz="36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indent="2286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Củng cố kiến thức, kĩ</a:t>
            </a:r>
            <a:r>
              <a:rPr lang="vi-VN" sz="3600" b="1" i="0" strike="noStrike" spc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nstantia" panose="02030602050306030303" pitchFamily="18" charset="0"/>
                <a:cs typeface="Times New Roman" panose="02020603050405020304" pitchFamily="18" charset="0"/>
              </a:rPr>
              <a:t> năng v</a:t>
            </a:r>
            <a:r>
              <a:rPr lang="nl-NL" sz="3600" b="1" i="0" strike="noStrike" spc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nstantia" panose="02030602050306030303" pitchFamily="18" charset="0"/>
                <a:cs typeface="Times New Roman" panose="02020603050405020304" pitchFamily="18" charset="0"/>
              </a:rPr>
              <a:t>ề</a:t>
            </a:r>
            <a:r>
              <a:rPr lang="vi-VN" sz="3600" b="1" i="0" strike="noStrike" spc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nl-NL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 giá trị của biểu th</a:t>
            </a:r>
            <a:r>
              <a:rPr lang="vi-VN" sz="3600" b="1" i="0" strike="noStrike" spc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nstantia" panose="02030602050306030303" pitchFamily="18" charset="0"/>
                <a:cs typeface="Times New Roman" panose="02020603050405020304" pitchFamily="18" charset="0"/>
              </a:rPr>
              <a:t>ức, </a:t>
            </a:r>
            <a:r>
              <a:rPr lang="nl-NL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so sánh</a:t>
            </a:r>
            <a:r>
              <a:rPr lang="nl-NL" sz="3600" b="1" i="0" strike="noStrike" spc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nl-NL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 lớn gấp mấy lần số</a:t>
            </a:r>
            <a:r>
              <a:rPr lang="vi-VN" sz="3600" b="1" i="0" strike="noStrike" spc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nstantia" panose="02030602050306030303" pitchFamily="18" charset="0"/>
                <a:cs typeface="Times New Roman" panose="02020603050405020304" pitchFamily="18" charset="0"/>
              </a:rPr>
              <a:t> bé, giải bài toán có l</a:t>
            </a:r>
            <a:r>
              <a:rPr lang="en-US" sz="3600" b="1" i="0" strike="noStrike" spc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nstantia" panose="02030602050306030303" pitchFamily="18" charset="0"/>
                <a:cs typeface="Times New Roman" panose="02020603050405020304" pitchFamily="18" charset="0"/>
              </a:rPr>
              <a:t>iên</a:t>
            </a:r>
            <a:r>
              <a:rPr lang="en-US" sz="3600" b="1" i="0" strike="noStrike" spc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strike="noStrike" spc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nstantia" panose="02030602050306030303" pitchFamily="18" charset="0"/>
                <a:cs typeface="Times New Roman" panose="02020603050405020304" pitchFamily="18" charset="0"/>
              </a:rPr>
              <a:t>quan</a:t>
            </a:r>
            <a:r>
              <a:rPr lang="en-US" sz="3600" b="1" i="0" strike="noStrike" spc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nstantia" panose="02030602050306030303" pitchFamily="18" charset="0"/>
                <a:cs typeface="Times New Roman" panose="02020603050405020304" pitchFamily="18" charset="0"/>
              </a:rPr>
              <a:t>.</a:t>
            </a:r>
            <a:endParaRPr lang="en-US" sz="36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2" grpId="0" bldLvl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7237FF8D-B79B-47D2-A548-546139F32C50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AA09BE19-B098-4D0F-B4B2-E4014EB8EE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C35812F3-190A-49E8-853C-A1177C18F0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9" name="矩形 18">
            <a:extLst>
              <a:ext uri="{FF2B5EF4-FFF2-40B4-BE49-F238E27FC236}">
                <a16:creationId xmlns:a16="http://schemas.microsoft.com/office/drawing/2014/main" id="{60A658DF-C2F2-4ABE-AF8E-831180981CC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34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A09AD157-567D-44A8-A905-10CE01B3AA7F}"/>
              </a:ext>
            </a:extLst>
          </p:cNvPr>
          <p:cNvSpPr/>
          <p:nvPr/>
        </p:nvSpPr>
        <p:spPr>
          <a:xfrm>
            <a:off x="1818969" y="2306445"/>
            <a:ext cx="9497959" cy="2245110"/>
          </a:xfrm>
          <a:prstGeom prst="roundRect">
            <a:avLst/>
          </a:prstGeom>
          <a:solidFill>
            <a:schemeClr val="bg1">
              <a:alpha val="7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D023109-42B0-4B90-AA66-3E31648E161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9" t="27037" r="45308" b="40425"/>
          <a:stretch/>
        </p:blipFill>
        <p:spPr>
          <a:xfrm rot="1554160">
            <a:off x="9731201" y="1170292"/>
            <a:ext cx="1967848" cy="1623044"/>
          </a:xfrm>
          <a:prstGeom prst="flowChartManualInpu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D7EAA7D-7109-461B-8B4B-D83622CFEC3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80" t="-3260" r="-3023" b="68947"/>
          <a:stretch/>
        </p:blipFill>
        <p:spPr>
          <a:xfrm rot="21253489">
            <a:off x="525918" y="1729240"/>
            <a:ext cx="3700940" cy="2992022"/>
          </a:xfrm>
          <a:prstGeom prst="flowChartManualInpu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D21226E-6C08-4DD1-8053-28F9AA0BD76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 rot="807329">
            <a:off x="486758" y="4980579"/>
            <a:ext cx="1569440" cy="149641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932D329-97FB-429F-895F-0A593083B5B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>
            <a:off x="1423507" y="907694"/>
            <a:ext cx="1265382" cy="12065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2DDAE758-37D9-4FEF-B36F-39EE9F2F870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5400000">
            <a:off x="8958064" y="5136346"/>
            <a:ext cx="1871758" cy="178466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C42DA3FA-4E74-435E-8637-C2987AB75A5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/>
        </p:blipFill>
        <p:spPr>
          <a:xfrm rot="1392959">
            <a:off x="5418296" y="403547"/>
            <a:ext cx="1082926" cy="131225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41D2DBE-BAFF-44CD-884D-FC6CB563EB1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/>
        </p:blipFill>
        <p:spPr>
          <a:xfrm rot="19995136">
            <a:off x="5213126" y="4702308"/>
            <a:ext cx="2320774" cy="184091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4BB6636-0FC7-4A2C-895D-A9C010AAD1F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591388" y="2222500"/>
            <a:ext cx="6895174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203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186069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9458" name="Picture 2" descr="Compound adjectives | Baamboozle">
            <a:extLst>
              <a:ext uri="{FF2B5EF4-FFF2-40B4-BE49-F238E27FC236}">
                <a16:creationId xmlns:a16="http://schemas.microsoft.com/office/drawing/2014/main" id="{B4E2CA57-8287-414E-BD85-3620A3257F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C1F0A2-F901-4BAE-A7D4-11501A0A3F89}"/>
              </a:ext>
            </a:extLst>
          </p:cNvPr>
          <p:cNvSpPr txBox="1"/>
          <p:nvPr/>
        </p:nvSpPr>
        <p:spPr>
          <a:xfrm>
            <a:off x="1423699" y="301079"/>
            <a:ext cx="1004883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</a:rPr>
              <a:t>1. </a:t>
            </a:r>
            <a:r>
              <a:rPr lang="en-US" sz="4000" b="1" dirty="0" err="1">
                <a:solidFill>
                  <a:srgbClr val="FF2727"/>
                </a:solidFill>
              </a:rPr>
              <a:t>Mỗi</a:t>
            </a:r>
            <a:r>
              <a:rPr lang="en-US" sz="4000" b="1" dirty="0">
                <a:solidFill>
                  <a:srgbClr val="FF2727"/>
                </a:solidFill>
              </a:rPr>
              <a:t> </a:t>
            </a:r>
            <a:r>
              <a:rPr lang="en-US" sz="4000" b="1" dirty="0" err="1">
                <a:solidFill>
                  <a:srgbClr val="FF2727"/>
                </a:solidFill>
              </a:rPr>
              <a:t>số</a:t>
            </a:r>
            <a:r>
              <a:rPr lang="en-US" sz="4000" b="1" dirty="0">
                <a:solidFill>
                  <a:srgbClr val="FF2727"/>
                </a:solidFill>
              </a:rPr>
              <a:t> </a:t>
            </a:r>
            <a:r>
              <a:rPr lang="en-US" sz="4000" b="1" dirty="0" err="1">
                <a:solidFill>
                  <a:srgbClr val="FF2727"/>
                </a:solidFill>
              </a:rPr>
              <a:t>ghi</a:t>
            </a:r>
            <a:r>
              <a:rPr lang="en-US" sz="4000" b="1" dirty="0">
                <a:solidFill>
                  <a:srgbClr val="FF2727"/>
                </a:solidFill>
              </a:rPr>
              <a:t> ở </a:t>
            </a:r>
            <a:r>
              <a:rPr lang="en-US" sz="4000" b="1" dirty="0" err="1">
                <a:solidFill>
                  <a:srgbClr val="FF2727"/>
                </a:solidFill>
              </a:rPr>
              <a:t>cánh</a:t>
            </a:r>
            <a:r>
              <a:rPr lang="en-US" sz="4000" b="1" dirty="0">
                <a:solidFill>
                  <a:srgbClr val="FF2727"/>
                </a:solidFill>
              </a:rPr>
              <a:t> </a:t>
            </a:r>
            <a:r>
              <a:rPr lang="en-US" sz="4000" b="1" dirty="0" err="1">
                <a:solidFill>
                  <a:srgbClr val="FF2727"/>
                </a:solidFill>
              </a:rPr>
              <a:t>hoa</a:t>
            </a:r>
            <a:r>
              <a:rPr lang="en-US" sz="4000" b="1" dirty="0">
                <a:solidFill>
                  <a:srgbClr val="FF2727"/>
                </a:solidFill>
              </a:rPr>
              <a:t> </a:t>
            </a:r>
            <a:r>
              <a:rPr lang="en-US" sz="4000" b="1" dirty="0" err="1">
                <a:solidFill>
                  <a:srgbClr val="FF2727"/>
                </a:solidFill>
              </a:rPr>
              <a:t>là</a:t>
            </a:r>
            <a:r>
              <a:rPr lang="en-US" sz="4000" b="1" dirty="0">
                <a:solidFill>
                  <a:srgbClr val="FF2727"/>
                </a:solidFill>
              </a:rPr>
              <a:t> </a:t>
            </a:r>
            <a:r>
              <a:rPr lang="en-US" sz="4000" b="1" dirty="0" err="1">
                <a:solidFill>
                  <a:srgbClr val="FF2727"/>
                </a:solidFill>
              </a:rPr>
              <a:t>giá</a:t>
            </a:r>
            <a:r>
              <a:rPr lang="en-US" sz="4000" b="1" dirty="0">
                <a:solidFill>
                  <a:srgbClr val="FF2727"/>
                </a:solidFill>
              </a:rPr>
              <a:t> </a:t>
            </a:r>
            <a:r>
              <a:rPr lang="en-US" sz="4000" b="1" dirty="0" err="1">
                <a:solidFill>
                  <a:srgbClr val="FF2727"/>
                </a:solidFill>
              </a:rPr>
              <a:t>trị</a:t>
            </a:r>
            <a:r>
              <a:rPr lang="en-US" sz="4000" b="1" dirty="0">
                <a:solidFill>
                  <a:srgbClr val="FF2727"/>
                </a:solidFill>
              </a:rPr>
              <a:t> </a:t>
            </a:r>
            <a:r>
              <a:rPr lang="en-US" sz="4000" b="1" dirty="0" err="1">
                <a:solidFill>
                  <a:srgbClr val="FF2727"/>
                </a:solidFill>
              </a:rPr>
              <a:t>của</a:t>
            </a:r>
            <a:r>
              <a:rPr lang="en-US" sz="4000" b="1" dirty="0">
                <a:solidFill>
                  <a:srgbClr val="FF2727"/>
                </a:solidFill>
              </a:rPr>
              <a:t> </a:t>
            </a:r>
            <a:r>
              <a:rPr lang="en-US" sz="4000" b="1" dirty="0" err="1">
                <a:solidFill>
                  <a:srgbClr val="FF2727"/>
                </a:solidFill>
              </a:rPr>
              <a:t>biểu</a:t>
            </a:r>
            <a:r>
              <a:rPr lang="en-US" sz="4000" b="1" dirty="0">
                <a:solidFill>
                  <a:srgbClr val="FF2727"/>
                </a:solidFill>
              </a:rPr>
              <a:t> </a:t>
            </a:r>
            <a:r>
              <a:rPr lang="en-US" sz="4000" b="1" dirty="0" err="1">
                <a:solidFill>
                  <a:srgbClr val="FF2727"/>
                </a:solidFill>
              </a:rPr>
              <a:t>thức</a:t>
            </a:r>
            <a:r>
              <a:rPr lang="en-US" sz="4000" b="1" dirty="0">
                <a:solidFill>
                  <a:srgbClr val="FF2727"/>
                </a:solidFill>
              </a:rPr>
              <a:t> </a:t>
            </a:r>
            <a:r>
              <a:rPr lang="en-US" sz="4000" b="1" dirty="0" err="1">
                <a:solidFill>
                  <a:srgbClr val="FF2727"/>
                </a:solidFill>
              </a:rPr>
              <a:t>nào</a:t>
            </a:r>
            <a:r>
              <a:rPr lang="en-US" sz="4000" b="1" dirty="0">
                <a:solidFill>
                  <a:srgbClr val="FF2727"/>
                </a:solidFill>
              </a:rPr>
              <a:t>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2727"/>
              </a:solidFill>
              <a:effectLst/>
              <a:uLnTx/>
              <a:uFillTx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A9578B7-61CB-15E0-FAD2-A3BC92C166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658" y="1862639"/>
            <a:ext cx="11096838" cy="4243654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B0F06BD-B7EE-9DC0-F612-76EBB49F8E82}"/>
              </a:ext>
            </a:extLst>
          </p:cNvPr>
          <p:cNvCxnSpPr>
            <a:cxnSpLocks/>
          </p:cNvCxnSpPr>
          <p:nvPr/>
        </p:nvCxnSpPr>
        <p:spPr>
          <a:xfrm flipV="1">
            <a:off x="3732028" y="2828260"/>
            <a:ext cx="1711842" cy="600740"/>
          </a:xfrm>
          <a:prstGeom prst="line">
            <a:avLst/>
          </a:prstGeom>
          <a:ln w="38100">
            <a:solidFill>
              <a:srgbClr val="FF74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F58EE1A7-E82B-C51E-5B76-44B8A58BC50C}"/>
              </a:ext>
            </a:extLst>
          </p:cNvPr>
          <p:cNvCxnSpPr>
            <a:cxnSpLocks/>
          </p:cNvCxnSpPr>
          <p:nvPr/>
        </p:nvCxnSpPr>
        <p:spPr>
          <a:xfrm flipV="1">
            <a:off x="2470298" y="3636630"/>
            <a:ext cx="3069265" cy="1148611"/>
          </a:xfrm>
          <a:prstGeom prst="line">
            <a:avLst/>
          </a:prstGeom>
          <a:ln w="38100">
            <a:solidFill>
              <a:srgbClr val="FF74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9D906AD5-2166-E181-ED84-AD2C8EE7E09B}"/>
              </a:ext>
            </a:extLst>
          </p:cNvPr>
          <p:cNvCxnSpPr>
            <a:cxnSpLocks/>
          </p:cNvCxnSpPr>
          <p:nvPr/>
        </p:nvCxnSpPr>
        <p:spPr>
          <a:xfrm flipH="1" flipV="1">
            <a:off x="6858000" y="3838353"/>
            <a:ext cx="223284" cy="926340"/>
          </a:xfrm>
          <a:prstGeom prst="line">
            <a:avLst/>
          </a:prstGeom>
          <a:ln w="38100">
            <a:solidFill>
              <a:srgbClr val="FF74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C41C1D87-B55D-B854-8833-8416FCC89B81}"/>
              </a:ext>
            </a:extLst>
          </p:cNvPr>
          <p:cNvCxnSpPr>
            <a:cxnSpLocks/>
          </p:cNvCxnSpPr>
          <p:nvPr/>
        </p:nvCxnSpPr>
        <p:spPr>
          <a:xfrm flipH="1" flipV="1">
            <a:off x="7331953" y="2796362"/>
            <a:ext cx="2864670" cy="1834707"/>
          </a:xfrm>
          <a:prstGeom prst="line">
            <a:avLst/>
          </a:prstGeom>
          <a:ln w="38100">
            <a:solidFill>
              <a:srgbClr val="FF74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40881B9E-C149-08A1-2C8F-D6D246022205}"/>
              </a:ext>
            </a:extLst>
          </p:cNvPr>
          <p:cNvCxnSpPr>
            <a:cxnSpLocks/>
          </p:cNvCxnSpPr>
          <p:nvPr/>
        </p:nvCxnSpPr>
        <p:spPr>
          <a:xfrm flipH="1" flipV="1">
            <a:off x="6262577" y="2096534"/>
            <a:ext cx="3459125" cy="400219"/>
          </a:xfrm>
          <a:prstGeom prst="line">
            <a:avLst/>
          </a:prstGeom>
          <a:ln w="38100">
            <a:solidFill>
              <a:srgbClr val="FF74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2895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23" name="Picture 2" descr="Compound adjectives | Baamboozle">
            <a:extLst>
              <a:ext uri="{FF2B5EF4-FFF2-40B4-BE49-F238E27FC236}">
                <a16:creationId xmlns:a16="http://schemas.microsoft.com/office/drawing/2014/main" id="{E95FDD57-BC6A-43A7-BC3C-A75ECCA589E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F8C5A0FB-40CE-40CD-826F-E04A00FE25D7}"/>
              </a:ext>
            </a:extLst>
          </p:cNvPr>
          <p:cNvGrpSpPr/>
          <p:nvPr/>
        </p:nvGrpSpPr>
        <p:grpSpPr>
          <a:xfrm>
            <a:off x="1245057" y="161671"/>
            <a:ext cx="1371600" cy="1371600"/>
            <a:chOff x="856628" y="879472"/>
            <a:chExt cx="1554480" cy="1554480"/>
          </a:xfrm>
        </p:grpSpPr>
        <p:pic>
          <p:nvPicPr>
            <p:cNvPr id="26" name="Picture 25" descr="Icon&#10;&#10;Description automatically generated">
              <a:extLst>
                <a:ext uri="{FF2B5EF4-FFF2-40B4-BE49-F238E27FC236}">
                  <a16:creationId xmlns:a16="http://schemas.microsoft.com/office/drawing/2014/main" id="{1617E851-1B0B-4EB4-B61D-6DD684731C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628" y="879472"/>
              <a:ext cx="1554480" cy="1554480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B4CBCDD-7495-49C9-8213-628E553940F4}"/>
                </a:ext>
              </a:extLst>
            </p:cNvPr>
            <p:cNvSpPr txBox="1"/>
            <p:nvPr/>
          </p:nvSpPr>
          <p:spPr>
            <a:xfrm>
              <a:off x="1499306" y="1189451"/>
              <a:ext cx="492186" cy="872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dirty="0">
                  <a:solidFill>
                    <a:srgbClr val="B207B0"/>
                  </a:solidFill>
                  <a:latin typeface="Calibri" panose="020F0502020204030204"/>
                </a:rPr>
                <a:t>2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CD19FEAB-90E5-45A5-8C1A-CA37B2609620}"/>
              </a:ext>
            </a:extLst>
          </p:cNvPr>
          <p:cNvSpPr txBox="1"/>
          <p:nvPr/>
        </p:nvSpPr>
        <p:spPr>
          <a:xfrm>
            <a:off x="2535969" y="508473"/>
            <a:ext cx="9084104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Cây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cau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nhà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lúc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mới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trồng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cao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2m.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Hiện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nay,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cây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cau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đã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cao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6m.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hiện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nay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cây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cau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cao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gấp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mấy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lần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lúc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mới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trồng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en-US" sz="3300" b="1" i="0" u="none" strike="noStrike" kern="1200" cap="none" spc="0" normalizeH="0" baseline="0" noProof="0" dirty="0">
              <a:ln>
                <a:noFill/>
              </a:ln>
              <a:solidFill>
                <a:srgbClr val="B207B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Picture 23" descr="Text&#10;&#10;Description automatically generated with medium confidence">
            <a:extLst>
              <a:ext uri="{FF2B5EF4-FFF2-40B4-BE49-F238E27FC236}">
                <a16:creationId xmlns:a16="http://schemas.microsoft.com/office/drawing/2014/main" id="{9A45EFF9-42D9-FF30-035F-96B54532C2D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3" t="7371" r="1973" b="19149"/>
          <a:stretch/>
        </p:blipFill>
        <p:spPr>
          <a:xfrm>
            <a:off x="1778265" y="1834741"/>
            <a:ext cx="8635470" cy="4588077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17D3453C-3AAF-27B1-0669-C03723CD846B}"/>
              </a:ext>
            </a:extLst>
          </p:cNvPr>
          <p:cNvSpPr txBox="1"/>
          <p:nvPr/>
        </p:nvSpPr>
        <p:spPr>
          <a:xfrm>
            <a:off x="2616657" y="3544022"/>
            <a:ext cx="659113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indent="3619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nay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cau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gấp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lần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lúc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mới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trồng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70AAD62-6A27-ED1A-6267-F930604273B9}"/>
              </a:ext>
            </a:extLst>
          </p:cNvPr>
          <p:cNvSpPr txBox="1"/>
          <p:nvPr/>
        </p:nvSpPr>
        <p:spPr>
          <a:xfrm>
            <a:off x="2513860" y="4584051"/>
            <a:ext cx="726451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 : 2 = 3 (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lần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B6C38B4-6A94-40E8-543A-11F56BAD4A84}"/>
              </a:ext>
            </a:extLst>
          </p:cNvPr>
          <p:cNvSpPr txBox="1"/>
          <p:nvPr/>
        </p:nvSpPr>
        <p:spPr>
          <a:xfrm>
            <a:off x="3302683" y="5260228"/>
            <a:ext cx="726451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Đáp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3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lần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8052A56-A15F-FC97-488F-B411D026C345}"/>
              </a:ext>
            </a:extLst>
          </p:cNvPr>
          <p:cNvSpPr txBox="1"/>
          <p:nvPr/>
        </p:nvSpPr>
        <p:spPr>
          <a:xfrm>
            <a:off x="4849309" y="3033484"/>
            <a:ext cx="1920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b="1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400" b="1" u="sng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740953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7" grpId="0"/>
      <p:bldP spid="30" grpId="0"/>
      <p:bldP spid="31" grpId="0"/>
      <p:bldP spid="3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9458" name="Picture 2" descr="Compound adjectives | Baamboozle">
            <a:extLst>
              <a:ext uri="{FF2B5EF4-FFF2-40B4-BE49-F238E27FC236}">
                <a16:creationId xmlns:a16="http://schemas.microsoft.com/office/drawing/2014/main" id="{B4E2CA57-8287-414E-BD85-3620A3257F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5958E480-F9DA-89B1-CAF4-4AD9EFD0FC91}"/>
              </a:ext>
            </a:extLst>
          </p:cNvPr>
          <p:cNvGrpSpPr/>
          <p:nvPr/>
        </p:nvGrpSpPr>
        <p:grpSpPr>
          <a:xfrm>
            <a:off x="6953170" y="1787838"/>
            <a:ext cx="5094050" cy="2667865"/>
            <a:chOff x="8766713" y="2377328"/>
            <a:chExt cx="8492587" cy="4738665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304609DC-BFC8-CC64-C9B3-10CC7187FA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080" r="8334" b="45853"/>
            <a:stretch/>
          </p:blipFill>
          <p:spPr>
            <a:xfrm flipH="1">
              <a:off x="8766713" y="2377328"/>
              <a:ext cx="8492587" cy="4738665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29200359-AB42-A21B-BD4A-A86621108137}"/>
                </a:ext>
              </a:extLst>
            </p:cNvPr>
            <p:cNvSpPr txBox="1"/>
            <p:nvPr/>
          </p:nvSpPr>
          <p:spPr>
            <a:xfrm>
              <a:off x="9226457" y="3140906"/>
              <a:ext cx="7031761" cy="25693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defRPr/>
              </a:pPr>
              <a:r>
                <a:rPr lang="en-US" sz="4400" dirty="0">
                  <a:solidFill>
                    <a:prstClr val="black"/>
                  </a:solidFill>
                </a:rPr>
                <a:t>THẢO LUẬN</a:t>
              </a:r>
            </a:p>
            <a:p>
              <a:pPr algn="ctr" defTabSz="609630">
                <a:defRPr/>
              </a:pPr>
              <a:r>
                <a:rPr lang="en-US" sz="4400" dirty="0">
                  <a:solidFill>
                    <a:prstClr val="black"/>
                  </a:solidFill>
                </a:rPr>
                <a:t> NHÓM 4</a:t>
              </a:r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0D2E1898-9527-70A6-BD38-57DEE5CA34C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77" t="11011" r="11221" b="13087"/>
          <a:stretch/>
        </p:blipFill>
        <p:spPr>
          <a:xfrm>
            <a:off x="7902866" y="4445000"/>
            <a:ext cx="2955943" cy="158745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8D29BD5-D6C7-7FCA-E5C5-8A109E662D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9877" y="1694942"/>
            <a:ext cx="5990303" cy="3444792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C95EB786-4AFE-90D4-691A-0B0AF1140413}"/>
              </a:ext>
            </a:extLst>
          </p:cNvPr>
          <p:cNvGrpSpPr/>
          <p:nvPr/>
        </p:nvGrpSpPr>
        <p:grpSpPr>
          <a:xfrm>
            <a:off x="1245057" y="161671"/>
            <a:ext cx="1371600" cy="1371600"/>
            <a:chOff x="856628" y="879472"/>
            <a:chExt cx="1554480" cy="1554480"/>
          </a:xfrm>
        </p:grpSpPr>
        <p:pic>
          <p:nvPicPr>
            <p:cNvPr id="32" name="Picture 31" descr="Icon&#10;&#10;Description automatically generated">
              <a:extLst>
                <a:ext uri="{FF2B5EF4-FFF2-40B4-BE49-F238E27FC236}">
                  <a16:creationId xmlns:a16="http://schemas.microsoft.com/office/drawing/2014/main" id="{18F649D0-CAD3-AE01-2ABC-88A5FD97BDA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628" y="879472"/>
              <a:ext cx="1554480" cy="1554480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8257DD0E-6AEF-3BE9-2733-6C13BA153C01}"/>
                </a:ext>
              </a:extLst>
            </p:cNvPr>
            <p:cNvSpPr txBox="1"/>
            <p:nvPr/>
          </p:nvSpPr>
          <p:spPr>
            <a:xfrm>
              <a:off x="1499306" y="1189451"/>
              <a:ext cx="492186" cy="872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B207B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DC77A436-FB93-A1B7-950C-55043D65F4A6}"/>
              </a:ext>
            </a:extLst>
          </p:cNvPr>
          <p:cNvSpPr txBox="1"/>
          <p:nvPr/>
        </p:nvSpPr>
        <p:spPr>
          <a:xfrm>
            <a:off x="2535969" y="508473"/>
            <a:ext cx="908410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a)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Trả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lời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câu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hỏi</a:t>
            </a:r>
            <a:endParaRPr kumimoji="0" lang="en-US" sz="3300" b="1" i="0" u="none" strike="noStrike" kern="1200" cap="none" spc="0" normalizeH="0" baseline="0" noProof="0" dirty="0">
              <a:ln>
                <a:noFill/>
              </a:ln>
              <a:solidFill>
                <a:srgbClr val="B207B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6337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9458" name="Picture 2" descr="Compound adjectives | Baamboozle">
            <a:extLst>
              <a:ext uri="{FF2B5EF4-FFF2-40B4-BE49-F238E27FC236}">
                <a16:creationId xmlns:a16="http://schemas.microsoft.com/office/drawing/2014/main" id="{B4E2CA57-8287-414E-BD85-3620A3257F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C95EB786-4AFE-90D4-691A-0B0AF1140413}"/>
              </a:ext>
            </a:extLst>
          </p:cNvPr>
          <p:cNvGrpSpPr/>
          <p:nvPr/>
        </p:nvGrpSpPr>
        <p:grpSpPr>
          <a:xfrm>
            <a:off x="1245057" y="161671"/>
            <a:ext cx="1371600" cy="1371600"/>
            <a:chOff x="856628" y="879472"/>
            <a:chExt cx="1554480" cy="1554480"/>
          </a:xfrm>
        </p:grpSpPr>
        <p:pic>
          <p:nvPicPr>
            <p:cNvPr id="32" name="Picture 31" descr="Icon&#10;&#10;Description automatically generated">
              <a:extLst>
                <a:ext uri="{FF2B5EF4-FFF2-40B4-BE49-F238E27FC236}">
                  <a16:creationId xmlns:a16="http://schemas.microsoft.com/office/drawing/2014/main" id="{18F649D0-CAD3-AE01-2ABC-88A5FD97BDA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628" y="879472"/>
              <a:ext cx="1554480" cy="1554480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8257DD0E-6AEF-3BE9-2733-6C13BA153C01}"/>
                </a:ext>
              </a:extLst>
            </p:cNvPr>
            <p:cNvSpPr txBox="1"/>
            <p:nvPr/>
          </p:nvSpPr>
          <p:spPr>
            <a:xfrm>
              <a:off x="1499306" y="1189451"/>
              <a:ext cx="492186" cy="872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B207B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DC77A436-FB93-A1B7-950C-55043D65F4A6}"/>
              </a:ext>
            </a:extLst>
          </p:cNvPr>
          <p:cNvSpPr txBox="1"/>
          <p:nvPr/>
        </p:nvSpPr>
        <p:spPr>
          <a:xfrm>
            <a:off x="2535969" y="508473"/>
            <a:ext cx="908410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a)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Nhận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xét</a:t>
            </a:r>
            <a:endParaRPr kumimoji="0" lang="en-US" sz="3300" b="1" i="0" u="none" strike="noStrike" kern="1200" cap="none" spc="0" normalizeH="0" baseline="0" noProof="0" dirty="0">
              <a:ln>
                <a:noFill/>
              </a:ln>
              <a:solidFill>
                <a:srgbClr val="B207B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A65B304-3342-CC16-0BF0-D7C99FD7382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8555"/>
          <a:stretch/>
        </p:blipFill>
        <p:spPr>
          <a:xfrm>
            <a:off x="2616657" y="1694942"/>
            <a:ext cx="7533893" cy="3270463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9A38F738-7C46-A039-9665-8ABA4F413BBC}"/>
              </a:ext>
            </a:extLst>
          </p:cNvPr>
          <p:cNvSpPr txBox="1"/>
          <p:nvPr/>
        </p:nvSpPr>
        <p:spPr>
          <a:xfrm>
            <a:off x="530821" y="2508986"/>
            <a:ext cx="223364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Mai </a:t>
            </a:r>
            <a:r>
              <a:rPr lang="en-US" sz="2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2 </a:t>
            </a:r>
            <a:r>
              <a:rPr lang="en-US" sz="2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thừa</a:t>
            </a:r>
            <a:r>
              <a:rPr lang="en-US" sz="2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đầu</a:t>
            </a:r>
            <a:r>
              <a:rPr lang="en-US" sz="2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en-US" sz="2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: ( 6 x 2 ) x 5 </a:t>
            </a:r>
            <a:r>
              <a:rPr lang="en-US" sz="2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rồi</a:t>
            </a:r>
            <a:r>
              <a:rPr lang="en-US" sz="2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60</a:t>
            </a:r>
            <a:endParaRPr lang="en-US" sz="2400" dirty="0">
              <a:cs typeface="Times New Roman" panose="02020603050405020304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51A47BA-0124-27AD-37CE-0D5BCA8D48EE}"/>
              </a:ext>
            </a:extLst>
          </p:cNvPr>
          <p:cNvSpPr txBox="1"/>
          <p:nvPr/>
        </p:nvSpPr>
        <p:spPr>
          <a:xfrm>
            <a:off x="9728789" y="2353649"/>
            <a:ext cx="2095959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vi-VN" sz="2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Bạn Việt đã nhóm 2 thừa số sau thành biểu thức: </a:t>
            </a:r>
          </a:p>
          <a:p>
            <a:pPr algn="r"/>
            <a:r>
              <a:rPr lang="vi-VN" sz="2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6 x (2 x 5) rồi tính được 60</a:t>
            </a:r>
          </a:p>
          <a:p>
            <a:pPr algn="r"/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F29F8B73-736F-4CC2-490C-7906067ACF5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669" t="83341" r="26242" b="181"/>
          <a:stretch/>
        </p:blipFill>
        <p:spPr>
          <a:xfrm>
            <a:off x="3358465" y="5257636"/>
            <a:ext cx="5321247" cy="914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502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9458" name="Picture 2" descr="Compound adjectives | Baamboozle">
            <a:extLst>
              <a:ext uri="{FF2B5EF4-FFF2-40B4-BE49-F238E27FC236}">
                <a16:creationId xmlns:a16="http://schemas.microsoft.com/office/drawing/2014/main" id="{B4E2CA57-8287-414E-BD85-3620A3257F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C95EB786-4AFE-90D4-691A-0B0AF1140413}"/>
              </a:ext>
            </a:extLst>
          </p:cNvPr>
          <p:cNvGrpSpPr/>
          <p:nvPr/>
        </p:nvGrpSpPr>
        <p:grpSpPr>
          <a:xfrm>
            <a:off x="1245057" y="161671"/>
            <a:ext cx="1371600" cy="1371600"/>
            <a:chOff x="856628" y="879472"/>
            <a:chExt cx="1554480" cy="1554480"/>
          </a:xfrm>
        </p:grpSpPr>
        <p:pic>
          <p:nvPicPr>
            <p:cNvPr id="32" name="Picture 31" descr="Icon&#10;&#10;Description automatically generated">
              <a:extLst>
                <a:ext uri="{FF2B5EF4-FFF2-40B4-BE49-F238E27FC236}">
                  <a16:creationId xmlns:a16="http://schemas.microsoft.com/office/drawing/2014/main" id="{18F649D0-CAD3-AE01-2ABC-88A5FD97BDA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628" y="879472"/>
              <a:ext cx="1554480" cy="1554480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8257DD0E-6AEF-3BE9-2733-6C13BA153C01}"/>
                </a:ext>
              </a:extLst>
            </p:cNvPr>
            <p:cNvSpPr txBox="1"/>
            <p:nvPr/>
          </p:nvSpPr>
          <p:spPr>
            <a:xfrm>
              <a:off x="1499306" y="1189451"/>
              <a:ext cx="492186" cy="872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B207B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DC77A436-FB93-A1B7-950C-55043D65F4A6}"/>
              </a:ext>
            </a:extLst>
          </p:cNvPr>
          <p:cNvSpPr txBox="1"/>
          <p:nvPr/>
        </p:nvSpPr>
        <p:spPr>
          <a:xfrm>
            <a:off x="2535969" y="508473"/>
            <a:ext cx="908410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b)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Tính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giá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trị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biểu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thức</a:t>
            </a:r>
            <a:endParaRPr kumimoji="0" lang="en-US" sz="3300" b="1" i="0" u="none" strike="noStrike" kern="1200" cap="none" spc="0" normalizeH="0" baseline="0" noProof="0" dirty="0">
              <a:ln>
                <a:noFill/>
              </a:ln>
              <a:solidFill>
                <a:srgbClr val="B207B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ounded Rectangle 5">
            <a:extLst>
              <a:ext uri="{FF2B5EF4-FFF2-40B4-BE49-F238E27FC236}">
                <a16:creationId xmlns:a16="http://schemas.microsoft.com/office/drawing/2014/main" id="{0444A28A-4AF5-97F8-CB87-AD7D746E715B}"/>
              </a:ext>
            </a:extLst>
          </p:cNvPr>
          <p:cNvSpPr/>
          <p:nvPr/>
        </p:nvSpPr>
        <p:spPr>
          <a:xfrm>
            <a:off x="1423699" y="1790785"/>
            <a:ext cx="3148072" cy="1001556"/>
          </a:xfrm>
          <a:prstGeom prst="roundRect">
            <a:avLst>
              <a:gd name="adj" fmla="val 27102"/>
            </a:avLst>
          </a:prstGeom>
          <a:solidFill>
            <a:srgbClr val="FFADA9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b"/>
          <a:lstStyle/>
          <a:p>
            <a:pPr algn="ctr">
              <a:lnSpc>
                <a:spcPct val="160000"/>
              </a:lnSpc>
            </a:pPr>
            <a:r>
              <a:rPr lang="en-US" sz="4800" b="1" dirty="0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8 x 5 x 2</a:t>
            </a:r>
            <a:endParaRPr lang="vi-VN" sz="4800" b="1" dirty="0">
              <a:solidFill>
                <a:schemeClr val="tx1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FC6742B-31A2-C339-970B-D11265332D6E}"/>
              </a:ext>
            </a:extLst>
          </p:cNvPr>
          <p:cNvSpPr txBox="1"/>
          <p:nvPr/>
        </p:nvSpPr>
        <p:spPr>
          <a:xfrm>
            <a:off x="1423699" y="3013478"/>
            <a:ext cx="341543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Cookies" panose="02040603050506020204" pitchFamily="18" charset="0"/>
                <a:sym typeface="Wingdings" panose="05000000000000000000" pitchFamily="2" charset="2"/>
              </a:rPr>
              <a:t>= 8x</a:t>
            </a:r>
            <a:r>
              <a:rPr lang="en-US" sz="6600" dirty="0">
                <a:solidFill>
                  <a:srgbClr val="FF0066"/>
                </a:solidFill>
                <a:latin typeface="SVN-Cookies" panose="02040603050506020204" pitchFamily="18" charset="0"/>
                <a:sym typeface="Wingdings" panose="05000000000000000000" pitchFamily="2" charset="2"/>
              </a:rPr>
              <a:t>(5x2)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Cookies" panose="02040603050506020204" pitchFamily="18" charset="0"/>
              <a:sym typeface="Wingdings" panose="05000000000000000000" pitchFamily="2" charset="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dirty="0">
                <a:solidFill>
                  <a:srgbClr val="FF0066"/>
                </a:solidFill>
                <a:latin typeface="SVN-Cookies" panose="02040603050506020204" pitchFamily="18" charset="0"/>
                <a:sym typeface="Wingdings" panose="05000000000000000000" pitchFamily="2" charset="2"/>
              </a:rPr>
              <a:t>= 8x10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Cookies" panose="02040603050506020204" pitchFamily="18" charset="0"/>
                <a:sym typeface="Wingdings" panose="05000000000000000000" pitchFamily="2" charset="2"/>
              </a:rPr>
              <a:t>=</a:t>
            </a:r>
            <a:r>
              <a:rPr kumimoji="0" lang="en-US" sz="6600" b="0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Cookies" panose="02040603050506020204" pitchFamily="18" charset="0"/>
                <a:sym typeface="Wingdings" panose="05000000000000000000" pitchFamily="2" charset="2"/>
              </a:rPr>
              <a:t> 80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Cookies" panose="02040603050506020204" pitchFamily="18" charset="0"/>
              <a:sym typeface="Wingdings" panose="05000000000000000000" pitchFamily="2" charset="2"/>
            </a:endParaRPr>
          </a:p>
        </p:txBody>
      </p:sp>
      <p:sp>
        <p:nvSpPr>
          <p:cNvPr id="18" name="Rounded Rectangle 5">
            <a:extLst>
              <a:ext uri="{FF2B5EF4-FFF2-40B4-BE49-F238E27FC236}">
                <a16:creationId xmlns:a16="http://schemas.microsoft.com/office/drawing/2014/main" id="{B7F3FD24-3FAA-51BC-D08A-A771A368530A}"/>
              </a:ext>
            </a:extLst>
          </p:cNvPr>
          <p:cNvSpPr/>
          <p:nvPr/>
        </p:nvSpPr>
        <p:spPr>
          <a:xfrm>
            <a:off x="7325112" y="1730852"/>
            <a:ext cx="3148072" cy="1001556"/>
          </a:xfrm>
          <a:prstGeom prst="roundRect">
            <a:avLst>
              <a:gd name="adj" fmla="val 27102"/>
            </a:avLst>
          </a:prstGeom>
          <a:solidFill>
            <a:srgbClr val="FFADA9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b"/>
          <a:lstStyle/>
          <a:p>
            <a:pPr algn="ctr">
              <a:lnSpc>
                <a:spcPct val="160000"/>
              </a:lnSpc>
            </a:pPr>
            <a:r>
              <a:rPr lang="en-US" sz="4800" b="1" dirty="0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9 x 2 x 5</a:t>
            </a:r>
            <a:endParaRPr lang="vi-VN" sz="4800" b="1" dirty="0">
              <a:solidFill>
                <a:schemeClr val="tx1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B27F7FC-37BB-31D8-5955-1B0C724C88A2}"/>
              </a:ext>
            </a:extLst>
          </p:cNvPr>
          <p:cNvSpPr txBox="1"/>
          <p:nvPr/>
        </p:nvSpPr>
        <p:spPr>
          <a:xfrm>
            <a:off x="7325112" y="2875339"/>
            <a:ext cx="341543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Cookies" panose="02040603050506020204" pitchFamily="18" charset="0"/>
                <a:sym typeface="Wingdings" panose="05000000000000000000" pitchFamily="2" charset="2"/>
              </a:rPr>
              <a:t>= 9x</a:t>
            </a:r>
            <a:r>
              <a:rPr lang="en-US" sz="6600" dirty="0">
                <a:solidFill>
                  <a:srgbClr val="FF0066"/>
                </a:solidFill>
                <a:latin typeface="SVN-Cookies" panose="02040603050506020204" pitchFamily="18" charset="0"/>
                <a:sym typeface="Wingdings" panose="05000000000000000000" pitchFamily="2" charset="2"/>
              </a:rPr>
              <a:t>(2x5)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Cookies" panose="02040603050506020204" pitchFamily="18" charset="0"/>
              <a:sym typeface="Wingdings" panose="05000000000000000000" pitchFamily="2" charset="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dirty="0">
                <a:solidFill>
                  <a:srgbClr val="FF0066"/>
                </a:solidFill>
                <a:latin typeface="SVN-Cookies" panose="02040603050506020204" pitchFamily="18" charset="0"/>
                <a:sym typeface="Wingdings" panose="05000000000000000000" pitchFamily="2" charset="2"/>
              </a:rPr>
              <a:t>= 9x10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Cookies" panose="02040603050506020204" pitchFamily="18" charset="0"/>
                <a:sym typeface="Wingdings" panose="05000000000000000000" pitchFamily="2" charset="2"/>
              </a:rPr>
              <a:t>=</a:t>
            </a:r>
            <a:r>
              <a:rPr kumimoji="0" lang="en-US" sz="6600" b="0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Cookies" panose="02040603050506020204" pitchFamily="18" charset="0"/>
                <a:sym typeface="Wingdings" panose="05000000000000000000" pitchFamily="2" charset="2"/>
              </a:rPr>
              <a:t> 90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Cookies" panose="02040603050506020204" pitchFamily="18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749816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16" grpId="0" animBg="1"/>
      <p:bldP spid="16" grpId="1" animBg="1"/>
      <p:bldP spid="17" grpId="0"/>
      <p:bldP spid="18" grpId="0" animBg="1"/>
      <p:bldP spid="18" grpId="1" animBg="1"/>
      <p:bldP spid="1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7237FF8D-B79B-47D2-A548-546139F32C50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AA09BE19-B098-4D0F-B4B2-E4014EB8EE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C35812F3-190A-49E8-853C-A1177C18F0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9" name="矩形 18">
            <a:extLst>
              <a:ext uri="{FF2B5EF4-FFF2-40B4-BE49-F238E27FC236}">
                <a16:creationId xmlns:a16="http://schemas.microsoft.com/office/drawing/2014/main" id="{60A658DF-C2F2-4ABE-AF8E-831180981CC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34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A09AD157-567D-44A8-A905-10CE01B3AA7F}"/>
              </a:ext>
            </a:extLst>
          </p:cNvPr>
          <p:cNvSpPr/>
          <p:nvPr/>
        </p:nvSpPr>
        <p:spPr>
          <a:xfrm>
            <a:off x="1706674" y="967656"/>
            <a:ext cx="9497959" cy="2966949"/>
          </a:xfrm>
          <a:prstGeom prst="roundRect">
            <a:avLst/>
          </a:prstGeom>
          <a:solidFill>
            <a:schemeClr val="bg1">
              <a:alpha val="7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D023109-42B0-4B90-AA66-3E31648E161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9" t="27037" r="45308" b="40425"/>
          <a:stretch/>
        </p:blipFill>
        <p:spPr>
          <a:xfrm rot="1554160">
            <a:off x="9618906" y="-168496"/>
            <a:ext cx="1967848" cy="1623044"/>
          </a:xfrm>
          <a:prstGeom prst="flowChartManualInpu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D7EAA7D-7109-461B-8B4B-D83622CFEC3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80" t="-3260" r="-3023" b="68947"/>
          <a:stretch/>
        </p:blipFill>
        <p:spPr>
          <a:xfrm rot="21253489">
            <a:off x="413623" y="390452"/>
            <a:ext cx="3700940" cy="2992022"/>
          </a:xfrm>
          <a:prstGeom prst="flowChartManualInpu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D21226E-6C08-4DD1-8053-28F9AA0BD76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 rot="807329">
            <a:off x="486758" y="4980579"/>
            <a:ext cx="1569440" cy="149641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932D329-97FB-429F-895F-0A593083B5B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>
            <a:off x="1271478" y="-25733"/>
            <a:ext cx="1265382" cy="12065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2DDAE758-37D9-4FEF-B36F-39EE9F2F870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5400000">
            <a:off x="8958064" y="5136346"/>
            <a:ext cx="1871758" cy="178466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C42DA3FA-4E74-435E-8637-C2987AB75A5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/>
        </p:blipFill>
        <p:spPr>
          <a:xfrm rot="1392959">
            <a:off x="5452723" y="-13102"/>
            <a:ext cx="1082926" cy="131225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41D2DBE-BAFF-44CD-884D-FC6CB563EB1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/>
        </p:blipFill>
        <p:spPr>
          <a:xfrm rot="19995136">
            <a:off x="5213126" y="4702308"/>
            <a:ext cx="2320774" cy="184091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74B1BF2-2EA0-40D6-B2A1-F38FC0656751}"/>
              </a:ext>
            </a:extLst>
          </p:cNvPr>
          <p:cNvSpPr txBox="1"/>
          <p:nvPr/>
        </p:nvSpPr>
        <p:spPr>
          <a:xfrm>
            <a:off x="3273136" y="1877495"/>
            <a:ext cx="79314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dirty="0">
                <a:ln w="38100">
                  <a:solidFill>
                    <a:srgbClr val="F9CCCF">
                      <a:lumMod val="50000"/>
                    </a:srgbClr>
                  </a:solidFill>
                </a:ln>
                <a:solidFill>
                  <a:srgbClr val="FF66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VẬN DỤNG</a:t>
            </a:r>
            <a:endParaRPr kumimoji="0" lang="en-US" sz="8000" b="0" i="0" u="none" strike="noStrike" kern="1200" cap="none" spc="0" normalizeH="0" baseline="0" noProof="0" dirty="0">
              <a:ln w="38100">
                <a:solidFill>
                  <a:srgbClr val="F9CCCF">
                    <a:lumMod val="50000"/>
                  </a:srgbClr>
                </a:solidFill>
              </a:ln>
              <a:solidFill>
                <a:srgbClr val="FF6699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2" name="Picture 21" descr="A picture containing toy&#10;&#10;Description automatically generated">
            <a:extLst>
              <a:ext uri="{FF2B5EF4-FFF2-40B4-BE49-F238E27FC236}">
                <a16:creationId xmlns:a16="http://schemas.microsoft.com/office/drawing/2014/main" id="{540003C9-A8A4-4CF3-B6E6-846905C2669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6073" y="2589603"/>
            <a:ext cx="32004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875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300"/>
                            </p:stCondLst>
                            <p:childTnLst>
                              <p:par>
                                <p:cTn id="13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5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6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20" name="Text Box 421">
            <a:extLst>
              <a:ext uri="{FF2B5EF4-FFF2-40B4-BE49-F238E27FC236}">
                <a16:creationId xmlns:a16="http://schemas.microsoft.com/office/drawing/2014/main" id="{807B69D5-EAEE-80F0-6ABD-9F095E7E84C0}"/>
              </a:ext>
            </a:extLst>
          </p:cNvPr>
          <p:cNvSpPr txBox="1"/>
          <p:nvPr/>
        </p:nvSpPr>
        <p:spPr>
          <a:xfrm>
            <a:off x="684029" y="462553"/>
            <a:ext cx="10793730" cy="695960"/>
          </a:xfrm>
          <a:prstGeom prst="rect">
            <a:avLst/>
          </a:prstGeom>
          <a:solidFill>
            <a:srgbClr val="FFFE95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vi-VN" sz="36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Hai phép tính nào dưới đây có cùng kết quả?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2484B2C-2743-6CE3-7873-0E0BF63949EA}"/>
              </a:ext>
            </a:extLst>
          </p:cNvPr>
          <p:cNvGrpSpPr/>
          <p:nvPr/>
        </p:nvGrpSpPr>
        <p:grpSpPr>
          <a:xfrm>
            <a:off x="0" y="4306185"/>
            <a:ext cx="2919937" cy="2919937"/>
            <a:chOff x="0" y="4306185"/>
            <a:chExt cx="2919937" cy="2919937"/>
          </a:xfrm>
        </p:grpSpPr>
        <p:pic>
          <p:nvPicPr>
            <p:cNvPr id="27" name="Picture 26" descr="A woven basket on a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79D2C567-5ACD-8805-B0DB-820925E28B5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306185"/>
              <a:ext cx="2919937" cy="2919937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F0D8BEB-87D0-F90F-E518-F64CDBE2F122}"/>
                </a:ext>
              </a:extLst>
            </p:cNvPr>
            <p:cNvSpPr txBox="1"/>
            <p:nvPr/>
          </p:nvSpPr>
          <p:spPr>
            <a:xfrm>
              <a:off x="787196" y="5630306"/>
              <a:ext cx="169019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</a:rPr>
                <a:t>20 : 4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14338F2-A257-78AD-7906-4EB33FC16FC4}"/>
              </a:ext>
            </a:extLst>
          </p:cNvPr>
          <p:cNvGrpSpPr/>
          <p:nvPr/>
        </p:nvGrpSpPr>
        <p:grpSpPr>
          <a:xfrm>
            <a:off x="2761606" y="4355331"/>
            <a:ext cx="2870791" cy="2870791"/>
            <a:chOff x="2761606" y="4355331"/>
            <a:chExt cx="2870791" cy="2870791"/>
          </a:xfrm>
        </p:grpSpPr>
        <p:pic>
          <p:nvPicPr>
            <p:cNvPr id="30" name="Picture 29" descr="A woven basket on a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81266AB0-F133-5693-1E66-3C1948E3CCE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1606" y="4355331"/>
              <a:ext cx="2870791" cy="2870791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885A95ED-5F0D-85D5-D463-64E5175FB3A1}"/>
                </a:ext>
              </a:extLst>
            </p:cNvPr>
            <p:cNvSpPr txBox="1"/>
            <p:nvPr/>
          </p:nvSpPr>
          <p:spPr>
            <a:xfrm>
              <a:off x="3408181" y="5630305"/>
              <a:ext cx="169019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</a:rPr>
                <a:t>2 x 3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03D73870-4585-5F32-F611-D9CCD68D006B}"/>
              </a:ext>
            </a:extLst>
          </p:cNvPr>
          <p:cNvGrpSpPr/>
          <p:nvPr/>
        </p:nvGrpSpPr>
        <p:grpSpPr>
          <a:xfrm>
            <a:off x="5586615" y="4311870"/>
            <a:ext cx="2919937" cy="2919937"/>
            <a:chOff x="5586615" y="4311870"/>
            <a:chExt cx="2919937" cy="2919937"/>
          </a:xfrm>
        </p:grpSpPr>
        <p:pic>
          <p:nvPicPr>
            <p:cNvPr id="37" name="Picture 36" descr="A woven basket on a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4E194A5B-A230-9B35-4268-0C8E0BF6CD4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6615" y="4311870"/>
              <a:ext cx="2919937" cy="2919937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B87FFBD9-6758-80D3-97FE-60D891E89AD1}"/>
                </a:ext>
              </a:extLst>
            </p:cNvPr>
            <p:cNvSpPr txBox="1"/>
            <p:nvPr/>
          </p:nvSpPr>
          <p:spPr>
            <a:xfrm>
              <a:off x="6292501" y="5625355"/>
              <a:ext cx="169019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</a:rPr>
                <a:t>3 x 6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0E72A6C-3F64-550D-75AF-EF80E48FBD8F}"/>
              </a:ext>
            </a:extLst>
          </p:cNvPr>
          <p:cNvGrpSpPr/>
          <p:nvPr/>
        </p:nvGrpSpPr>
        <p:grpSpPr>
          <a:xfrm>
            <a:off x="8606968" y="4311870"/>
            <a:ext cx="2870791" cy="2870791"/>
            <a:chOff x="8606968" y="4311870"/>
            <a:chExt cx="2870791" cy="2870791"/>
          </a:xfrm>
        </p:grpSpPr>
        <p:pic>
          <p:nvPicPr>
            <p:cNvPr id="40" name="Picture 39" descr="A woven basket on a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7DDABE36-3545-8EB1-458A-7F3AFC067B5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06968" y="4311870"/>
              <a:ext cx="2870791" cy="2870791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CD83CA42-26CE-2368-61AC-EB320E2AC402}"/>
                </a:ext>
              </a:extLst>
            </p:cNvPr>
            <p:cNvSpPr txBox="1"/>
            <p:nvPr/>
          </p:nvSpPr>
          <p:spPr>
            <a:xfrm>
              <a:off x="9173860" y="5594189"/>
              <a:ext cx="169019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</a:rPr>
                <a:t>10 x 9</a:t>
              </a:r>
            </a:p>
          </p:txBody>
        </p:sp>
      </p:grp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FA27C38D-FD7F-3CA2-88EB-DB54A5CB9682}"/>
              </a:ext>
            </a:extLst>
          </p:cNvPr>
          <p:cNvSpPr/>
          <p:nvPr/>
        </p:nvSpPr>
        <p:spPr>
          <a:xfrm>
            <a:off x="790262" y="5712198"/>
            <a:ext cx="1233377" cy="4572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A1680FE3-00C9-3A30-2014-5F053AEF77F5}"/>
              </a:ext>
            </a:extLst>
          </p:cNvPr>
          <p:cNvSpPr/>
          <p:nvPr/>
        </p:nvSpPr>
        <p:spPr>
          <a:xfrm>
            <a:off x="3647607" y="5719920"/>
            <a:ext cx="1233377" cy="4572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BDA8CAE4-37B3-0AA8-D169-64A60FD73B48}"/>
              </a:ext>
            </a:extLst>
          </p:cNvPr>
          <p:cNvSpPr/>
          <p:nvPr/>
        </p:nvSpPr>
        <p:spPr>
          <a:xfrm>
            <a:off x="6565335" y="5719920"/>
            <a:ext cx="1233377" cy="4572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18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49706A01-2CB9-C075-55D8-64AC2A875C0A}"/>
              </a:ext>
            </a:extLst>
          </p:cNvPr>
          <p:cNvSpPr/>
          <p:nvPr/>
        </p:nvSpPr>
        <p:spPr>
          <a:xfrm>
            <a:off x="9425674" y="5730357"/>
            <a:ext cx="1233377" cy="4572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90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6C8790-8720-0E89-175F-B1FE449AB4E2}"/>
              </a:ext>
            </a:extLst>
          </p:cNvPr>
          <p:cNvGrpSpPr/>
          <p:nvPr/>
        </p:nvGrpSpPr>
        <p:grpSpPr>
          <a:xfrm>
            <a:off x="523270" y="1690577"/>
            <a:ext cx="2302132" cy="1881962"/>
            <a:chOff x="523270" y="1690577"/>
            <a:chExt cx="2302132" cy="1881962"/>
          </a:xfrm>
        </p:grpSpPr>
        <p:pic>
          <p:nvPicPr>
            <p:cNvPr id="47" name="Picture 46" descr="Icon&#10;&#10;Description automatically generated">
              <a:extLst>
                <a:ext uri="{FF2B5EF4-FFF2-40B4-BE49-F238E27FC236}">
                  <a16:creationId xmlns:a16="http://schemas.microsoft.com/office/drawing/2014/main" id="{1446CB09-EECC-565B-B5D0-39A1C1ADFB8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3270" y="1690577"/>
              <a:ext cx="2302132" cy="1881962"/>
            </a:xfrm>
            <a:prstGeom prst="rect">
              <a:avLst/>
            </a:prstGeom>
          </p:spPr>
        </p:pic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0FD01FD1-52DA-A080-B966-ED5420337794}"/>
                </a:ext>
              </a:extLst>
            </p:cNvPr>
            <p:cNvSpPr/>
            <p:nvPr/>
          </p:nvSpPr>
          <p:spPr>
            <a:xfrm>
              <a:off x="864870" y="2424223"/>
              <a:ext cx="1612516" cy="49973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</a:rPr>
                <a:t>3 x 3 x 2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412B9ED0-4788-9657-6134-C4BFE37BA310}"/>
              </a:ext>
            </a:extLst>
          </p:cNvPr>
          <p:cNvGrpSpPr/>
          <p:nvPr/>
        </p:nvGrpSpPr>
        <p:grpSpPr>
          <a:xfrm>
            <a:off x="3330265" y="1711842"/>
            <a:ext cx="2302132" cy="1881962"/>
            <a:chOff x="523270" y="1690577"/>
            <a:chExt cx="2302132" cy="1881962"/>
          </a:xfrm>
        </p:grpSpPr>
        <p:pic>
          <p:nvPicPr>
            <p:cNvPr id="50" name="Picture 49" descr="Icon&#10;&#10;Description automatically generated">
              <a:extLst>
                <a:ext uri="{FF2B5EF4-FFF2-40B4-BE49-F238E27FC236}">
                  <a16:creationId xmlns:a16="http://schemas.microsoft.com/office/drawing/2014/main" id="{A62E34EE-0DDF-6921-849B-57D8480EBF3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3270" y="1690577"/>
              <a:ext cx="2302132" cy="1881962"/>
            </a:xfrm>
            <a:prstGeom prst="rect">
              <a:avLst/>
            </a:prstGeom>
          </p:spPr>
        </p:pic>
        <p:sp>
          <p:nvSpPr>
            <p:cNvPr id="51" name="Rectangle: Rounded Corners 50">
              <a:extLst>
                <a:ext uri="{FF2B5EF4-FFF2-40B4-BE49-F238E27FC236}">
                  <a16:creationId xmlns:a16="http://schemas.microsoft.com/office/drawing/2014/main" id="{CC9560DE-4832-8CF7-2AC9-5A616A702269}"/>
                </a:ext>
              </a:extLst>
            </p:cNvPr>
            <p:cNvSpPr/>
            <p:nvPr/>
          </p:nvSpPr>
          <p:spPr>
            <a:xfrm>
              <a:off x="717654" y="2477822"/>
              <a:ext cx="1879310" cy="49973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</a:rPr>
                <a:t>(40+5) : 9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0B77E0EB-861B-F728-79F2-6B11BFD8299C}"/>
              </a:ext>
            </a:extLst>
          </p:cNvPr>
          <p:cNvGrpSpPr/>
          <p:nvPr/>
        </p:nvGrpSpPr>
        <p:grpSpPr>
          <a:xfrm>
            <a:off x="6096000" y="1733107"/>
            <a:ext cx="2302132" cy="1881962"/>
            <a:chOff x="523270" y="1690577"/>
            <a:chExt cx="2302132" cy="1881962"/>
          </a:xfrm>
        </p:grpSpPr>
        <p:pic>
          <p:nvPicPr>
            <p:cNvPr id="53" name="Picture 52" descr="Icon&#10;&#10;Description automatically generated">
              <a:extLst>
                <a:ext uri="{FF2B5EF4-FFF2-40B4-BE49-F238E27FC236}">
                  <a16:creationId xmlns:a16="http://schemas.microsoft.com/office/drawing/2014/main" id="{D5002CF6-4E78-C4CA-8B77-C546887CD8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3270" y="1690577"/>
              <a:ext cx="2302132" cy="1881962"/>
            </a:xfrm>
            <a:prstGeom prst="rect">
              <a:avLst/>
            </a:prstGeom>
          </p:spPr>
        </p:pic>
        <p:sp>
          <p:nvSpPr>
            <p:cNvPr id="54" name="Rectangle: Rounded Corners 53">
              <a:extLst>
                <a:ext uri="{FF2B5EF4-FFF2-40B4-BE49-F238E27FC236}">
                  <a16:creationId xmlns:a16="http://schemas.microsoft.com/office/drawing/2014/main" id="{BE591F11-2978-7D33-5A53-EF02060CD55E}"/>
                </a:ext>
              </a:extLst>
            </p:cNvPr>
            <p:cNvSpPr/>
            <p:nvPr/>
          </p:nvSpPr>
          <p:spPr>
            <a:xfrm>
              <a:off x="864870" y="2424223"/>
              <a:ext cx="1612516" cy="49973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</a:rPr>
                <a:t>9 x 2 x 5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B151ABC1-8E44-9AD4-6C58-3A6750F97C92}"/>
              </a:ext>
            </a:extLst>
          </p:cNvPr>
          <p:cNvGrpSpPr/>
          <p:nvPr/>
        </p:nvGrpSpPr>
        <p:grpSpPr>
          <a:xfrm>
            <a:off x="8871097" y="1690577"/>
            <a:ext cx="2302132" cy="1881962"/>
            <a:chOff x="523270" y="1690577"/>
            <a:chExt cx="2302132" cy="1881962"/>
          </a:xfrm>
        </p:grpSpPr>
        <p:pic>
          <p:nvPicPr>
            <p:cNvPr id="56" name="Picture 55" descr="Icon&#10;&#10;Description automatically generated">
              <a:extLst>
                <a:ext uri="{FF2B5EF4-FFF2-40B4-BE49-F238E27FC236}">
                  <a16:creationId xmlns:a16="http://schemas.microsoft.com/office/drawing/2014/main" id="{BF0361D4-5E83-144F-4E46-76A4F4C0E5E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3270" y="1690577"/>
              <a:ext cx="2302132" cy="1881962"/>
            </a:xfrm>
            <a:prstGeom prst="rect">
              <a:avLst/>
            </a:prstGeom>
          </p:spPr>
        </p:pic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id="{C27136CC-89CF-8A0F-C6F9-80A690237034}"/>
                </a:ext>
              </a:extLst>
            </p:cNvPr>
            <p:cNvSpPr/>
            <p:nvPr/>
          </p:nvSpPr>
          <p:spPr>
            <a:xfrm>
              <a:off x="826033" y="2424223"/>
              <a:ext cx="1651353" cy="49973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</a:rPr>
                <a:t>(44–2):7</a:t>
              </a:r>
            </a:p>
          </p:txBody>
        </p:sp>
      </p:grp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BB56CF2F-2876-9261-475D-B9B0FD2E3988}"/>
              </a:ext>
            </a:extLst>
          </p:cNvPr>
          <p:cNvSpPr/>
          <p:nvPr/>
        </p:nvSpPr>
        <p:spPr>
          <a:xfrm>
            <a:off x="770839" y="2422214"/>
            <a:ext cx="1779779" cy="4572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18</a:t>
            </a:r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E2966CC1-AC42-8410-CCD7-2724C53F9A52}"/>
              </a:ext>
            </a:extLst>
          </p:cNvPr>
          <p:cNvSpPr/>
          <p:nvPr/>
        </p:nvSpPr>
        <p:spPr>
          <a:xfrm>
            <a:off x="3524649" y="2497078"/>
            <a:ext cx="1842140" cy="4572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B99631EE-0CE6-0089-E37A-271FEAB73B70}"/>
              </a:ext>
            </a:extLst>
          </p:cNvPr>
          <p:cNvSpPr/>
          <p:nvPr/>
        </p:nvSpPr>
        <p:spPr>
          <a:xfrm>
            <a:off x="6469628" y="2484628"/>
            <a:ext cx="1580487" cy="4572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90</a:t>
            </a: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8927CAA3-68C5-E99C-C082-88F4E16B33A5}"/>
              </a:ext>
            </a:extLst>
          </p:cNvPr>
          <p:cNvSpPr/>
          <p:nvPr/>
        </p:nvSpPr>
        <p:spPr>
          <a:xfrm>
            <a:off x="9238674" y="2445488"/>
            <a:ext cx="1521724" cy="4572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6</a:t>
            </a:r>
          </a:p>
        </p:txBody>
      </p:sp>
      <p:pic>
        <p:nvPicPr>
          <p:cNvPr id="62" name="Picture 61" descr="A picture containing toy&#10;&#10;Description automatically generated">
            <a:extLst>
              <a:ext uri="{FF2B5EF4-FFF2-40B4-BE49-F238E27FC236}">
                <a16:creationId xmlns:a16="http://schemas.microsoft.com/office/drawing/2014/main" id="{6D963465-F1A8-33EE-46A0-632452BBE9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8470" y="3199673"/>
            <a:ext cx="1967750" cy="196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194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4.81481E-6 L 0.44492 0.29815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240" y="14907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4.44444E-6 L -0.25547 0.29583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73" y="14792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22891 0.29051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45" y="14514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4.81481E-6 L -0.47318 0.3095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659" y="15463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44" grpId="0" animBg="1"/>
      <p:bldP spid="45" grpId="0" animBg="1"/>
      <p:bldP spid="58" grpId="0" animBg="1"/>
      <p:bldP spid="58" grpId="1" animBg="1"/>
      <p:bldP spid="59" grpId="0" animBg="1"/>
      <p:bldP spid="59" grpId="1" animBg="1"/>
      <p:bldP spid="60" grpId="0" animBg="1"/>
      <p:bldP spid="60" grpId="1" animBg="1"/>
      <p:bldP spid="61" grpId="0" animBg="1"/>
      <p:bldP spid="61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5CBCA1D9-8A84-4426-B6CA-BD192969D5C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30" b="19355"/>
          <a:stretch/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pic>
        <p:nvPicPr>
          <p:cNvPr id="5" name="Giới thiệu trò chơi nhạc dài">
            <a:hlinkClick r:id="" action="ppaction://media"/>
            <a:extLst>
              <a:ext uri="{FF2B5EF4-FFF2-40B4-BE49-F238E27FC236}">
                <a16:creationId xmlns:a16="http://schemas.microsoft.com/office/drawing/2014/main" id="{205E5D23-DE44-4E55-92A4-589774C5CCD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3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23900" y="41441"/>
            <a:ext cx="609600" cy="609600"/>
          </a:xfrm>
          <a:prstGeom prst="rect">
            <a:avLst/>
          </a:prstGeom>
        </p:spPr>
      </p:pic>
      <p:pic>
        <p:nvPicPr>
          <p:cNvPr id="6" name="Picture 5" descr="Aesthetic Oiseau: Strawberry Wallpaper">
            <a:extLst>
              <a:ext uri="{FF2B5EF4-FFF2-40B4-BE49-F238E27FC236}">
                <a16:creationId xmlns:a16="http://schemas.microsoft.com/office/drawing/2014/main" id="{56F9B936-1B08-4831-A81A-9E6A6BB0AE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2" t="5279" r="1912" b="72127"/>
          <a:stretch>
            <a:fillRect/>
          </a:stretch>
        </p:blipFill>
        <p:spPr bwMode="auto">
          <a:xfrm>
            <a:off x="1750729" y="366752"/>
            <a:ext cx="8690539" cy="1063192"/>
          </a:xfrm>
          <a:custGeom>
            <a:avLst/>
            <a:gdLst/>
            <a:ahLst/>
            <a:cxnLst/>
            <a:rect l="l" t="t" r="r" b="b"/>
            <a:pathLst>
              <a:path w="8690539" h="1063192">
                <a:moveTo>
                  <a:pt x="3387439" y="922735"/>
                </a:moveTo>
                <a:cubicBezTo>
                  <a:pt x="3414414" y="922735"/>
                  <a:pt x="3435963" y="937463"/>
                  <a:pt x="3452086" y="966918"/>
                </a:cubicBezTo>
                <a:cubicBezTo>
                  <a:pt x="3457047" y="974980"/>
                  <a:pt x="3459528" y="984592"/>
                  <a:pt x="3459528" y="995754"/>
                </a:cubicBezTo>
                <a:cubicBezTo>
                  <a:pt x="3459528" y="1019318"/>
                  <a:pt x="3447901" y="1038542"/>
                  <a:pt x="3424646" y="1053425"/>
                </a:cubicBezTo>
                <a:cubicBezTo>
                  <a:pt x="3414414" y="1059936"/>
                  <a:pt x="3402787" y="1063192"/>
                  <a:pt x="3389765" y="1063192"/>
                </a:cubicBezTo>
                <a:cubicBezTo>
                  <a:pt x="3369611" y="1063192"/>
                  <a:pt x="3352635" y="1056215"/>
                  <a:pt x="3338837" y="1042263"/>
                </a:cubicBezTo>
                <a:cubicBezTo>
                  <a:pt x="3325040" y="1028310"/>
                  <a:pt x="3318141" y="1010947"/>
                  <a:pt x="3318141" y="990173"/>
                </a:cubicBezTo>
                <a:cubicBezTo>
                  <a:pt x="3318141" y="959787"/>
                  <a:pt x="3331473" y="939323"/>
                  <a:pt x="3358139" y="928781"/>
                </a:cubicBezTo>
                <a:cubicBezTo>
                  <a:pt x="3367131" y="924750"/>
                  <a:pt x="3376897" y="922735"/>
                  <a:pt x="3387439" y="922735"/>
                </a:cubicBezTo>
                <a:close/>
                <a:moveTo>
                  <a:pt x="5312159" y="456717"/>
                </a:moveTo>
                <a:cubicBezTo>
                  <a:pt x="5294485" y="456717"/>
                  <a:pt x="5285649" y="466484"/>
                  <a:pt x="5285649" y="486017"/>
                </a:cubicBezTo>
                <a:cubicBezTo>
                  <a:pt x="5285649" y="493769"/>
                  <a:pt x="5286268" y="505241"/>
                  <a:pt x="5287509" y="520434"/>
                </a:cubicBezTo>
                <a:cubicBezTo>
                  <a:pt x="5288749" y="535627"/>
                  <a:pt x="5289369" y="547099"/>
                  <a:pt x="5289369" y="554850"/>
                </a:cubicBezTo>
                <a:cubicBezTo>
                  <a:pt x="5289369" y="582756"/>
                  <a:pt x="5291230" y="601514"/>
                  <a:pt x="5294950" y="611126"/>
                </a:cubicBezTo>
                <a:cubicBezTo>
                  <a:pt x="5301462" y="627559"/>
                  <a:pt x="5316034" y="635776"/>
                  <a:pt x="5338669" y="635776"/>
                </a:cubicBezTo>
                <a:cubicBezTo>
                  <a:pt x="5360373" y="635776"/>
                  <a:pt x="5376961" y="626784"/>
                  <a:pt x="5388433" y="608801"/>
                </a:cubicBezTo>
                <a:cubicBezTo>
                  <a:pt x="5397735" y="593608"/>
                  <a:pt x="5402386" y="574694"/>
                  <a:pt x="5402386" y="552060"/>
                </a:cubicBezTo>
                <a:cubicBezTo>
                  <a:pt x="5402386" y="488498"/>
                  <a:pt x="5372310" y="456717"/>
                  <a:pt x="5312159" y="456717"/>
                </a:cubicBezTo>
                <a:close/>
                <a:moveTo>
                  <a:pt x="2802210" y="448810"/>
                </a:moveTo>
                <a:cubicBezTo>
                  <a:pt x="2790738" y="450051"/>
                  <a:pt x="2779265" y="467879"/>
                  <a:pt x="2767793" y="502295"/>
                </a:cubicBezTo>
                <a:cubicBezTo>
                  <a:pt x="2758491" y="530201"/>
                  <a:pt x="2753531" y="552680"/>
                  <a:pt x="2752910" y="569733"/>
                </a:cubicBezTo>
                <a:cubicBezTo>
                  <a:pt x="2750120" y="613141"/>
                  <a:pt x="2773840" y="634846"/>
                  <a:pt x="2824069" y="634846"/>
                </a:cubicBezTo>
                <a:cubicBezTo>
                  <a:pt x="2855385" y="634846"/>
                  <a:pt x="2876624" y="623683"/>
                  <a:pt x="2887786" y="601359"/>
                </a:cubicBezTo>
                <a:cubicBezTo>
                  <a:pt x="2896778" y="584926"/>
                  <a:pt x="2901273" y="559501"/>
                  <a:pt x="2901273" y="525085"/>
                </a:cubicBezTo>
                <a:cubicBezTo>
                  <a:pt x="2901273" y="501520"/>
                  <a:pt x="2890809" y="482452"/>
                  <a:pt x="2869880" y="467879"/>
                </a:cubicBezTo>
                <a:cubicBezTo>
                  <a:pt x="2848951" y="453306"/>
                  <a:pt x="2826394" y="446950"/>
                  <a:pt x="2802210" y="448810"/>
                </a:cubicBezTo>
                <a:close/>
                <a:moveTo>
                  <a:pt x="7877416" y="401371"/>
                </a:moveTo>
                <a:cubicBezTo>
                  <a:pt x="7861912" y="401371"/>
                  <a:pt x="7848502" y="406255"/>
                  <a:pt x="7837186" y="416022"/>
                </a:cubicBezTo>
                <a:cubicBezTo>
                  <a:pt x="7825868" y="425788"/>
                  <a:pt x="7820210" y="438423"/>
                  <a:pt x="7820210" y="453926"/>
                </a:cubicBezTo>
                <a:cubicBezTo>
                  <a:pt x="7820210" y="469119"/>
                  <a:pt x="7825868" y="481599"/>
                  <a:pt x="7837186" y="491366"/>
                </a:cubicBezTo>
                <a:cubicBezTo>
                  <a:pt x="7848504" y="501133"/>
                  <a:pt x="7861912" y="506016"/>
                  <a:pt x="7877416" y="506016"/>
                </a:cubicBezTo>
                <a:cubicBezTo>
                  <a:pt x="7892608" y="506016"/>
                  <a:pt x="7906018" y="501133"/>
                  <a:pt x="7917646" y="491366"/>
                </a:cubicBezTo>
                <a:cubicBezTo>
                  <a:pt x="7929273" y="481599"/>
                  <a:pt x="7935086" y="469119"/>
                  <a:pt x="7935086" y="453926"/>
                </a:cubicBezTo>
                <a:cubicBezTo>
                  <a:pt x="7935086" y="438423"/>
                  <a:pt x="7929273" y="425788"/>
                  <a:pt x="7917646" y="416022"/>
                </a:cubicBezTo>
                <a:cubicBezTo>
                  <a:pt x="7906018" y="406255"/>
                  <a:pt x="7892608" y="401371"/>
                  <a:pt x="7877416" y="401371"/>
                </a:cubicBezTo>
                <a:close/>
                <a:moveTo>
                  <a:pt x="5896216" y="401371"/>
                </a:moveTo>
                <a:cubicBezTo>
                  <a:pt x="5880713" y="401371"/>
                  <a:pt x="5867303" y="406255"/>
                  <a:pt x="5855986" y="416022"/>
                </a:cubicBezTo>
                <a:cubicBezTo>
                  <a:pt x="5844669" y="425788"/>
                  <a:pt x="5839010" y="438423"/>
                  <a:pt x="5839010" y="453926"/>
                </a:cubicBezTo>
                <a:cubicBezTo>
                  <a:pt x="5839010" y="469119"/>
                  <a:pt x="5844669" y="481599"/>
                  <a:pt x="5855986" y="491366"/>
                </a:cubicBezTo>
                <a:cubicBezTo>
                  <a:pt x="5867303" y="501133"/>
                  <a:pt x="5880713" y="506016"/>
                  <a:pt x="5896216" y="506016"/>
                </a:cubicBezTo>
                <a:cubicBezTo>
                  <a:pt x="5911409" y="506016"/>
                  <a:pt x="5924819" y="501133"/>
                  <a:pt x="5936446" y="491366"/>
                </a:cubicBezTo>
                <a:cubicBezTo>
                  <a:pt x="5948073" y="481599"/>
                  <a:pt x="5953887" y="469119"/>
                  <a:pt x="5953887" y="453926"/>
                </a:cubicBezTo>
                <a:cubicBezTo>
                  <a:pt x="5953887" y="438423"/>
                  <a:pt x="5948073" y="425788"/>
                  <a:pt x="5936446" y="416022"/>
                </a:cubicBezTo>
                <a:cubicBezTo>
                  <a:pt x="5924819" y="406255"/>
                  <a:pt x="5911409" y="401371"/>
                  <a:pt x="5896216" y="401371"/>
                </a:cubicBezTo>
                <a:close/>
                <a:moveTo>
                  <a:pt x="3372091" y="401371"/>
                </a:moveTo>
                <a:cubicBezTo>
                  <a:pt x="3356588" y="401371"/>
                  <a:pt x="3343179" y="406255"/>
                  <a:pt x="3331861" y="416022"/>
                </a:cubicBezTo>
                <a:cubicBezTo>
                  <a:pt x="3320544" y="425788"/>
                  <a:pt x="3314885" y="438423"/>
                  <a:pt x="3314885" y="453926"/>
                </a:cubicBezTo>
                <a:cubicBezTo>
                  <a:pt x="3314885" y="469119"/>
                  <a:pt x="3320544" y="481599"/>
                  <a:pt x="3331861" y="491366"/>
                </a:cubicBezTo>
                <a:cubicBezTo>
                  <a:pt x="3343179" y="501133"/>
                  <a:pt x="3356588" y="506016"/>
                  <a:pt x="3372091" y="506016"/>
                </a:cubicBezTo>
                <a:cubicBezTo>
                  <a:pt x="3387284" y="506016"/>
                  <a:pt x="3400694" y="501133"/>
                  <a:pt x="3412321" y="491366"/>
                </a:cubicBezTo>
                <a:cubicBezTo>
                  <a:pt x="3423949" y="481599"/>
                  <a:pt x="3429762" y="469119"/>
                  <a:pt x="3429762" y="453926"/>
                </a:cubicBezTo>
                <a:cubicBezTo>
                  <a:pt x="3429762" y="438423"/>
                  <a:pt x="3423949" y="425788"/>
                  <a:pt x="3412321" y="416022"/>
                </a:cubicBezTo>
                <a:cubicBezTo>
                  <a:pt x="3400694" y="406255"/>
                  <a:pt x="3387284" y="401371"/>
                  <a:pt x="3372091" y="401371"/>
                </a:cubicBezTo>
                <a:close/>
                <a:moveTo>
                  <a:pt x="4630005" y="211616"/>
                </a:moveTo>
                <a:cubicBezTo>
                  <a:pt x="4666282" y="211616"/>
                  <a:pt x="4690467" y="220917"/>
                  <a:pt x="4702559" y="239521"/>
                </a:cubicBezTo>
                <a:cubicBezTo>
                  <a:pt x="4718992" y="301843"/>
                  <a:pt x="4727209" y="417339"/>
                  <a:pt x="4727209" y="586011"/>
                </a:cubicBezTo>
                <a:cubicBezTo>
                  <a:pt x="4727209" y="674378"/>
                  <a:pt x="4725038" y="761349"/>
                  <a:pt x="4720697" y="846926"/>
                </a:cubicBezTo>
                <a:cubicBezTo>
                  <a:pt x="4715426" y="861188"/>
                  <a:pt x="4703334" y="872350"/>
                  <a:pt x="4684421" y="880412"/>
                </a:cubicBezTo>
                <a:cubicBezTo>
                  <a:pt x="4668608" y="886923"/>
                  <a:pt x="4651709" y="890179"/>
                  <a:pt x="4633726" y="890179"/>
                </a:cubicBezTo>
                <a:cubicBezTo>
                  <a:pt x="4593108" y="890179"/>
                  <a:pt x="4568459" y="876846"/>
                  <a:pt x="4559777" y="850181"/>
                </a:cubicBezTo>
                <a:cubicBezTo>
                  <a:pt x="4552646" y="811424"/>
                  <a:pt x="4547530" y="754838"/>
                  <a:pt x="4544429" y="680424"/>
                </a:cubicBezTo>
                <a:cubicBezTo>
                  <a:pt x="4543189" y="656240"/>
                  <a:pt x="4528926" y="644147"/>
                  <a:pt x="4501641" y="644147"/>
                </a:cubicBezTo>
                <a:cubicBezTo>
                  <a:pt x="4471875" y="644147"/>
                  <a:pt x="4456993" y="656860"/>
                  <a:pt x="4456993" y="682284"/>
                </a:cubicBezTo>
                <a:cubicBezTo>
                  <a:pt x="4457613" y="758559"/>
                  <a:pt x="4456217" y="803982"/>
                  <a:pt x="4452807" y="818555"/>
                </a:cubicBezTo>
                <a:cubicBezTo>
                  <a:pt x="4441334" y="867544"/>
                  <a:pt x="4410949" y="892039"/>
                  <a:pt x="4361650" y="892039"/>
                </a:cubicBezTo>
                <a:cubicBezTo>
                  <a:pt x="4343046" y="892039"/>
                  <a:pt x="4324908" y="888784"/>
                  <a:pt x="4307234" y="882272"/>
                </a:cubicBezTo>
                <a:cubicBezTo>
                  <a:pt x="4284290" y="874211"/>
                  <a:pt x="4271888" y="862428"/>
                  <a:pt x="4270027" y="846926"/>
                </a:cubicBezTo>
                <a:cubicBezTo>
                  <a:pt x="4257935" y="763830"/>
                  <a:pt x="4251889" y="658100"/>
                  <a:pt x="4251889" y="529736"/>
                </a:cubicBezTo>
                <a:cubicBezTo>
                  <a:pt x="4251889" y="390209"/>
                  <a:pt x="4258865" y="294711"/>
                  <a:pt x="4272818" y="243241"/>
                </a:cubicBezTo>
                <a:cubicBezTo>
                  <a:pt x="4290181" y="222778"/>
                  <a:pt x="4319172" y="212546"/>
                  <a:pt x="4359789" y="212546"/>
                </a:cubicBezTo>
                <a:cubicBezTo>
                  <a:pt x="4405988" y="212546"/>
                  <a:pt x="4433273" y="236420"/>
                  <a:pt x="4441645" y="284169"/>
                </a:cubicBezTo>
                <a:cubicBezTo>
                  <a:pt x="4447226" y="317966"/>
                  <a:pt x="4447846" y="367575"/>
                  <a:pt x="4443505" y="432997"/>
                </a:cubicBezTo>
                <a:cubicBezTo>
                  <a:pt x="4447846" y="453771"/>
                  <a:pt x="4462729" y="464158"/>
                  <a:pt x="4488153" y="464158"/>
                </a:cubicBezTo>
                <a:cubicBezTo>
                  <a:pt x="4515439" y="464158"/>
                  <a:pt x="4533267" y="452686"/>
                  <a:pt x="4541639" y="429742"/>
                </a:cubicBezTo>
                <a:cubicBezTo>
                  <a:pt x="4542879" y="371451"/>
                  <a:pt x="4543499" y="340445"/>
                  <a:pt x="4543499" y="336724"/>
                </a:cubicBezTo>
                <a:cubicBezTo>
                  <a:pt x="4545359" y="300447"/>
                  <a:pt x="4549855" y="269906"/>
                  <a:pt x="4556986" y="245102"/>
                </a:cubicBezTo>
                <a:cubicBezTo>
                  <a:pt x="4563188" y="222778"/>
                  <a:pt x="4587527" y="211616"/>
                  <a:pt x="4630005" y="211616"/>
                </a:cubicBezTo>
                <a:close/>
                <a:moveTo>
                  <a:pt x="2391630" y="211616"/>
                </a:moveTo>
                <a:cubicBezTo>
                  <a:pt x="2427907" y="211616"/>
                  <a:pt x="2452092" y="220917"/>
                  <a:pt x="2464184" y="239521"/>
                </a:cubicBezTo>
                <a:cubicBezTo>
                  <a:pt x="2480617" y="301843"/>
                  <a:pt x="2488834" y="417339"/>
                  <a:pt x="2488834" y="586011"/>
                </a:cubicBezTo>
                <a:cubicBezTo>
                  <a:pt x="2488834" y="674378"/>
                  <a:pt x="2486663" y="761349"/>
                  <a:pt x="2482323" y="846926"/>
                </a:cubicBezTo>
                <a:cubicBezTo>
                  <a:pt x="2477052" y="861188"/>
                  <a:pt x="2464960" y="872350"/>
                  <a:pt x="2446046" y="880412"/>
                </a:cubicBezTo>
                <a:cubicBezTo>
                  <a:pt x="2430232" y="886923"/>
                  <a:pt x="2413335" y="890179"/>
                  <a:pt x="2395351" y="890179"/>
                </a:cubicBezTo>
                <a:cubicBezTo>
                  <a:pt x="2354733" y="890179"/>
                  <a:pt x="2330084" y="876846"/>
                  <a:pt x="2321402" y="850181"/>
                </a:cubicBezTo>
                <a:cubicBezTo>
                  <a:pt x="2314271" y="811424"/>
                  <a:pt x="2309155" y="754838"/>
                  <a:pt x="2306054" y="680424"/>
                </a:cubicBezTo>
                <a:cubicBezTo>
                  <a:pt x="2304814" y="656240"/>
                  <a:pt x="2290552" y="644147"/>
                  <a:pt x="2263266" y="644147"/>
                </a:cubicBezTo>
                <a:cubicBezTo>
                  <a:pt x="2233500" y="644147"/>
                  <a:pt x="2218618" y="656860"/>
                  <a:pt x="2218618" y="682284"/>
                </a:cubicBezTo>
                <a:cubicBezTo>
                  <a:pt x="2219238" y="758559"/>
                  <a:pt x="2217842" y="803982"/>
                  <a:pt x="2214432" y="818555"/>
                </a:cubicBezTo>
                <a:cubicBezTo>
                  <a:pt x="2202960" y="867544"/>
                  <a:pt x="2172574" y="892039"/>
                  <a:pt x="2123274" y="892039"/>
                </a:cubicBezTo>
                <a:cubicBezTo>
                  <a:pt x="2104671" y="892039"/>
                  <a:pt x="2086532" y="888784"/>
                  <a:pt x="2068859" y="882272"/>
                </a:cubicBezTo>
                <a:cubicBezTo>
                  <a:pt x="2045915" y="874211"/>
                  <a:pt x="2033513" y="862428"/>
                  <a:pt x="2031652" y="846926"/>
                </a:cubicBezTo>
                <a:cubicBezTo>
                  <a:pt x="2019560" y="763830"/>
                  <a:pt x="2013514" y="658100"/>
                  <a:pt x="2013514" y="529736"/>
                </a:cubicBezTo>
                <a:cubicBezTo>
                  <a:pt x="2013514" y="390209"/>
                  <a:pt x="2020490" y="294711"/>
                  <a:pt x="2034443" y="243241"/>
                </a:cubicBezTo>
                <a:cubicBezTo>
                  <a:pt x="2051806" y="222778"/>
                  <a:pt x="2080797" y="212546"/>
                  <a:pt x="2121414" y="212546"/>
                </a:cubicBezTo>
                <a:cubicBezTo>
                  <a:pt x="2167613" y="212546"/>
                  <a:pt x="2194898" y="236420"/>
                  <a:pt x="2203270" y="284169"/>
                </a:cubicBezTo>
                <a:cubicBezTo>
                  <a:pt x="2208851" y="317966"/>
                  <a:pt x="2209471" y="367575"/>
                  <a:pt x="2205130" y="432997"/>
                </a:cubicBezTo>
                <a:cubicBezTo>
                  <a:pt x="2209471" y="453771"/>
                  <a:pt x="2224354" y="464158"/>
                  <a:pt x="2249778" y="464158"/>
                </a:cubicBezTo>
                <a:cubicBezTo>
                  <a:pt x="2277064" y="464158"/>
                  <a:pt x="2294892" y="452686"/>
                  <a:pt x="2303263" y="429742"/>
                </a:cubicBezTo>
                <a:cubicBezTo>
                  <a:pt x="2304504" y="371451"/>
                  <a:pt x="2305124" y="340445"/>
                  <a:pt x="2305124" y="336724"/>
                </a:cubicBezTo>
                <a:cubicBezTo>
                  <a:pt x="2306984" y="300447"/>
                  <a:pt x="2311480" y="269906"/>
                  <a:pt x="2318612" y="245102"/>
                </a:cubicBezTo>
                <a:cubicBezTo>
                  <a:pt x="2324813" y="222778"/>
                  <a:pt x="2349152" y="211616"/>
                  <a:pt x="2391630" y="211616"/>
                </a:cubicBezTo>
                <a:close/>
                <a:moveTo>
                  <a:pt x="962880" y="211616"/>
                </a:moveTo>
                <a:cubicBezTo>
                  <a:pt x="999157" y="211616"/>
                  <a:pt x="1023342" y="220917"/>
                  <a:pt x="1035434" y="239521"/>
                </a:cubicBezTo>
                <a:cubicBezTo>
                  <a:pt x="1051867" y="301843"/>
                  <a:pt x="1060084" y="417339"/>
                  <a:pt x="1060084" y="586011"/>
                </a:cubicBezTo>
                <a:cubicBezTo>
                  <a:pt x="1060084" y="674378"/>
                  <a:pt x="1057913" y="761349"/>
                  <a:pt x="1053572" y="846926"/>
                </a:cubicBezTo>
                <a:cubicBezTo>
                  <a:pt x="1048301" y="861188"/>
                  <a:pt x="1036209" y="872350"/>
                  <a:pt x="1017296" y="880412"/>
                </a:cubicBezTo>
                <a:cubicBezTo>
                  <a:pt x="1001483" y="886923"/>
                  <a:pt x="984584" y="890179"/>
                  <a:pt x="966601" y="890179"/>
                </a:cubicBezTo>
                <a:cubicBezTo>
                  <a:pt x="925983" y="890179"/>
                  <a:pt x="901334" y="876846"/>
                  <a:pt x="892652" y="850181"/>
                </a:cubicBezTo>
                <a:cubicBezTo>
                  <a:pt x="885521" y="811424"/>
                  <a:pt x="880405" y="754838"/>
                  <a:pt x="877304" y="680424"/>
                </a:cubicBezTo>
                <a:cubicBezTo>
                  <a:pt x="876064" y="656240"/>
                  <a:pt x="861801" y="644147"/>
                  <a:pt x="834516" y="644147"/>
                </a:cubicBezTo>
                <a:cubicBezTo>
                  <a:pt x="804750" y="644147"/>
                  <a:pt x="789868" y="656860"/>
                  <a:pt x="789868" y="682284"/>
                </a:cubicBezTo>
                <a:cubicBezTo>
                  <a:pt x="790488" y="758559"/>
                  <a:pt x="789092" y="803982"/>
                  <a:pt x="785682" y="818555"/>
                </a:cubicBezTo>
                <a:cubicBezTo>
                  <a:pt x="774210" y="867544"/>
                  <a:pt x="743824" y="892039"/>
                  <a:pt x="694525" y="892039"/>
                </a:cubicBezTo>
                <a:cubicBezTo>
                  <a:pt x="675921" y="892039"/>
                  <a:pt x="657783" y="888784"/>
                  <a:pt x="640109" y="882272"/>
                </a:cubicBezTo>
                <a:cubicBezTo>
                  <a:pt x="617165" y="874211"/>
                  <a:pt x="604763" y="862428"/>
                  <a:pt x="602902" y="846926"/>
                </a:cubicBezTo>
                <a:cubicBezTo>
                  <a:pt x="590810" y="763830"/>
                  <a:pt x="584764" y="658100"/>
                  <a:pt x="584764" y="529736"/>
                </a:cubicBezTo>
                <a:cubicBezTo>
                  <a:pt x="584764" y="390209"/>
                  <a:pt x="591740" y="294711"/>
                  <a:pt x="605693" y="243241"/>
                </a:cubicBezTo>
                <a:cubicBezTo>
                  <a:pt x="623056" y="222778"/>
                  <a:pt x="652047" y="212546"/>
                  <a:pt x="692664" y="212546"/>
                </a:cubicBezTo>
                <a:cubicBezTo>
                  <a:pt x="738863" y="212546"/>
                  <a:pt x="766148" y="236420"/>
                  <a:pt x="774520" y="284169"/>
                </a:cubicBezTo>
                <a:cubicBezTo>
                  <a:pt x="780101" y="317966"/>
                  <a:pt x="780721" y="367575"/>
                  <a:pt x="776380" y="432997"/>
                </a:cubicBezTo>
                <a:cubicBezTo>
                  <a:pt x="780721" y="453771"/>
                  <a:pt x="795604" y="464158"/>
                  <a:pt x="821029" y="464158"/>
                </a:cubicBezTo>
                <a:cubicBezTo>
                  <a:pt x="848314" y="464158"/>
                  <a:pt x="866142" y="452686"/>
                  <a:pt x="874513" y="429742"/>
                </a:cubicBezTo>
                <a:cubicBezTo>
                  <a:pt x="875754" y="371451"/>
                  <a:pt x="876374" y="340445"/>
                  <a:pt x="876374" y="336724"/>
                </a:cubicBezTo>
                <a:cubicBezTo>
                  <a:pt x="878234" y="300447"/>
                  <a:pt x="882730" y="269906"/>
                  <a:pt x="889862" y="245102"/>
                </a:cubicBezTo>
                <a:cubicBezTo>
                  <a:pt x="896063" y="222778"/>
                  <a:pt x="920402" y="211616"/>
                  <a:pt x="962880" y="211616"/>
                </a:cubicBezTo>
                <a:close/>
                <a:moveTo>
                  <a:pt x="5274021" y="208825"/>
                </a:moveTo>
                <a:cubicBezTo>
                  <a:pt x="5355257" y="208825"/>
                  <a:pt x="5423780" y="228824"/>
                  <a:pt x="5479590" y="268821"/>
                </a:cubicBezTo>
                <a:cubicBezTo>
                  <a:pt x="5502534" y="285564"/>
                  <a:pt x="5524858" y="324322"/>
                  <a:pt x="5546563" y="385093"/>
                </a:cubicBezTo>
                <a:cubicBezTo>
                  <a:pt x="5570748" y="452996"/>
                  <a:pt x="5582840" y="521674"/>
                  <a:pt x="5582840" y="591127"/>
                </a:cubicBezTo>
                <a:cubicBezTo>
                  <a:pt x="5582840" y="683835"/>
                  <a:pt x="5559585" y="760884"/>
                  <a:pt x="5513077" y="822276"/>
                </a:cubicBezTo>
                <a:cubicBezTo>
                  <a:pt x="5494163" y="847701"/>
                  <a:pt x="5460211" y="867389"/>
                  <a:pt x="5411222" y="881342"/>
                </a:cubicBezTo>
                <a:cubicBezTo>
                  <a:pt x="5372465" y="892194"/>
                  <a:pt x="5332777" y="897620"/>
                  <a:pt x="5292160" y="897620"/>
                </a:cubicBezTo>
                <a:cubicBezTo>
                  <a:pt x="5218986" y="897620"/>
                  <a:pt x="5167826" y="882737"/>
                  <a:pt x="5138681" y="852972"/>
                </a:cubicBezTo>
                <a:cubicBezTo>
                  <a:pt x="5115736" y="820416"/>
                  <a:pt x="5104264" y="688951"/>
                  <a:pt x="5104264" y="458577"/>
                </a:cubicBezTo>
                <a:cubicBezTo>
                  <a:pt x="5104264" y="350057"/>
                  <a:pt x="5107597" y="285797"/>
                  <a:pt x="5114264" y="265798"/>
                </a:cubicBezTo>
                <a:cubicBezTo>
                  <a:pt x="5120930" y="245799"/>
                  <a:pt x="5144262" y="230684"/>
                  <a:pt x="5184259" y="220452"/>
                </a:cubicBezTo>
                <a:cubicBezTo>
                  <a:pt x="5213715" y="212701"/>
                  <a:pt x="5243636" y="208825"/>
                  <a:pt x="5274021" y="208825"/>
                </a:cubicBezTo>
                <a:close/>
                <a:moveTo>
                  <a:pt x="8314283" y="206034"/>
                </a:moveTo>
                <a:cubicBezTo>
                  <a:pt x="8342188" y="206034"/>
                  <a:pt x="8358466" y="214251"/>
                  <a:pt x="8363117" y="230684"/>
                </a:cubicBezTo>
                <a:cubicBezTo>
                  <a:pt x="8371178" y="241536"/>
                  <a:pt x="8378774" y="260295"/>
                  <a:pt x="8385906" y="286960"/>
                </a:cubicBezTo>
                <a:cubicBezTo>
                  <a:pt x="8393967" y="317655"/>
                  <a:pt x="8400324" y="337344"/>
                  <a:pt x="8404975" y="346026"/>
                </a:cubicBezTo>
                <a:cubicBezTo>
                  <a:pt x="8414586" y="365249"/>
                  <a:pt x="8428539" y="374551"/>
                  <a:pt x="8446833" y="373931"/>
                </a:cubicBezTo>
                <a:cubicBezTo>
                  <a:pt x="8484970" y="371761"/>
                  <a:pt x="8511015" y="325097"/>
                  <a:pt x="8524968" y="233940"/>
                </a:cubicBezTo>
                <a:cubicBezTo>
                  <a:pt x="8529307" y="215956"/>
                  <a:pt x="8549617" y="206965"/>
                  <a:pt x="8585894" y="206965"/>
                </a:cubicBezTo>
                <a:cubicBezTo>
                  <a:pt x="8608837" y="206965"/>
                  <a:pt x="8630697" y="211460"/>
                  <a:pt x="8651471" y="220452"/>
                </a:cubicBezTo>
                <a:cubicBezTo>
                  <a:pt x="8677516" y="231924"/>
                  <a:pt x="8690539" y="247737"/>
                  <a:pt x="8690539" y="267891"/>
                </a:cubicBezTo>
                <a:cubicBezTo>
                  <a:pt x="8680307" y="372071"/>
                  <a:pt x="8669919" y="440439"/>
                  <a:pt x="8659378" y="472995"/>
                </a:cubicBezTo>
                <a:cubicBezTo>
                  <a:pt x="8638293" y="535627"/>
                  <a:pt x="8599536" y="573609"/>
                  <a:pt x="8543106" y="586941"/>
                </a:cubicBezTo>
                <a:cubicBezTo>
                  <a:pt x="8540004" y="594073"/>
                  <a:pt x="8538455" y="604925"/>
                  <a:pt x="8538455" y="619498"/>
                </a:cubicBezTo>
                <a:cubicBezTo>
                  <a:pt x="8538455" y="641202"/>
                  <a:pt x="8541400" y="673603"/>
                  <a:pt x="8547292" y="716701"/>
                </a:cubicBezTo>
                <a:cubicBezTo>
                  <a:pt x="8553182" y="759799"/>
                  <a:pt x="8556128" y="792200"/>
                  <a:pt x="8556128" y="813904"/>
                </a:cubicBezTo>
                <a:cubicBezTo>
                  <a:pt x="8556128" y="829717"/>
                  <a:pt x="8555198" y="841810"/>
                  <a:pt x="8553338" y="850181"/>
                </a:cubicBezTo>
                <a:cubicBezTo>
                  <a:pt x="8547136" y="879327"/>
                  <a:pt x="8514425" y="893899"/>
                  <a:pt x="8455204" y="893899"/>
                </a:cubicBezTo>
                <a:cubicBezTo>
                  <a:pt x="8434429" y="893899"/>
                  <a:pt x="8412260" y="890644"/>
                  <a:pt x="8388697" y="884133"/>
                </a:cubicBezTo>
                <a:cubicBezTo>
                  <a:pt x="8357071" y="876071"/>
                  <a:pt x="8340482" y="864754"/>
                  <a:pt x="8338932" y="850181"/>
                </a:cubicBezTo>
                <a:cubicBezTo>
                  <a:pt x="8337691" y="829097"/>
                  <a:pt x="8340328" y="792200"/>
                  <a:pt x="8346839" y="739490"/>
                </a:cubicBezTo>
                <a:cubicBezTo>
                  <a:pt x="8353659" y="683060"/>
                  <a:pt x="8357071" y="646163"/>
                  <a:pt x="8357071" y="628799"/>
                </a:cubicBezTo>
                <a:cubicBezTo>
                  <a:pt x="8357071" y="610506"/>
                  <a:pt x="8354899" y="597173"/>
                  <a:pt x="8350560" y="588802"/>
                </a:cubicBezTo>
                <a:cubicBezTo>
                  <a:pt x="8291648" y="567408"/>
                  <a:pt x="8251961" y="524000"/>
                  <a:pt x="8231497" y="458577"/>
                </a:cubicBezTo>
                <a:cubicBezTo>
                  <a:pt x="8217544" y="414239"/>
                  <a:pt x="8210568" y="347886"/>
                  <a:pt x="8210568" y="259519"/>
                </a:cubicBezTo>
                <a:cubicBezTo>
                  <a:pt x="8210568" y="243707"/>
                  <a:pt x="8224521" y="230374"/>
                  <a:pt x="8252426" y="219522"/>
                </a:cubicBezTo>
                <a:cubicBezTo>
                  <a:pt x="8274750" y="210530"/>
                  <a:pt x="8295368" y="206034"/>
                  <a:pt x="8314283" y="206034"/>
                </a:cubicBezTo>
                <a:close/>
                <a:moveTo>
                  <a:pt x="2739423" y="206034"/>
                </a:moveTo>
                <a:cubicBezTo>
                  <a:pt x="2844223" y="206034"/>
                  <a:pt x="2922357" y="237505"/>
                  <a:pt x="2973827" y="300447"/>
                </a:cubicBezTo>
                <a:cubicBezTo>
                  <a:pt x="3015685" y="353157"/>
                  <a:pt x="3044211" y="435633"/>
                  <a:pt x="3059404" y="547874"/>
                </a:cubicBezTo>
                <a:cubicBezTo>
                  <a:pt x="3060644" y="637481"/>
                  <a:pt x="3055528" y="701973"/>
                  <a:pt x="3044055" y="741351"/>
                </a:cubicBezTo>
                <a:cubicBezTo>
                  <a:pt x="3030723" y="786619"/>
                  <a:pt x="3002508" y="827547"/>
                  <a:pt x="2959410" y="864134"/>
                </a:cubicBezTo>
                <a:cubicBezTo>
                  <a:pt x="2900498" y="883977"/>
                  <a:pt x="2848718" y="893899"/>
                  <a:pt x="2804070" y="893899"/>
                </a:cubicBezTo>
                <a:cubicBezTo>
                  <a:pt x="2756631" y="893899"/>
                  <a:pt x="2713223" y="883047"/>
                  <a:pt x="2673846" y="861343"/>
                </a:cubicBezTo>
                <a:cubicBezTo>
                  <a:pt x="2638809" y="821966"/>
                  <a:pt x="2614160" y="783053"/>
                  <a:pt x="2599896" y="744606"/>
                </a:cubicBezTo>
                <a:cubicBezTo>
                  <a:pt x="2585634" y="706159"/>
                  <a:pt x="2578502" y="660270"/>
                  <a:pt x="2578502" y="606940"/>
                </a:cubicBezTo>
                <a:cubicBezTo>
                  <a:pt x="2578502" y="578415"/>
                  <a:pt x="2580363" y="546014"/>
                  <a:pt x="2584084" y="509737"/>
                </a:cubicBezTo>
                <a:cubicBezTo>
                  <a:pt x="2603307" y="427261"/>
                  <a:pt x="2619895" y="368970"/>
                  <a:pt x="2633848" y="334864"/>
                </a:cubicBezTo>
                <a:cubicBezTo>
                  <a:pt x="2661133" y="268201"/>
                  <a:pt x="2696325" y="225258"/>
                  <a:pt x="2739423" y="206034"/>
                </a:cubicBezTo>
                <a:close/>
                <a:moveTo>
                  <a:pt x="7318232" y="205104"/>
                </a:moveTo>
                <a:cubicBezTo>
                  <a:pt x="7403808" y="205104"/>
                  <a:pt x="7480237" y="209910"/>
                  <a:pt x="7547520" y="219522"/>
                </a:cubicBezTo>
                <a:cubicBezTo>
                  <a:pt x="7569844" y="229754"/>
                  <a:pt x="7581006" y="261225"/>
                  <a:pt x="7581006" y="313935"/>
                </a:cubicBezTo>
                <a:cubicBezTo>
                  <a:pt x="7581006" y="361374"/>
                  <a:pt x="7571860" y="389899"/>
                  <a:pt x="7553566" y="399511"/>
                </a:cubicBezTo>
                <a:cubicBezTo>
                  <a:pt x="7541474" y="414704"/>
                  <a:pt x="7525816" y="422300"/>
                  <a:pt x="7506592" y="422300"/>
                </a:cubicBezTo>
                <a:cubicBezTo>
                  <a:pt x="7496980" y="422300"/>
                  <a:pt x="7483028" y="419432"/>
                  <a:pt x="7464734" y="413696"/>
                </a:cubicBezTo>
                <a:cubicBezTo>
                  <a:pt x="7446441" y="407960"/>
                  <a:pt x="7433108" y="405092"/>
                  <a:pt x="7424736" y="405092"/>
                </a:cubicBezTo>
                <a:cubicBezTo>
                  <a:pt x="7415125" y="405092"/>
                  <a:pt x="7408148" y="408658"/>
                  <a:pt x="7403808" y="415789"/>
                </a:cubicBezTo>
                <a:cubicBezTo>
                  <a:pt x="7401328" y="419510"/>
                  <a:pt x="7400087" y="428036"/>
                  <a:pt x="7400087" y="441369"/>
                </a:cubicBezTo>
                <a:cubicBezTo>
                  <a:pt x="7400087" y="481987"/>
                  <a:pt x="7405280" y="542913"/>
                  <a:pt x="7415667" y="624148"/>
                </a:cubicBezTo>
                <a:cubicBezTo>
                  <a:pt x="7426054" y="705384"/>
                  <a:pt x="7431248" y="766310"/>
                  <a:pt x="7431248" y="806928"/>
                </a:cubicBezTo>
                <a:cubicBezTo>
                  <a:pt x="7431248" y="841345"/>
                  <a:pt x="7427527" y="861343"/>
                  <a:pt x="7420086" y="866924"/>
                </a:cubicBezTo>
                <a:cubicBezTo>
                  <a:pt x="7395282" y="886148"/>
                  <a:pt x="7359934" y="895760"/>
                  <a:pt x="7314046" y="895760"/>
                </a:cubicBezTo>
                <a:cubicBezTo>
                  <a:pt x="7270328" y="895760"/>
                  <a:pt x="7242732" y="883357"/>
                  <a:pt x="7231260" y="858553"/>
                </a:cubicBezTo>
                <a:cubicBezTo>
                  <a:pt x="7224439" y="851731"/>
                  <a:pt x="7221028" y="832973"/>
                  <a:pt x="7221028" y="802277"/>
                </a:cubicBezTo>
                <a:cubicBezTo>
                  <a:pt x="7221028" y="762280"/>
                  <a:pt x="7227230" y="702438"/>
                  <a:pt x="7239632" y="622753"/>
                </a:cubicBezTo>
                <a:cubicBezTo>
                  <a:pt x="7252034" y="543068"/>
                  <a:pt x="7258235" y="483227"/>
                  <a:pt x="7258235" y="443229"/>
                </a:cubicBezTo>
                <a:cubicBezTo>
                  <a:pt x="7258235" y="430517"/>
                  <a:pt x="7256840" y="423231"/>
                  <a:pt x="7254049" y="421370"/>
                </a:cubicBezTo>
                <a:cubicBezTo>
                  <a:pt x="7249709" y="411758"/>
                  <a:pt x="7241802" y="406952"/>
                  <a:pt x="7230330" y="406952"/>
                </a:cubicBezTo>
                <a:cubicBezTo>
                  <a:pt x="7221648" y="406952"/>
                  <a:pt x="7207153" y="409665"/>
                  <a:pt x="7186844" y="415091"/>
                </a:cubicBezTo>
                <a:cubicBezTo>
                  <a:pt x="7166536" y="420518"/>
                  <a:pt x="7150955" y="423231"/>
                  <a:pt x="7140102" y="423231"/>
                </a:cubicBezTo>
                <a:cubicBezTo>
                  <a:pt x="7124910" y="423231"/>
                  <a:pt x="7111267" y="420130"/>
                  <a:pt x="7099175" y="413929"/>
                </a:cubicBezTo>
                <a:cubicBezTo>
                  <a:pt x="7078092" y="403077"/>
                  <a:pt x="7067549" y="370986"/>
                  <a:pt x="7067549" y="317655"/>
                </a:cubicBezTo>
                <a:cubicBezTo>
                  <a:pt x="7067549" y="264946"/>
                  <a:pt x="7078092" y="232234"/>
                  <a:pt x="7099175" y="219522"/>
                </a:cubicBezTo>
                <a:cubicBezTo>
                  <a:pt x="7151885" y="209910"/>
                  <a:pt x="7224904" y="205104"/>
                  <a:pt x="7318232" y="205104"/>
                </a:cubicBezTo>
                <a:close/>
                <a:moveTo>
                  <a:pt x="250682" y="205104"/>
                </a:moveTo>
                <a:cubicBezTo>
                  <a:pt x="336258" y="205104"/>
                  <a:pt x="412688" y="209910"/>
                  <a:pt x="479970" y="219522"/>
                </a:cubicBezTo>
                <a:cubicBezTo>
                  <a:pt x="502295" y="229754"/>
                  <a:pt x="513456" y="261225"/>
                  <a:pt x="513456" y="313935"/>
                </a:cubicBezTo>
                <a:cubicBezTo>
                  <a:pt x="513456" y="361374"/>
                  <a:pt x="504310" y="389899"/>
                  <a:pt x="486016" y="399511"/>
                </a:cubicBezTo>
                <a:cubicBezTo>
                  <a:pt x="473924" y="414704"/>
                  <a:pt x="458266" y="422300"/>
                  <a:pt x="439043" y="422300"/>
                </a:cubicBezTo>
                <a:cubicBezTo>
                  <a:pt x="429431" y="422300"/>
                  <a:pt x="415478" y="419432"/>
                  <a:pt x="397184" y="413696"/>
                </a:cubicBezTo>
                <a:cubicBezTo>
                  <a:pt x="378891" y="407960"/>
                  <a:pt x="365559" y="405092"/>
                  <a:pt x="357187" y="405092"/>
                </a:cubicBezTo>
                <a:cubicBezTo>
                  <a:pt x="347575" y="405092"/>
                  <a:pt x="340599" y="408658"/>
                  <a:pt x="336258" y="415789"/>
                </a:cubicBezTo>
                <a:cubicBezTo>
                  <a:pt x="333778" y="419510"/>
                  <a:pt x="332537" y="428036"/>
                  <a:pt x="332537" y="441369"/>
                </a:cubicBezTo>
                <a:cubicBezTo>
                  <a:pt x="332537" y="481987"/>
                  <a:pt x="337731" y="542913"/>
                  <a:pt x="348118" y="624148"/>
                </a:cubicBezTo>
                <a:cubicBezTo>
                  <a:pt x="358505" y="705384"/>
                  <a:pt x="363698" y="766310"/>
                  <a:pt x="363698" y="806928"/>
                </a:cubicBezTo>
                <a:cubicBezTo>
                  <a:pt x="363698" y="841345"/>
                  <a:pt x="359978" y="861343"/>
                  <a:pt x="352536" y="866924"/>
                </a:cubicBezTo>
                <a:cubicBezTo>
                  <a:pt x="327731" y="886148"/>
                  <a:pt x="292385" y="895760"/>
                  <a:pt x="246496" y="895760"/>
                </a:cubicBezTo>
                <a:cubicBezTo>
                  <a:pt x="202778" y="895760"/>
                  <a:pt x="175183" y="883357"/>
                  <a:pt x="163710" y="858553"/>
                </a:cubicBezTo>
                <a:cubicBezTo>
                  <a:pt x="156889" y="851731"/>
                  <a:pt x="153479" y="832973"/>
                  <a:pt x="153479" y="802277"/>
                </a:cubicBezTo>
                <a:cubicBezTo>
                  <a:pt x="153479" y="762280"/>
                  <a:pt x="159680" y="702438"/>
                  <a:pt x="172082" y="622753"/>
                </a:cubicBezTo>
                <a:cubicBezTo>
                  <a:pt x="184484" y="543068"/>
                  <a:pt x="190686" y="483227"/>
                  <a:pt x="190686" y="443229"/>
                </a:cubicBezTo>
                <a:cubicBezTo>
                  <a:pt x="190686" y="430517"/>
                  <a:pt x="189290" y="423231"/>
                  <a:pt x="186500" y="421370"/>
                </a:cubicBezTo>
                <a:cubicBezTo>
                  <a:pt x="182159" y="411758"/>
                  <a:pt x="174253" y="406952"/>
                  <a:pt x="162780" y="406952"/>
                </a:cubicBezTo>
                <a:cubicBezTo>
                  <a:pt x="154099" y="406952"/>
                  <a:pt x="139603" y="409665"/>
                  <a:pt x="119294" y="415091"/>
                </a:cubicBezTo>
                <a:cubicBezTo>
                  <a:pt x="98986" y="420518"/>
                  <a:pt x="83405" y="423231"/>
                  <a:pt x="72553" y="423231"/>
                </a:cubicBezTo>
                <a:cubicBezTo>
                  <a:pt x="57360" y="423231"/>
                  <a:pt x="43718" y="420130"/>
                  <a:pt x="31626" y="413929"/>
                </a:cubicBezTo>
                <a:cubicBezTo>
                  <a:pt x="10542" y="403077"/>
                  <a:pt x="0" y="370986"/>
                  <a:pt x="0" y="317655"/>
                </a:cubicBezTo>
                <a:cubicBezTo>
                  <a:pt x="0" y="264946"/>
                  <a:pt x="10542" y="232234"/>
                  <a:pt x="31626" y="219522"/>
                </a:cubicBezTo>
                <a:cubicBezTo>
                  <a:pt x="84335" y="209910"/>
                  <a:pt x="157354" y="205104"/>
                  <a:pt x="250682" y="205104"/>
                </a:cubicBezTo>
                <a:close/>
                <a:moveTo>
                  <a:pt x="6348430" y="204174"/>
                </a:moveTo>
                <a:cubicBezTo>
                  <a:pt x="6370755" y="204174"/>
                  <a:pt x="6391683" y="208360"/>
                  <a:pt x="6411217" y="216731"/>
                </a:cubicBezTo>
                <a:cubicBezTo>
                  <a:pt x="6436642" y="227273"/>
                  <a:pt x="6449354" y="242466"/>
                  <a:pt x="6449354" y="262310"/>
                </a:cubicBezTo>
                <a:cubicBezTo>
                  <a:pt x="6449354" y="264170"/>
                  <a:pt x="6449044" y="267736"/>
                  <a:pt x="6448424" y="273007"/>
                </a:cubicBezTo>
                <a:cubicBezTo>
                  <a:pt x="6444703" y="314245"/>
                  <a:pt x="6439277" y="359514"/>
                  <a:pt x="6432146" y="408813"/>
                </a:cubicBezTo>
                <a:cubicBezTo>
                  <a:pt x="6424085" y="466794"/>
                  <a:pt x="6420054" y="510047"/>
                  <a:pt x="6420054" y="538572"/>
                </a:cubicBezTo>
                <a:cubicBezTo>
                  <a:pt x="6420054" y="596863"/>
                  <a:pt x="6437107" y="626629"/>
                  <a:pt x="6471213" y="627869"/>
                </a:cubicBezTo>
                <a:cubicBezTo>
                  <a:pt x="6505630" y="629419"/>
                  <a:pt x="6522838" y="597794"/>
                  <a:pt x="6522838" y="532991"/>
                </a:cubicBezTo>
                <a:cubicBezTo>
                  <a:pt x="6522838" y="501055"/>
                  <a:pt x="6518652" y="456872"/>
                  <a:pt x="6510281" y="400441"/>
                </a:cubicBezTo>
                <a:cubicBezTo>
                  <a:pt x="6500669" y="335019"/>
                  <a:pt x="6495243" y="293471"/>
                  <a:pt x="6494003" y="275798"/>
                </a:cubicBezTo>
                <a:cubicBezTo>
                  <a:pt x="6492142" y="252233"/>
                  <a:pt x="6502064" y="234095"/>
                  <a:pt x="6523768" y="221382"/>
                </a:cubicBezTo>
                <a:cubicBezTo>
                  <a:pt x="6541442" y="211150"/>
                  <a:pt x="6562681" y="206034"/>
                  <a:pt x="6587485" y="206034"/>
                </a:cubicBezTo>
                <a:cubicBezTo>
                  <a:pt x="6614771" y="206034"/>
                  <a:pt x="6638956" y="212391"/>
                  <a:pt x="6660039" y="225103"/>
                </a:cubicBezTo>
                <a:cubicBezTo>
                  <a:pt x="6683294" y="239056"/>
                  <a:pt x="6697866" y="258744"/>
                  <a:pt x="6703757" y="284169"/>
                </a:cubicBezTo>
                <a:cubicBezTo>
                  <a:pt x="6713989" y="331298"/>
                  <a:pt x="6719105" y="385868"/>
                  <a:pt x="6719105" y="447880"/>
                </a:cubicBezTo>
                <a:cubicBezTo>
                  <a:pt x="6719105" y="513303"/>
                  <a:pt x="6711818" y="585391"/>
                  <a:pt x="6697246" y="664146"/>
                </a:cubicBezTo>
                <a:cubicBezTo>
                  <a:pt x="6678022" y="770186"/>
                  <a:pt x="6651668" y="833128"/>
                  <a:pt x="6618181" y="852972"/>
                </a:cubicBezTo>
                <a:cubicBezTo>
                  <a:pt x="6602058" y="882117"/>
                  <a:pt x="6551828" y="896690"/>
                  <a:pt x="6467493" y="896690"/>
                </a:cubicBezTo>
                <a:cubicBezTo>
                  <a:pt x="6377266" y="896690"/>
                  <a:pt x="6326106" y="881187"/>
                  <a:pt x="6314014" y="850181"/>
                </a:cubicBezTo>
                <a:cubicBezTo>
                  <a:pt x="6275257" y="817005"/>
                  <a:pt x="6247041" y="758869"/>
                  <a:pt x="6229368" y="675773"/>
                </a:cubicBezTo>
                <a:cubicBezTo>
                  <a:pt x="6216035" y="614692"/>
                  <a:pt x="6209369" y="548339"/>
                  <a:pt x="6209369" y="476716"/>
                </a:cubicBezTo>
                <a:cubicBezTo>
                  <a:pt x="6209369" y="413774"/>
                  <a:pt x="6215726" y="351452"/>
                  <a:pt x="6228438" y="289750"/>
                </a:cubicBezTo>
                <a:cubicBezTo>
                  <a:pt x="6234638" y="260605"/>
                  <a:pt x="6248901" y="239056"/>
                  <a:pt x="6271226" y="225103"/>
                </a:cubicBezTo>
                <a:cubicBezTo>
                  <a:pt x="6293550" y="211150"/>
                  <a:pt x="6319284" y="204174"/>
                  <a:pt x="6348430" y="204174"/>
                </a:cubicBezTo>
                <a:close/>
                <a:moveTo>
                  <a:pt x="1271606" y="204174"/>
                </a:moveTo>
                <a:cubicBezTo>
                  <a:pt x="1293930" y="204174"/>
                  <a:pt x="1314859" y="208360"/>
                  <a:pt x="1334392" y="216731"/>
                </a:cubicBezTo>
                <a:cubicBezTo>
                  <a:pt x="1359817" y="227273"/>
                  <a:pt x="1372530" y="242466"/>
                  <a:pt x="1372530" y="262310"/>
                </a:cubicBezTo>
                <a:cubicBezTo>
                  <a:pt x="1372530" y="264170"/>
                  <a:pt x="1372220" y="267736"/>
                  <a:pt x="1371600" y="273007"/>
                </a:cubicBezTo>
                <a:cubicBezTo>
                  <a:pt x="1367879" y="314245"/>
                  <a:pt x="1362453" y="359514"/>
                  <a:pt x="1355322" y="408813"/>
                </a:cubicBezTo>
                <a:cubicBezTo>
                  <a:pt x="1347260" y="466794"/>
                  <a:pt x="1343229" y="510047"/>
                  <a:pt x="1343229" y="538572"/>
                </a:cubicBezTo>
                <a:cubicBezTo>
                  <a:pt x="1343229" y="596863"/>
                  <a:pt x="1360282" y="626629"/>
                  <a:pt x="1394389" y="627869"/>
                </a:cubicBezTo>
                <a:cubicBezTo>
                  <a:pt x="1428805" y="629419"/>
                  <a:pt x="1446014" y="597794"/>
                  <a:pt x="1446014" y="532991"/>
                </a:cubicBezTo>
                <a:cubicBezTo>
                  <a:pt x="1446014" y="501055"/>
                  <a:pt x="1441828" y="456872"/>
                  <a:pt x="1433456" y="400441"/>
                </a:cubicBezTo>
                <a:cubicBezTo>
                  <a:pt x="1423845" y="335019"/>
                  <a:pt x="1418418" y="293471"/>
                  <a:pt x="1417178" y="275798"/>
                </a:cubicBezTo>
                <a:cubicBezTo>
                  <a:pt x="1415318" y="252233"/>
                  <a:pt x="1425240" y="234095"/>
                  <a:pt x="1446944" y="221382"/>
                </a:cubicBezTo>
                <a:cubicBezTo>
                  <a:pt x="1464617" y="211150"/>
                  <a:pt x="1485856" y="206034"/>
                  <a:pt x="1510661" y="206034"/>
                </a:cubicBezTo>
                <a:cubicBezTo>
                  <a:pt x="1537946" y="206034"/>
                  <a:pt x="1562131" y="212391"/>
                  <a:pt x="1583215" y="225103"/>
                </a:cubicBezTo>
                <a:cubicBezTo>
                  <a:pt x="1606469" y="239056"/>
                  <a:pt x="1621042" y="258744"/>
                  <a:pt x="1626933" y="284169"/>
                </a:cubicBezTo>
                <a:cubicBezTo>
                  <a:pt x="1637165" y="331298"/>
                  <a:pt x="1642281" y="385868"/>
                  <a:pt x="1642281" y="447880"/>
                </a:cubicBezTo>
                <a:cubicBezTo>
                  <a:pt x="1642281" y="513303"/>
                  <a:pt x="1634994" y="585391"/>
                  <a:pt x="1620422" y="664146"/>
                </a:cubicBezTo>
                <a:cubicBezTo>
                  <a:pt x="1601198" y="770186"/>
                  <a:pt x="1574843" y="833128"/>
                  <a:pt x="1541357" y="852972"/>
                </a:cubicBezTo>
                <a:cubicBezTo>
                  <a:pt x="1525234" y="882117"/>
                  <a:pt x="1475004" y="896690"/>
                  <a:pt x="1390668" y="896690"/>
                </a:cubicBezTo>
                <a:cubicBezTo>
                  <a:pt x="1300441" y="896690"/>
                  <a:pt x="1249281" y="881187"/>
                  <a:pt x="1237189" y="850181"/>
                </a:cubicBezTo>
                <a:cubicBezTo>
                  <a:pt x="1198432" y="817005"/>
                  <a:pt x="1170217" y="758869"/>
                  <a:pt x="1152543" y="675773"/>
                </a:cubicBezTo>
                <a:cubicBezTo>
                  <a:pt x="1139211" y="614692"/>
                  <a:pt x="1132545" y="548339"/>
                  <a:pt x="1132545" y="476716"/>
                </a:cubicBezTo>
                <a:cubicBezTo>
                  <a:pt x="1132545" y="413774"/>
                  <a:pt x="1138901" y="351452"/>
                  <a:pt x="1151613" y="289750"/>
                </a:cubicBezTo>
                <a:cubicBezTo>
                  <a:pt x="1157814" y="260605"/>
                  <a:pt x="1172077" y="239056"/>
                  <a:pt x="1194401" y="225103"/>
                </a:cubicBezTo>
                <a:cubicBezTo>
                  <a:pt x="1216725" y="211150"/>
                  <a:pt x="1242460" y="204174"/>
                  <a:pt x="1271606" y="204174"/>
                </a:cubicBezTo>
                <a:close/>
                <a:moveTo>
                  <a:pt x="7882066" y="203244"/>
                </a:moveTo>
                <a:cubicBezTo>
                  <a:pt x="7912453" y="203244"/>
                  <a:pt x="7940668" y="207430"/>
                  <a:pt x="7966712" y="215801"/>
                </a:cubicBezTo>
                <a:cubicBezTo>
                  <a:pt x="8001750" y="225723"/>
                  <a:pt x="8024228" y="241226"/>
                  <a:pt x="8034150" y="262310"/>
                </a:cubicBezTo>
                <a:cubicBezTo>
                  <a:pt x="8056474" y="306028"/>
                  <a:pt x="8079729" y="397186"/>
                  <a:pt x="8103914" y="535782"/>
                </a:cubicBezTo>
                <a:cubicBezTo>
                  <a:pt x="8127478" y="666626"/>
                  <a:pt x="8139260" y="762125"/>
                  <a:pt x="8139260" y="822276"/>
                </a:cubicBezTo>
                <a:cubicBezTo>
                  <a:pt x="8139260" y="849561"/>
                  <a:pt x="8136314" y="865219"/>
                  <a:pt x="8130424" y="869250"/>
                </a:cubicBezTo>
                <a:cubicBezTo>
                  <a:pt x="8126082" y="877311"/>
                  <a:pt x="8113060" y="884288"/>
                  <a:pt x="8091356" y="890179"/>
                </a:cubicBezTo>
                <a:cubicBezTo>
                  <a:pt x="8073683" y="894520"/>
                  <a:pt x="8058490" y="896690"/>
                  <a:pt x="8045778" y="896690"/>
                </a:cubicBezTo>
                <a:cubicBezTo>
                  <a:pt x="8015392" y="896690"/>
                  <a:pt x="7989656" y="887543"/>
                  <a:pt x="7968573" y="869250"/>
                </a:cubicBezTo>
                <a:cubicBezTo>
                  <a:pt x="7949040" y="837314"/>
                  <a:pt x="7936947" y="806153"/>
                  <a:pt x="7932296" y="775767"/>
                </a:cubicBezTo>
                <a:cubicBezTo>
                  <a:pt x="7929816" y="753443"/>
                  <a:pt x="7925785" y="720422"/>
                  <a:pt x="7920204" y="676703"/>
                </a:cubicBezTo>
                <a:cubicBezTo>
                  <a:pt x="7915553" y="658100"/>
                  <a:pt x="7905010" y="648798"/>
                  <a:pt x="7888578" y="648798"/>
                </a:cubicBezTo>
                <a:cubicBezTo>
                  <a:pt x="7881758" y="648798"/>
                  <a:pt x="7874160" y="651201"/>
                  <a:pt x="7865788" y="656007"/>
                </a:cubicBezTo>
                <a:cubicBezTo>
                  <a:pt x="7857417" y="660813"/>
                  <a:pt x="7853541" y="666782"/>
                  <a:pt x="7854162" y="673913"/>
                </a:cubicBezTo>
                <a:cubicBezTo>
                  <a:pt x="7852301" y="700578"/>
                  <a:pt x="7848890" y="740265"/>
                  <a:pt x="7843930" y="792975"/>
                </a:cubicBezTo>
                <a:cubicBezTo>
                  <a:pt x="7840209" y="831733"/>
                  <a:pt x="7830907" y="857158"/>
                  <a:pt x="7816024" y="869250"/>
                </a:cubicBezTo>
                <a:cubicBezTo>
                  <a:pt x="7795251" y="886923"/>
                  <a:pt x="7768895" y="895760"/>
                  <a:pt x="7736959" y="895760"/>
                </a:cubicBezTo>
                <a:cubicBezTo>
                  <a:pt x="7695102" y="895760"/>
                  <a:pt x="7664716" y="883357"/>
                  <a:pt x="7645802" y="858553"/>
                </a:cubicBezTo>
                <a:cubicBezTo>
                  <a:pt x="7639291" y="852972"/>
                  <a:pt x="7636035" y="831423"/>
                  <a:pt x="7636035" y="793906"/>
                </a:cubicBezTo>
                <a:cubicBezTo>
                  <a:pt x="7636035" y="721352"/>
                  <a:pt x="7645026" y="632675"/>
                  <a:pt x="7663010" y="527875"/>
                </a:cubicBezTo>
                <a:cubicBezTo>
                  <a:pt x="7683784" y="405402"/>
                  <a:pt x="7707504" y="315950"/>
                  <a:pt x="7734168" y="259519"/>
                </a:cubicBezTo>
                <a:cubicBezTo>
                  <a:pt x="7752152" y="222002"/>
                  <a:pt x="7801451" y="203244"/>
                  <a:pt x="7882066" y="203244"/>
                </a:cubicBezTo>
                <a:close/>
                <a:moveTo>
                  <a:pt x="5900867" y="203244"/>
                </a:moveTo>
                <a:cubicBezTo>
                  <a:pt x="5931253" y="203244"/>
                  <a:pt x="5959468" y="207430"/>
                  <a:pt x="5985513" y="215801"/>
                </a:cubicBezTo>
                <a:cubicBezTo>
                  <a:pt x="6020550" y="225723"/>
                  <a:pt x="6043029" y="241226"/>
                  <a:pt x="6052951" y="262310"/>
                </a:cubicBezTo>
                <a:cubicBezTo>
                  <a:pt x="6075275" y="306028"/>
                  <a:pt x="6098529" y="397186"/>
                  <a:pt x="6122714" y="535782"/>
                </a:cubicBezTo>
                <a:cubicBezTo>
                  <a:pt x="6146278" y="666626"/>
                  <a:pt x="6158061" y="762125"/>
                  <a:pt x="6158061" y="822276"/>
                </a:cubicBezTo>
                <a:cubicBezTo>
                  <a:pt x="6158061" y="849561"/>
                  <a:pt x="6155115" y="865219"/>
                  <a:pt x="6149224" y="869250"/>
                </a:cubicBezTo>
                <a:cubicBezTo>
                  <a:pt x="6144883" y="877311"/>
                  <a:pt x="6131860" y="884288"/>
                  <a:pt x="6110156" y="890179"/>
                </a:cubicBezTo>
                <a:cubicBezTo>
                  <a:pt x="6092483" y="894520"/>
                  <a:pt x="6077290" y="896690"/>
                  <a:pt x="6064578" y="896690"/>
                </a:cubicBezTo>
                <a:cubicBezTo>
                  <a:pt x="6034192" y="896690"/>
                  <a:pt x="6008457" y="887543"/>
                  <a:pt x="5987373" y="869250"/>
                </a:cubicBezTo>
                <a:cubicBezTo>
                  <a:pt x="5967840" y="837314"/>
                  <a:pt x="5955747" y="806153"/>
                  <a:pt x="5951096" y="775767"/>
                </a:cubicBezTo>
                <a:cubicBezTo>
                  <a:pt x="5948616" y="753443"/>
                  <a:pt x="5944585" y="720422"/>
                  <a:pt x="5939004" y="676703"/>
                </a:cubicBezTo>
                <a:cubicBezTo>
                  <a:pt x="5934353" y="658100"/>
                  <a:pt x="5923811" y="648798"/>
                  <a:pt x="5907378" y="648798"/>
                </a:cubicBezTo>
                <a:cubicBezTo>
                  <a:pt x="5900557" y="648798"/>
                  <a:pt x="5892960" y="651201"/>
                  <a:pt x="5884589" y="656007"/>
                </a:cubicBezTo>
                <a:cubicBezTo>
                  <a:pt x="5876217" y="660813"/>
                  <a:pt x="5872341" y="666782"/>
                  <a:pt x="5872962" y="673913"/>
                </a:cubicBezTo>
                <a:cubicBezTo>
                  <a:pt x="5871101" y="700578"/>
                  <a:pt x="5867690" y="740265"/>
                  <a:pt x="5862730" y="792975"/>
                </a:cubicBezTo>
                <a:cubicBezTo>
                  <a:pt x="5859009" y="831733"/>
                  <a:pt x="5849707" y="857158"/>
                  <a:pt x="5834824" y="869250"/>
                </a:cubicBezTo>
                <a:cubicBezTo>
                  <a:pt x="5814051" y="886923"/>
                  <a:pt x="5787695" y="895760"/>
                  <a:pt x="5755759" y="895760"/>
                </a:cubicBezTo>
                <a:cubicBezTo>
                  <a:pt x="5713902" y="895760"/>
                  <a:pt x="5683516" y="883357"/>
                  <a:pt x="5664602" y="858553"/>
                </a:cubicBezTo>
                <a:cubicBezTo>
                  <a:pt x="5658091" y="852972"/>
                  <a:pt x="5654835" y="831423"/>
                  <a:pt x="5654835" y="793906"/>
                </a:cubicBezTo>
                <a:cubicBezTo>
                  <a:pt x="5654835" y="721352"/>
                  <a:pt x="5663827" y="632675"/>
                  <a:pt x="5681811" y="527875"/>
                </a:cubicBezTo>
                <a:cubicBezTo>
                  <a:pt x="5702584" y="405402"/>
                  <a:pt x="5726304" y="315950"/>
                  <a:pt x="5752969" y="259519"/>
                </a:cubicBezTo>
                <a:cubicBezTo>
                  <a:pt x="5770952" y="222002"/>
                  <a:pt x="5820251" y="203244"/>
                  <a:pt x="5900867" y="203244"/>
                </a:cubicBezTo>
                <a:close/>
                <a:moveTo>
                  <a:pt x="4041502" y="203244"/>
                </a:moveTo>
                <a:cubicBezTo>
                  <a:pt x="4065686" y="207585"/>
                  <a:pt x="4085065" y="218204"/>
                  <a:pt x="4099637" y="235102"/>
                </a:cubicBezTo>
                <a:cubicBezTo>
                  <a:pt x="4114210" y="252001"/>
                  <a:pt x="4121497" y="272542"/>
                  <a:pt x="4121497" y="296727"/>
                </a:cubicBezTo>
                <a:cubicBezTo>
                  <a:pt x="4121497" y="324632"/>
                  <a:pt x="4109715" y="345561"/>
                  <a:pt x="4086150" y="359514"/>
                </a:cubicBezTo>
                <a:cubicBezTo>
                  <a:pt x="4075918" y="365095"/>
                  <a:pt x="4051114" y="373311"/>
                  <a:pt x="4011736" y="384163"/>
                </a:cubicBezTo>
                <a:cubicBezTo>
                  <a:pt x="3963677" y="397496"/>
                  <a:pt x="3932981" y="414084"/>
                  <a:pt x="3919649" y="433928"/>
                </a:cubicBezTo>
                <a:cubicBezTo>
                  <a:pt x="3899804" y="463073"/>
                  <a:pt x="3889883" y="503381"/>
                  <a:pt x="3889883" y="554850"/>
                </a:cubicBezTo>
                <a:cubicBezTo>
                  <a:pt x="3889883" y="602909"/>
                  <a:pt x="3901975" y="643837"/>
                  <a:pt x="3926160" y="677634"/>
                </a:cubicBezTo>
                <a:cubicBezTo>
                  <a:pt x="3953445" y="695307"/>
                  <a:pt x="3979800" y="704144"/>
                  <a:pt x="4005225" y="704144"/>
                </a:cubicBezTo>
                <a:cubicBezTo>
                  <a:pt x="4033130" y="704144"/>
                  <a:pt x="4063671" y="693757"/>
                  <a:pt x="4096847" y="672983"/>
                </a:cubicBezTo>
                <a:cubicBezTo>
                  <a:pt x="4108319" y="667092"/>
                  <a:pt x="4119636" y="664146"/>
                  <a:pt x="4130799" y="664146"/>
                </a:cubicBezTo>
                <a:cubicBezTo>
                  <a:pt x="4150022" y="664146"/>
                  <a:pt x="4165215" y="671277"/>
                  <a:pt x="4176377" y="685540"/>
                </a:cubicBezTo>
                <a:cubicBezTo>
                  <a:pt x="4187539" y="699803"/>
                  <a:pt x="4192345" y="716546"/>
                  <a:pt x="4190795" y="735770"/>
                </a:cubicBezTo>
                <a:cubicBezTo>
                  <a:pt x="4187694" y="774527"/>
                  <a:pt x="4179323" y="803130"/>
                  <a:pt x="4165680" y="821578"/>
                </a:cubicBezTo>
                <a:cubicBezTo>
                  <a:pt x="4152038" y="840027"/>
                  <a:pt x="4124288" y="858088"/>
                  <a:pt x="4082429" y="875761"/>
                </a:cubicBezTo>
                <a:cubicBezTo>
                  <a:pt x="4053904" y="887853"/>
                  <a:pt x="4025379" y="893899"/>
                  <a:pt x="3996853" y="893899"/>
                </a:cubicBezTo>
                <a:cubicBezTo>
                  <a:pt x="3975149" y="893899"/>
                  <a:pt x="3943988" y="888784"/>
                  <a:pt x="3903370" y="878552"/>
                </a:cubicBezTo>
                <a:cubicBezTo>
                  <a:pt x="3847560" y="856847"/>
                  <a:pt x="3817329" y="844755"/>
                  <a:pt x="3812678" y="842275"/>
                </a:cubicBezTo>
                <a:cubicBezTo>
                  <a:pt x="3793765" y="831423"/>
                  <a:pt x="3772836" y="812044"/>
                  <a:pt x="3749891" y="784139"/>
                </a:cubicBezTo>
                <a:cubicBezTo>
                  <a:pt x="3729738" y="759334"/>
                  <a:pt x="3713925" y="719026"/>
                  <a:pt x="3702452" y="663216"/>
                </a:cubicBezTo>
                <a:cubicBezTo>
                  <a:pt x="3693461" y="617637"/>
                  <a:pt x="3688965" y="573609"/>
                  <a:pt x="3688965" y="531131"/>
                </a:cubicBezTo>
                <a:cubicBezTo>
                  <a:pt x="3688965" y="492374"/>
                  <a:pt x="3692841" y="461833"/>
                  <a:pt x="3700592" y="439509"/>
                </a:cubicBezTo>
                <a:cubicBezTo>
                  <a:pt x="3736869" y="363234"/>
                  <a:pt x="3785393" y="303548"/>
                  <a:pt x="3846165" y="260450"/>
                </a:cubicBezTo>
                <a:cubicBezTo>
                  <a:pt x="3882442" y="234405"/>
                  <a:pt x="3919029" y="217817"/>
                  <a:pt x="3955926" y="210685"/>
                </a:cubicBezTo>
                <a:cubicBezTo>
                  <a:pt x="3965227" y="208825"/>
                  <a:pt x="3993753" y="206344"/>
                  <a:pt x="4041502" y="203244"/>
                </a:cubicBezTo>
                <a:close/>
                <a:moveTo>
                  <a:pt x="3376742" y="203244"/>
                </a:moveTo>
                <a:cubicBezTo>
                  <a:pt x="3407128" y="203244"/>
                  <a:pt x="3435343" y="207430"/>
                  <a:pt x="3461388" y="215801"/>
                </a:cubicBezTo>
                <a:cubicBezTo>
                  <a:pt x="3496425" y="225723"/>
                  <a:pt x="3518904" y="241226"/>
                  <a:pt x="3528826" y="262310"/>
                </a:cubicBezTo>
                <a:cubicBezTo>
                  <a:pt x="3551150" y="306028"/>
                  <a:pt x="3574405" y="397186"/>
                  <a:pt x="3598589" y="535782"/>
                </a:cubicBezTo>
                <a:cubicBezTo>
                  <a:pt x="3622153" y="666626"/>
                  <a:pt x="3633936" y="762125"/>
                  <a:pt x="3633936" y="822276"/>
                </a:cubicBezTo>
                <a:cubicBezTo>
                  <a:pt x="3633936" y="849561"/>
                  <a:pt x="3630990" y="865219"/>
                  <a:pt x="3625099" y="869250"/>
                </a:cubicBezTo>
                <a:cubicBezTo>
                  <a:pt x="3620758" y="877311"/>
                  <a:pt x="3607736" y="884288"/>
                  <a:pt x="3586032" y="890179"/>
                </a:cubicBezTo>
                <a:cubicBezTo>
                  <a:pt x="3568358" y="894520"/>
                  <a:pt x="3553166" y="896690"/>
                  <a:pt x="3540453" y="896690"/>
                </a:cubicBezTo>
                <a:cubicBezTo>
                  <a:pt x="3510067" y="896690"/>
                  <a:pt x="3484333" y="887543"/>
                  <a:pt x="3463248" y="869250"/>
                </a:cubicBezTo>
                <a:cubicBezTo>
                  <a:pt x="3443715" y="837314"/>
                  <a:pt x="3431623" y="806153"/>
                  <a:pt x="3426972" y="775767"/>
                </a:cubicBezTo>
                <a:cubicBezTo>
                  <a:pt x="3424491" y="753443"/>
                  <a:pt x="3420460" y="720422"/>
                  <a:pt x="3414879" y="676703"/>
                </a:cubicBezTo>
                <a:cubicBezTo>
                  <a:pt x="3410229" y="658100"/>
                  <a:pt x="3399687" y="648798"/>
                  <a:pt x="3383253" y="648798"/>
                </a:cubicBezTo>
                <a:cubicBezTo>
                  <a:pt x="3376432" y="648798"/>
                  <a:pt x="3368836" y="651201"/>
                  <a:pt x="3360464" y="656007"/>
                </a:cubicBezTo>
                <a:cubicBezTo>
                  <a:pt x="3352092" y="660813"/>
                  <a:pt x="3348216" y="666782"/>
                  <a:pt x="3348837" y="673913"/>
                </a:cubicBezTo>
                <a:cubicBezTo>
                  <a:pt x="3346976" y="700578"/>
                  <a:pt x="3343566" y="740265"/>
                  <a:pt x="3338605" y="792975"/>
                </a:cubicBezTo>
                <a:cubicBezTo>
                  <a:pt x="3334884" y="831733"/>
                  <a:pt x="3325582" y="857158"/>
                  <a:pt x="3310700" y="869250"/>
                </a:cubicBezTo>
                <a:cubicBezTo>
                  <a:pt x="3289926" y="886923"/>
                  <a:pt x="3263571" y="895760"/>
                  <a:pt x="3231635" y="895760"/>
                </a:cubicBezTo>
                <a:cubicBezTo>
                  <a:pt x="3189777" y="895760"/>
                  <a:pt x="3159391" y="883357"/>
                  <a:pt x="3140478" y="858553"/>
                </a:cubicBezTo>
                <a:cubicBezTo>
                  <a:pt x="3133966" y="852972"/>
                  <a:pt x="3130711" y="831423"/>
                  <a:pt x="3130711" y="793906"/>
                </a:cubicBezTo>
                <a:cubicBezTo>
                  <a:pt x="3130711" y="721352"/>
                  <a:pt x="3139702" y="632675"/>
                  <a:pt x="3157686" y="527875"/>
                </a:cubicBezTo>
                <a:cubicBezTo>
                  <a:pt x="3178460" y="405402"/>
                  <a:pt x="3202179" y="315950"/>
                  <a:pt x="3228844" y="259519"/>
                </a:cubicBezTo>
                <a:cubicBezTo>
                  <a:pt x="3246827" y="222002"/>
                  <a:pt x="3296127" y="203244"/>
                  <a:pt x="3376742" y="203244"/>
                </a:cubicBezTo>
                <a:close/>
                <a:moveTo>
                  <a:pt x="7881136" y="0"/>
                </a:moveTo>
                <a:cubicBezTo>
                  <a:pt x="7903460" y="621"/>
                  <a:pt x="7929816" y="13023"/>
                  <a:pt x="7960202" y="37207"/>
                </a:cubicBezTo>
                <a:cubicBezTo>
                  <a:pt x="7983146" y="54881"/>
                  <a:pt x="8000432" y="71547"/>
                  <a:pt x="8012058" y="87205"/>
                </a:cubicBezTo>
                <a:cubicBezTo>
                  <a:pt x="8023686" y="102862"/>
                  <a:pt x="8029344" y="117203"/>
                  <a:pt x="8029034" y="130225"/>
                </a:cubicBezTo>
                <a:cubicBezTo>
                  <a:pt x="8029034" y="137357"/>
                  <a:pt x="8027872" y="144023"/>
                  <a:pt x="8025546" y="150224"/>
                </a:cubicBezTo>
                <a:cubicBezTo>
                  <a:pt x="8023221" y="156425"/>
                  <a:pt x="8019888" y="161851"/>
                  <a:pt x="8015547" y="166502"/>
                </a:cubicBezTo>
                <a:cubicBezTo>
                  <a:pt x="8011206" y="171153"/>
                  <a:pt x="8005780" y="174796"/>
                  <a:pt x="7999269" y="177431"/>
                </a:cubicBezTo>
                <a:cubicBezTo>
                  <a:pt x="7992758" y="180067"/>
                  <a:pt x="7985161" y="181385"/>
                  <a:pt x="7976480" y="181385"/>
                </a:cubicBezTo>
                <a:cubicBezTo>
                  <a:pt x="7971520" y="181385"/>
                  <a:pt x="7966712" y="180765"/>
                  <a:pt x="7962062" y="179524"/>
                </a:cubicBezTo>
                <a:cubicBezTo>
                  <a:pt x="7957411" y="178284"/>
                  <a:pt x="7952914" y="176889"/>
                  <a:pt x="7948574" y="175339"/>
                </a:cubicBezTo>
                <a:cubicBezTo>
                  <a:pt x="7943303" y="173168"/>
                  <a:pt x="7936636" y="168285"/>
                  <a:pt x="7928576" y="160688"/>
                </a:cubicBezTo>
                <a:cubicBezTo>
                  <a:pt x="7920514" y="153092"/>
                  <a:pt x="7911522" y="143868"/>
                  <a:pt x="7901600" y="133016"/>
                </a:cubicBezTo>
                <a:cubicBezTo>
                  <a:pt x="7888578" y="117203"/>
                  <a:pt x="7881446" y="109296"/>
                  <a:pt x="7880206" y="109296"/>
                </a:cubicBezTo>
                <a:cubicBezTo>
                  <a:pt x="7878346" y="109296"/>
                  <a:pt x="7872920" y="115652"/>
                  <a:pt x="7863928" y="128365"/>
                </a:cubicBezTo>
                <a:cubicBezTo>
                  <a:pt x="7854626" y="140147"/>
                  <a:pt x="7846720" y="149681"/>
                  <a:pt x="7840209" y="156968"/>
                </a:cubicBezTo>
                <a:cubicBezTo>
                  <a:pt x="7833698" y="164254"/>
                  <a:pt x="7828271" y="169603"/>
                  <a:pt x="7823930" y="173013"/>
                </a:cubicBezTo>
                <a:cubicBezTo>
                  <a:pt x="7818350" y="176424"/>
                  <a:pt x="7812923" y="178827"/>
                  <a:pt x="7807652" y="180222"/>
                </a:cubicBezTo>
                <a:cubicBezTo>
                  <a:pt x="7802382" y="181617"/>
                  <a:pt x="7796800" y="182315"/>
                  <a:pt x="7790910" y="182315"/>
                </a:cubicBezTo>
                <a:cubicBezTo>
                  <a:pt x="7781918" y="182315"/>
                  <a:pt x="7773934" y="180610"/>
                  <a:pt x="7766958" y="177199"/>
                </a:cubicBezTo>
                <a:cubicBezTo>
                  <a:pt x="7759981" y="173788"/>
                  <a:pt x="7754168" y="169448"/>
                  <a:pt x="7749516" y="164176"/>
                </a:cubicBezTo>
                <a:cubicBezTo>
                  <a:pt x="7744866" y="158905"/>
                  <a:pt x="7741300" y="152782"/>
                  <a:pt x="7738820" y="145806"/>
                </a:cubicBezTo>
                <a:cubicBezTo>
                  <a:pt x="7736339" y="138829"/>
                  <a:pt x="7735099" y="131620"/>
                  <a:pt x="7735099" y="124179"/>
                </a:cubicBezTo>
                <a:cubicBezTo>
                  <a:pt x="7737269" y="114257"/>
                  <a:pt x="7743160" y="102552"/>
                  <a:pt x="7752772" y="89065"/>
                </a:cubicBezTo>
                <a:cubicBezTo>
                  <a:pt x="7762384" y="75577"/>
                  <a:pt x="7774786" y="61857"/>
                  <a:pt x="7789980" y="47904"/>
                </a:cubicBezTo>
                <a:cubicBezTo>
                  <a:pt x="7805792" y="33022"/>
                  <a:pt x="7821605" y="21395"/>
                  <a:pt x="7837418" y="13023"/>
                </a:cubicBezTo>
                <a:cubicBezTo>
                  <a:pt x="7853231" y="4651"/>
                  <a:pt x="7867804" y="310"/>
                  <a:pt x="7881136" y="0"/>
                </a:cubicBezTo>
                <a:close/>
                <a:moveTo>
                  <a:pt x="5899937" y="0"/>
                </a:moveTo>
                <a:cubicBezTo>
                  <a:pt x="5922261" y="621"/>
                  <a:pt x="5948616" y="13023"/>
                  <a:pt x="5979002" y="37207"/>
                </a:cubicBezTo>
                <a:cubicBezTo>
                  <a:pt x="6001946" y="54881"/>
                  <a:pt x="6019232" y="71547"/>
                  <a:pt x="6030859" y="87205"/>
                </a:cubicBezTo>
                <a:cubicBezTo>
                  <a:pt x="6042486" y="102862"/>
                  <a:pt x="6048145" y="117203"/>
                  <a:pt x="6047835" y="130225"/>
                </a:cubicBezTo>
                <a:cubicBezTo>
                  <a:pt x="6047835" y="137357"/>
                  <a:pt x="6046672" y="144023"/>
                  <a:pt x="6044347" y="150224"/>
                </a:cubicBezTo>
                <a:cubicBezTo>
                  <a:pt x="6042021" y="156425"/>
                  <a:pt x="6038688" y="161851"/>
                  <a:pt x="6034347" y="166502"/>
                </a:cubicBezTo>
                <a:cubicBezTo>
                  <a:pt x="6030006" y="171153"/>
                  <a:pt x="6024580" y="174796"/>
                  <a:pt x="6018069" y="177431"/>
                </a:cubicBezTo>
                <a:cubicBezTo>
                  <a:pt x="6011558" y="180067"/>
                  <a:pt x="6003961" y="181385"/>
                  <a:pt x="5995280" y="181385"/>
                </a:cubicBezTo>
                <a:cubicBezTo>
                  <a:pt x="5990319" y="181385"/>
                  <a:pt x="5985513" y="180765"/>
                  <a:pt x="5980862" y="179524"/>
                </a:cubicBezTo>
                <a:cubicBezTo>
                  <a:pt x="5976211" y="178284"/>
                  <a:pt x="5971716" y="176889"/>
                  <a:pt x="5967374" y="175339"/>
                </a:cubicBezTo>
                <a:cubicBezTo>
                  <a:pt x="5962103" y="173168"/>
                  <a:pt x="5955437" y="168285"/>
                  <a:pt x="5947376" y="160688"/>
                </a:cubicBezTo>
                <a:cubicBezTo>
                  <a:pt x="5939314" y="153092"/>
                  <a:pt x="5930323" y="143868"/>
                  <a:pt x="5920401" y="133016"/>
                </a:cubicBezTo>
                <a:cubicBezTo>
                  <a:pt x="5907378" y="117203"/>
                  <a:pt x="5900247" y="109296"/>
                  <a:pt x="5899007" y="109296"/>
                </a:cubicBezTo>
                <a:cubicBezTo>
                  <a:pt x="5897146" y="109296"/>
                  <a:pt x="5891720" y="115652"/>
                  <a:pt x="5882728" y="128365"/>
                </a:cubicBezTo>
                <a:cubicBezTo>
                  <a:pt x="5873427" y="140147"/>
                  <a:pt x="5865520" y="149681"/>
                  <a:pt x="5859009" y="156968"/>
                </a:cubicBezTo>
                <a:cubicBezTo>
                  <a:pt x="5852498" y="164254"/>
                  <a:pt x="5847072" y="169603"/>
                  <a:pt x="5842731" y="173013"/>
                </a:cubicBezTo>
                <a:cubicBezTo>
                  <a:pt x="5837150" y="176424"/>
                  <a:pt x="5831724" y="178827"/>
                  <a:pt x="5826453" y="180222"/>
                </a:cubicBezTo>
                <a:cubicBezTo>
                  <a:pt x="5821182" y="181617"/>
                  <a:pt x="5815601" y="182315"/>
                  <a:pt x="5809710" y="182315"/>
                </a:cubicBezTo>
                <a:cubicBezTo>
                  <a:pt x="5800718" y="182315"/>
                  <a:pt x="5792734" y="180610"/>
                  <a:pt x="5785758" y="177199"/>
                </a:cubicBezTo>
                <a:cubicBezTo>
                  <a:pt x="5778781" y="173788"/>
                  <a:pt x="5772968" y="169448"/>
                  <a:pt x="5768317" y="164176"/>
                </a:cubicBezTo>
                <a:cubicBezTo>
                  <a:pt x="5763666" y="158905"/>
                  <a:pt x="5760101" y="152782"/>
                  <a:pt x="5757620" y="145806"/>
                </a:cubicBezTo>
                <a:cubicBezTo>
                  <a:pt x="5755139" y="138829"/>
                  <a:pt x="5753899" y="131620"/>
                  <a:pt x="5753899" y="124179"/>
                </a:cubicBezTo>
                <a:cubicBezTo>
                  <a:pt x="5756069" y="114257"/>
                  <a:pt x="5761961" y="102552"/>
                  <a:pt x="5771572" y="89065"/>
                </a:cubicBezTo>
                <a:cubicBezTo>
                  <a:pt x="5781184" y="75577"/>
                  <a:pt x="5793587" y="61857"/>
                  <a:pt x="5808780" y="47904"/>
                </a:cubicBezTo>
                <a:cubicBezTo>
                  <a:pt x="5824593" y="33022"/>
                  <a:pt x="5840405" y="21395"/>
                  <a:pt x="5856218" y="13023"/>
                </a:cubicBezTo>
                <a:cubicBezTo>
                  <a:pt x="5872031" y="4651"/>
                  <a:pt x="5886604" y="310"/>
                  <a:pt x="5899937" y="0"/>
                </a:cubicBezTo>
                <a:close/>
              </a:path>
            </a:pathLst>
          </a:custGeom>
          <a:noFill/>
          <a:ln w="28575">
            <a:solidFill>
              <a:srgbClr val="FF0066"/>
            </a:solidFill>
          </a:ln>
          <a:scene3d>
            <a:camera prst="obliqueTopLeft"/>
            <a:lightRig rig="threePt" dir="t"/>
          </a:scene3d>
          <a:sp3d extrusionH="254000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nhấn nút play">
            <a:hlinkClick r:id="" action="ppaction://media"/>
            <a:extLst>
              <a:ext uri="{FF2B5EF4-FFF2-40B4-BE49-F238E27FC236}">
                <a16:creationId xmlns:a16="http://schemas.microsoft.com/office/drawing/2014/main" id="{68832A29-FE52-4698-A677-5B3400BCE7A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23900" y="907833"/>
            <a:ext cx="609600" cy="609600"/>
          </a:xfrm>
          <a:prstGeom prst="rect">
            <a:avLst/>
          </a:prstGeom>
        </p:spPr>
      </p:pic>
      <p:pic>
        <p:nvPicPr>
          <p:cNvPr id="8" name="Picture 7" descr="A close-up of some strawberries&#10;&#10;Description automatically generated with medium confidence">
            <a:extLst>
              <a:ext uri="{FF2B5EF4-FFF2-40B4-BE49-F238E27FC236}">
                <a16:creationId xmlns:a16="http://schemas.microsoft.com/office/drawing/2014/main" id="{9D56666F-B9F6-4740-AC58-58B5BC4803CC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6578" y="2778745"/>
            <a:ext cx="1891210" cy="1828800"/>
          </a:xfrm>
          <a:prstGeom prst="rect">
            <a:avLst/>
          </a:prstGeom>
        </p:spPr>
      </p:pic>
      <p:pic>
        <p:nvPicPr>
          <p:cNvPr id="9" name="Picture 8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6869F2C9-C1A4-4C9E-A8A4-AECF56520D5E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7817" y="2370572"/>
            <a:ext cx="2779776" cy="2926080"/>
          </a:xfrm>
          <a:prstGeom prst="rect">
            <a:avLst/>
          </a:prstGeom>
        </p:spPr>
      </p:pic>
      <p:pic>
        <p:nvPicPr>
          <p:cNvPr id="10" name="Picture 9" descr="A close-up of some strawberries&#10;&#10;Description automatically generated with medium confidence">
            <a:extLst>
              <a:ext uri="{FF2B5EF4-FFF2-40B4-BE49-F238E27FC236}">
                <a16:creationId xmlns:a16="http://schemas.microsoft.com/office/drawing/2014/main" id="{20038648-1660-438F-99C6-7E08DAB30F83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5044" y="2553452"/>
            <a:ext cx="2647694" cy="2560320"/>
          </a:xfrm>
          <a:prstGeom prst="rect">
            <a:avLst/>
          </a:prstGeom>
        </p:spPr>
      </p:pic>
      <p:pic>
        <p:nvPicPr>
          <p:cNvPr id="11" name="Picture 10" descr="A close-up of some strawberries&#10;&#10;Description automatically generated with medium confidence">
            <a:extLst>
              <a:ext uri="{FF2B5EF4-FFF2-40B4-BE49-F238E27FC236}">
                <a16:creationId xmlns:a16="http://schemas.microsoft.com/office/drawing/2014/main" id="{51A373D3-8FC6-4DE1-8D4B-94E9840FDA35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2778745"/>
            <a:ext cx="2080331" cy="2011680"/>
          </a:xfrm>
          <a:prstGeom prst="rect">
            <a:avLst/>
          </a:prstGeom>
        </p:spPr>
      </p:pic>
      <p:pic>
        <p:nvPicPr>
          <p:cNvPr id="12" name="Picture 11" descr="A close-up of some strawberries&#10;&#10;Description automatically generated with medium confidence">
            <a:extLst>
              <a:ext uri="{FF2B5EF4-FFF2-40B4-BE49-F238E27FC236}">
                <a16:creationId xmlns:a16="http://schemas.microsoft.com/office/drawing/2014/main" id="{60FE1C30-B218-4A30-A258-3A98AE292C09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3599" y="3007345"/>
            <a:ext cx="1607529" cy="1554480"/>
          </a:xfrm>
          <a:prstGeom prst="rect">
            <a:avLst/>
          </a:prstGeom>
        </p:spPr>
      </p:pic>
      <p:pic>
        <p:nvPicPr>
          <p:cNvPr id="13" name="Picture 12" descr="Logo&#10;&#10;Description automatically generated">
            <a:hlinkClick r:id="rId15" action="ppaction://hlinksldjump"/>
            <a:extLst>
              <a:ext uri="{FF2B5EF4-FFF2-40B4-BE49-F238E27FC236}">
                <a16:creationId xmlns:a16="http://schemas.microsoft.com/office/drawing/2014/main" id="{980C740E-F89C-4927-91B7-2A43A836F196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798" y="954972"/>
            <a:ext cx="32004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846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6" presetClass="emph" presetSubtype="0" repeatCount="7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3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100000" showWhenStopped="0">
                <p:cTn id="3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10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36245" y="894080"/>
            <a:ext cx="11319510" cy="5963920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思源黑体 CN Light" panose="020B0300000000000000"/>
              <a:cs typeface="+mn-cs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0" y="1684655"/>
            <a:ext cx="12192000" cy="381444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思源黑体 CN Light" panose="020B0300000000000000"/>
              <a:cs typeface="+mn-cs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2834640" y="894080"/>
            <a:ext cx="6033137" cy="76944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600" normalizeH="0" baseline="0" noProof="0" dirty="0">
                <a:ln>
                  <a:noFill/>
                </a:ln>
                <a:solidFill>
                  <a:srgbClr val="336D39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YÊU CẦU CẦN ĐẠT</a:t>
            </a:r>
            <a:endParaRPr kumimoji="0" lang="zh-CN" altLang="en-US" sz="4400" b="1" i="0" u="none" strike="noStrike" kern="1200" cap="none" spc="600" normalizeH="0" baseline="0" noProof="0" dirty="0">
              <a:ln>
                <a:noFill/>
              </a:ln>
              <a:solidFill>
                <a:srgbClr val="336D39"/>
              </a:solidFill>
              <a:effectLst/>
              <a:uLnTx/>
              <a:uFillTx/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</p:txBody>
      </p:sp>
      <p:pic>
        <p:nvPicPr>
          <p:cNvPr id="14" name="图片 13" descr="3"/>
          <p:cNvPicPr>
            <a:picLocks noChangeAspect="1"/>
          </p:cNvPicPr>
          <p:nvPr/>
        </p:nvPicPr>
        <p:blipFill>
          <a:blip r:embed="rId2"/>
          <a:srcRect l="9990" t="40410" r="8553" b="54384"/>
          <a:stretch>
            <a:fillRect/>
          </a:stretch>
        </p:blipFill>
        <p:spPr>
          <a:xfrm>
            <a:off x="0" y="6381750"/>
            <a:ext cx="12192000" cy="476250"/>
          </a:xfrm>
          <a:prstGeom prst="rect">
            <a:avLst/>
          </a:prstGeom>
        </p:spPr>
      </p:pic>
      <p:pic>
        <p:nvPicPr>
          <p:cNvPr id="4" name="图片 3" descr="78"/>
          <p:cNvPicPr>
            <a:picLocks noChangeAspect="1"/>
          </p:cNvPicPr>
          <p:nvPr/>
        </p:nvPicPr>
        <p:blipFill>
          <a:blip r:embed="rId3"/>
          <a:srcRect l="15051" t="52027" r="21515" b="21881"/>
          <a:stretch>
            <a:fillRect/>
          </a:stretch>
        </p:blipFill>
        <p:spPr>
          <a:xfrm>
            <a:off x="-248285" y="-250190"/>
            <a:ext cx="2646680" cy="1935480"/>
          </a:xfrm>
          <a:prstGeom prst="rect">
            <a:avLst/>
          </a:prstGeom>
        </p:spPr>
      </p:pic>
      <p:pic>
        <p:nvPicPr>
          <p:cNvPr id="5" name="图片 4" descr="3"/>
          <p:cNvPicPr>
            <a:picLocks noChangeAspect="1"/>
          </p:cNvPicPr>
          <p:nvPr/>
        </p:nvPicPr>
        <p:blipFill>
          <a:blip r:embed="rId2"/>
          <a:srcRect l="10626" t="26120" r="66452" b="65054"/>
          <a:stretch>
            <a:fillRect/>
          </a:stretch>
        </p:blipFill>
        <p:spPr>
          <a:xfrm flipH="1">
            <a:off x="9629775" y="4881245"/>
            <a:ext cx="2562225" cy="175387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8EAF4CC-420C-13CD-6119-E0A7C8A2080B}"/>
              </a:ext>
            </a:extLst>
          </p:cNvPr>
          <p:cNvSpPr txBox="1"/>
          <p:nvPr/>
        </p:nvSpPr>
        <p:spPr>
          <a:xfrm>
            <a:off x="831691" y="1280669"/>
            <a:ext cx="10528618" cy="26934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22860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22860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- Củng cố kiến thức, kĩ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onstantia" panose="02030602050306030303" pitchFamily="18" charset="0"/>
                <a:cs typeface="Times New Roman" panose="02020603050405020304" pitchFamily="18" charset="0"/>
              </a:rPr>
              <a:t> năng v</a:t>
            </a: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onstantia" panose="02030602050306030303" pitchFamily="18" charset="0"/>
                <a:cs typeface="Times New Roman" panose="02020603050405020304" pitchFamily="18" charset="0"/>
              </a:rPr>
              <a:t>ề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tính giá trị của biểu th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onstantia" panose="02030602050306030303" pitchFamily="18" charset="0"/>
                <a:cs typeface="Times New Roman" panose="02020603050405020304" pitchFamily="18" charset="0"/>
              </a:rPr>
              <a:t>ức, </a:t>
            </a: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so sánh</a:t>
            </a: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số lớn gấp mấy lần số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onstantia" panose="02030602050306030303" pitchFamily="18" charset="0"/>
                <a:cs typeface="Times New Roman" panose="02020603050405020304" pitchFamily="18" charset="0"/>
              </a:rPr>
              <a:t> bé, giải bài toán có l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onstantia" panose="02030602050306030303" pitchFamily="18" charset="0"/>
                <a:cs typeface="Times New Roman" panose="02020603050405020304" pitchFamily="18" charset="0"/>
              </a:rPr>
              <a:t>iên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onstantia" panose="02030602050306030303" pitchFamily="18" charset="0"/>
                <a:cs typeface="Times New Roman" panose="02020603050405020304" pitchFamily="18" charset="0"/>
              </a:rPr>
              <a:t>quan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onstantia" panose="02030602050306030303" pitchFamily="18" charset="0"/>
                <a:cs typeface="Times New Roman" panose="02020603050405020304" pitchFamily="18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4927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2" grpId="0" bldLvl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pic>
        <p:nvPicPr>
          <p:cNvPr id="19" name="图片 18">
            <a:extLst>
              <a:ext uri="{FF2B5EF4-FFF2-40B4-BE49-F238E27FC236}">
                <a16:creationId xmlns:a16="http://schemas.microsoft.com/office/drawing/2014/main" id="{9CE1C6B9-37C1-45B2-928A-F22320397B9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9010862">
            <a:off x="9198203" y="2475923"/>
            <a:ext cx="1426854" cy="136045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984747A-B7EE-474E-BEEE-AF660304437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>
            <a:off x="1960862" y="2137896"/>
            <a:ext cx="1153682" cy="1099998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65F89E47-D147-4A3A-B758-48ECE510B25D}"/>
              </a:ext>
            </a:extLst>
          </p:cNvPr>
          <p:cNvSpPr/>
          <p:nvPr/>
        </p:nvSpPr>
        <p:spPr>
          <a:xfrm>
            <a:off x="447676" y="365125"/>
            <a:ext cx="11296650" cy="6127750"/>
          </a:xfrm>
          <a:prstGeom prst="roundRect">
            <a:avLst/>
          </a:prstGeom>
          <a:solidFill>
            <a:schemeClr val="bg1">
              <a:alpha val="8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3BA919E-2EAC-4090-BFF8-B122A246B4F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>
            <a:off x="45347" y="5135031"/>
            <a:ext cx="1569440" cy="149641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A808B43-7A92-48A2-84BA-399B4F38EA6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>
            <a:off x="556293" y="792324"/>
            <a:ext cx="1265382" cy="12065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853F8B5F-E102-4296-ACE1-BC6097855D4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5400000">
            <a:off x="9652609" y="4576607"/>
            <a:ext cx="1871758" cy="1784660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A7B446E4-4480-4EE9-89C9-CD572F5B58C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/>
        </p:blipFill>
        <p:spPr>
          <a:xfrm rot="3194721">
            <a:off x="9991720" y="336881"/>
            <a:ext cx="2320774" cy="1840916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381F5FE0-0921-4FC9-87C2-6781F47AD8C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/>
        </p:blipFill>
        <p:spPr>
          <a:xfrm rot="18426426">
            <a:off x="1019450" y="3382879"/>
            <a:ext cx="1082926" cy="1312256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0C04939C-89A1-42FD-82A2-88E1EACF403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52" t="31562" r="2306" b="26586"/>
          <a:stretch/>
        </p:blipFill>
        <p:spPr>
          <a:xfrm rot="1427759">
            <a:off x="8447457" y="1113762"/>
            <a:ext cx="788026" cy="9746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C750828-2F77-4010-99DD-AF5A311AA23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9500" y="665582"/>
            <a:ext cx="10876207" cy="483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014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6541C9C-FCD8-4777-B1DC-5698BB0690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6" name="Picture 5" descr="A picture containing black, indoor, kitchenware, disk brake&#10;&#10;Description automatically generated">
            <a:extLst>
              <a:ext uri="{FF2B5EF4-FFF2-40B4-BE49-F238E27FC236}">
                <a16:creationId xmlns:a16="http://schemas.microsoft.com/office/drawing/2014/main" id="{B112994C-289B-4F0E-A6CC-1D0FA5E8521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/>
        </p:blipFill>
        <p:spPr>
          <a:xfrm>
            <a:off x="1152119" y="2035344"/>
            <a:ext cx="1734259" cy="2103120"/>
          </a:xfrm>
          <a:prstGeom prst="rect">
            <a:avLst/>
          </a:prstGeom>
        </p:spPr>
      </p:pic>
      <p:sp>
        <p:nvSpPr>
          <p:cNvPr id="7" name="TextBox 6">
            <a:hlinkClick r:id="rId8" action="ppaction://hlinksldjump"/>
            <a:extLst>
              <a:ext uri="{FF2B5EF4-FFF2-40B4-BE49-F238E27FC236}">
                <a16:creationId xmlns:a16="http://schemas.microsoft.com/office/drawing/2014/main" id="{E3771D7E-E88F-4405-AD8B-3B219DB61C6A}"/>
              </a:ext>
            </a:extLst>
          </p:cNvPr>
          <p:cNvSpPr txBox="1"/>
          <p:nvPr/>
        </p:nvSpPr>
        <p:spPr>
          <a:xfrm>
            <a:off x="1518782" y="2446288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1</a:t>
            </a:r>
          </a:p>
        </p:txBody>
      </p:sp>
      <p:pic>
        <p:nvPicPr>
          <p:cNvPr id="8" name="Picture 7" descr="A picture containing black, indoor, kitchenware, disk brake&#10;&#10;Description automatically generated">
            <a:extLst>
              <a:ext uri="{FF2B5EF4-FFF2-40B4-BE49-F238E27FC236}">
                <a16:creationId xmlns:a16="http://schemas.microsoft.com/office/drawing/2014/main" id="{249C492A-D873-439C-A4D1-BF944569EC3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/>
        </p:blipFill>
        <p:spPr>
          <a:xfrm>
            <a:off x="5348791" y="1455688"/>
            <a:ext cx="1734259" cy="2103120"/>
          </a:xfrm>
          <a:prstGeom prst="rect">
            <a:avLst/>
          </a:prstGeom>
        </p:spPr>
      </p:pic>
      <p:sp>
        <p:nvSpPr>
          <p:cNvPr id="9" name="TextBox 8">
            <a:hlinkClick r:id="rId9" action="ppaction://hlinksldjump"/>
            <a:extLst>
              <a:ext uri="{FF2B5EF4-FFF2-40B4-BE49-F238E27FC236}">
                <a16:creationId xmlns:a16="http://schemas.microsoft.com/office/drawing/2014/main" id="{1E5827B9-6D1E-4BF2-8F56-182054667D54}"/>
              </a:ext>
            </a:extLst>
          </p:cNvPr>
          <p:cNvSpPr txBox="1"/>
          <p:nvPr/>
        </p:nvSpPr>
        <p:spPr>
          <a:xfrm>
            <a:off x="5715454" y="1745248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2</a:t>
            </a:r>
          </a:p>
        </p:txBody>
      </p:sp>
      <p:pic>
        <p:nvPicPr>
          <p:cNvPr id="10" name="Picture 9" descr="A picture containing black, indoor, kitchenware, disk brake&#10;&#10;Description automatically generated">
            <a:extLst>
              <a:ext uri="{FF2B5EF4-FFF2-40B4-BE49-F238E27FC236}">
                <a16:creationId xmlns:a16="http://schemas.microsoft.com/office/drawing/2014/main" id="{9B815EB6-8E3F-4234-81A8-167915F7541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/>
        </p:blipFill>
        <p:spPr>
          <a:xfrm>
            <a:off x="9309135" y="2134136"/>
            <a:ext cx="1734259" cy="2103120"/>
          </a:xfrm>
          <a:prstGeom prst="rect">
            <a:avLst/>
          </a:prstGeom>
        </p:spPr>
      </p:pic>
      <p:sp>
        <p:nvSpPr>
          <p:cNvPr id="11" name="TextBox 10">
            <a:hlinkClick r:id="rId10" action="ppaction://hlinksldjump"/>
            <a:extLst>
              <a:ext uri="{FF2B5EF4-FFF2-40B4-BE49-F238E27FC236}">
                <a16:creationId xmlns:a16="http://schemas.microsoft.com/office/drawing/2014/main" id="{12A76675-77CC-4DE2-8949-713D5B2EF164}"/>
              </a:ext>
            </a:extLst>
          </p:cNvPr>
          <p:cNvSpPr txBox="1"/>
          <p:nvPr/>
        </p:nvSpPr>
        <p:spPr>
          <a:xfrm>
            <a:off x="9675799" y="2507248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3</a:t>
            </a:r>
          </a:p>
        </p:txBody>
      </p:sp>
      <p:pic>
        <p:nvPicPr>
          <p:cNvPr id="12" name="Picture 11" descr="A picture containing black, indoor, kitchenware, disk brake&#10;&#10;Description automatically generated">
            <a:extLst>
              <a:ext uri="{FF2B5EF4-FFF2-40B4-BE49-F238E27FC236}">
                <a16:creationId xmlns:a16="http://schemas.microsoft.com/office/drawing/2014/main" id="{0DFC721B-6B3B-48A6-9D9E-6616190E8C5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/>
        </p:blipFill>
        <p:spPr>
          <a:xfrm>
            <a:off x="3494612" y="4138464"/>
            <a:ext cx="1734259" cy="2103120"/>
          </a:xfrm>
          <a:prstGeom prst="rect">
            <a:avLst/>
          </a:prstGeom>
        </p:spPr>
      </p:pic>
      <p:sp>
        <p:nvSpPr>
          <p:cNvPr id="13" name="TextBox 12">
            <a:hlinkClick r:id="rId11" action="ppaction://hlinksldjump"/>
            <a:extLst>
              <a:ext uri="{FF2B5EF4-FFF2-40B4-BE49-F238E27FC236}">
                <a16:creationId xmlns:a16="http://schemas.microsoft.com/office/drawing/2014/main" id="{A8E7DF57-A297-4C22-8D79-11070EA0155A}"/>
              </a:ext>
            </a:extLst>
          </p:cNvPr>
          <p:cNvSpPr txBox="1"/>
          <p:nvPr/>
        </p:nvSpPr>
        <p:spPr>
          <a:xfrm>
            <a:off x="3861275" y="4541252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4</a:t>
            </a:r>
          </a:p>
        </p:txBody>
      </p:sp>
      <p:pic>
        <p:nvPicPr>
          <p:cNvPr id="14" name="Picture 13" descr="A picture containing black, indoor, kitchenware, disk brake&#10;&#10;Description automatically generated">
            <a:extLst>
              <a:ext uri="{FF2B5EF4-FFF2-40B4-BE49-F238E27FC236}">
                <a16:creationId xmlns:a16="http://schemas.microsoft.com/office/drawing/2014/main" id="{537C370C-8029-4765-91A4-C195FFE7528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/>
        </p:blipFill>
        <p:spPr>
          <a:xfrm>
            <a:off x="7574876" y="4495231"/>
            <a:ext cx="1734259" cy="2103120"/>
          </a:xfrm>
          <a:prstGeom prst="rect">
            <a:avLst/>
          </a:prstGeom>
        </p:spPr>
      </p:pic>
      <p:sp>
        <p:nvSpPr>
          <p:cNvPr id="15" name="TextBox 14">
            <a:hlinkClick r:id="rId12" action="ppaction://hlinksldjump"/>
            <a:extLst>
              <a:ext uri="{FF2B5EF4-FFF2-40B4-BE49-F238E27FC236}">
                <a16:creationId xmlns:a16="http://schemas.microsoft.com/office/drawing/2014/main" id="{2B387268-110E-41D0-A753-90F34DB0F9C6}"/>
              </a:ext>
            </a:extLst>
          </p:cNvPr>
          <p:cNvSpPr txBox="1"/>
          <p:nvPr/>
        </p:nvSpPr>
        <p:spPr>
          <a:xfrm>
            <a:off x="7941539" y="4829975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5</a:t>
            </a:r>
          </a:p>
        </p:txBody>
      </p:sp>
      <p:sp>
        <p:nvSpPr>
          <p:cNvPr id="2" name="Rounded Rectangle 1">
            <a:hlinkClick r:id="rId13" action="ppaction://hlinksldjump"/>
          </p:cNvPr>
          <p:cNvSpPr/>
          <p:nvPr/>
        </p:nvSpPr>
        <p:spPr>
          <a:xfrm>
            <a:off x="9487451" y="236631"/>
            <a:ext cx="2378560" cy="831273"/>
          </a:xfrm>
          <a:prstGeom prst="roundRect">
            <a:avLst/>
          </a:prstGeom>
          <a:ln>
            <a:solidFill>
              <a:srgbClr val="FF6699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Tiếp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tục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học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Patrick Hand" panose="000005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7673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-bong-bó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-bong-bó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-bong-bó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-bong-bó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-bong-bó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9" grpId="0"/>
      <p:bldP spid="9" grpId="1"/>
      <p:bldP spid="11" grpId="0"/>
      <p:bldP spid="11" grpId="1"/>
      <p:bldP spid="13" grpId="0"/>
      <p:bldP spid="13" grpId="1"/>
      <p:bldP spid="15" grpId="0"/>
      <p:bldP spid="15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erry Bitty City | City cake, Trunk or treat, Strawberry shortcake">
            <a:extLst>
              <a:ext uri="{FF2B5EF4-FFF2-40B4-BE49-F238E27FC236}">
                <a16:creationId xmlns:a16="http://schemas.microsoft.com/office/drawing/2014/main" id="{8CB56F4C-EBCB-4417-9B22-68DBB1058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529995" y="444137"/>
            <a:ext cx="10808565" cy="5891349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83094235-6454-431E-A243-F8D32C7E850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7870" y="185535"/>
            <a:ext cx="6380734" cy="648692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D28523F-2DAD-49EA-B6E3-89A96EDD479C}"/>
              </a:ext>
            </a:extLst>
          </p:cNvPr>
          <p:cNvSpPr txBox="1"/>
          <p:nvPr/>
        </p:nvSpPr>
        <p:spPr>
          <a:xfrm>
            <a:off x="4646751" y="3428999"/>
            <a:ext cx="53163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40 + 30 : 6=?</a:t>
            </a:r>
          </a:p>
        </p:txBody>
      </p:sp>
      <p:pic>
        <p:nvPicPr>
          <p:cNvPr id="9" name="Picture 8" descr="A picture containing accessory, umbrella, dark&#10;&#10;Description automatically generated">
            <a:hlinkClick r:id="rId8" action="ppaction://hlinksldjump"/>
            <a:extLst>
              <a:ext uri="{FF2B5EF4-FFF2-40B4-BE49-F238E27FC236}">
                <a16:creationId xmlns:a16="http://schemas.microsoft.com/office/drawing/2014/main" id="{9D1FB41F-5B36-413B-90DA-13327755272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3583" y="4764785"/>
            <a:ext cx="1828800" cy="18288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52D9D4D-1C3C-437E-8365-D424385AA40B}"/>
              </a:ext>
            </a:extLst>
          </p:cNvPr>
          <p:cNvSpPr txBox="1"/>
          <p:nvPr/>
        </p:nvSpPr>
        <p:spPr>
          <a:xfrm>
            <a:off x="5185648" y="1826288"/>
            <a:ext cx="748044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Cookies" panose="020406030505060202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dirty="0">
                <a:solidFill>
                  <a:srgbClr val="FF0066"/>
                </a:solidFill>
                <a:latin typeface="SVN-Cookies" panose="02040603050506020204" pitchFamily="18" charset="0"/>
              </a:rPr>
              <a:t>40 + 30 : 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Cookies" panose="02040603050506020204" pitchFamily="18" charset="0"/>
              </a:rPr>
              <a:t>= 40 + 5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dirty="0">
                <a:solidFill>
                  <a:srgbClr val="FF0066"/>
                </a:solidFill>
                <a:latin typeface="SVN-Cookies" panose="02040603050506020204" pitchFamily="18" charset="0"/>
              </a:rPr>
              <a:t>= 45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Cookies" panose="02040603050506020204" pitchFamily="18" charset="0"/>
            </a:endParaRPr>
          </a:p>
        </p:txBody>
      </p:sp>
      <p:pic>
        <p:nvPicPr>
          <p:cNvPr id="1026" name="Picture 2" descr="Compound adjectives | Baamboozle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062" y="885215"/>
            <a:ext cx="22682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4552137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erry Bitty City | City cake, Trunk or treat, Strawberry shortcake">
            <a:extLst>
              <a:ext uri="{FF2B5EF4-FFF2-40B4-BE49-F238E27FC236}">
                <a16:creationId xmlns:a16="http://schemas.microsoft.com/office/drawing/2014/main" id="{8CB56F4C-EBCB-4417-9B22-68DBB1058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ounded Rectangle 12"/>
          <p:cNvSpPr/>
          <p:nvPr/>
        </p:nvSpPr>
        <p:spPr>
          <a:xfrm>
            <a:off x="529995" y="444137"/>
            <a:ext cx="10808565" cy="5891349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EEC7CBD8-5AC1-446C-9E4F-617C97D9814A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162" y="254162"/>
            <a:ext cx="6349676" cy="634967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1EEB06A-2976-4EB1-AD9F-45D00CD3EDDD}"/>
              </a:ext>
            </a:extLst>
          </p:cNvPr>
          <p:cNvSpPr txBox="1"/>
          <p:nvPr/>
        </p:nvSpPr>
        <p:spPr>
          <a:xfrm>
            <a:off x="4369381" y="3331144"/>
            <a:ext cx="513756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49 : 7 x 5=?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3170C3C-ACA1-427D-865D-9A528003FF95}"/>
              </a:ext>
            </a:extLst>
          </p:cNvPr>
          <p:cNvSpPr txBox="1"/>
          <p:nvPr/>
        </p:nvSpPr>
        <p:spPr>
          <a:xfrm>
            <a:off x="4982241" y="2292189"/>
            <a:ext cx="391184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dirty="0">
                <a:solidFill>
                  <a:srgbClr val="FF0066"/>
                </a:solidFill>
                <a:latin typeface="SVN-Cookies" panose="02040603050506020204" pitchFamily="18" charset="0"/>
              </a:rPr>
              <a:t>49:7x5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Cookies" panose="02040603050506020204" pitchFamily="18" charset="0"/>
              </a:rPr>
              <a:t>=</a:t>
            </a:r>
            <a:r>
              <a:rPr kumimoji="0" lang="en-US" sz="6600" b="0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Cookies" panose="02040603050506020204" pitchFamily="18" charset="0"/>
              </a:rPr>
              <a:t> 7x5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aseline="0" dirty="0">
                <a:solidFill>
                  <a:srgbClr val="FF0066"/>
                </a:solidFill>
                <a:latin typeface="SVN-Cookies" panose="02040603050506020204" pitchFamily="18" charset="0"/>
              </a:rPr>
              <a:t>=</a:t>
            </a:r>
            <a:r>
              <a:rPr lang="en-US" sz="6600" dirty="0">
                <a:solidFill>
                  <a:srgbClr val="FF0066"/>
                </a:solidFill>
                <a:latin typeface="SVN-Cookies" panose="02040603050506020204" pitchFamily="18" charset="0"/>
              </a:rPr>
              <a:t> 35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Cookies" panose="02040603050506020204" pitchFamily="18" charset="0"/>
            </a:endParaRPr>
          </a:p>
        </p:txBody>
      </p:sp>
      <p:pic>
        <p:nvPicPr>
          <p:cNvPr id="14" name="Picture 2" descr="Compound adjectives | Baamboozle">
            <a:extLst>
              <a:ext uri="{FF2B5EF4-FFF2-40B4-BE49-F238E27FC236}">
                <a16:creationId xmlns:a16="http://schemas.microsoft.com/office/drawing/2014/main" id="{6006D861-2725-4377-A20E-88D29F36D29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296" y="463389"/>
            <a:ext cx="22682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picture containing accessory, umbrella, dark&#10;&#10;Description automatically generated">
            <a:hlinkClick r:id="rId9" action="ppaction://hlinksldjump"/>
            <a:extLst>
              <a:ext uri="{FF2B5EF4-FFF2-40B4-BE49-F238E27FC236}">
                <a16:creationId xmlns:a16="http://schemas.microsoft.com/office/drawing/2014/main" id="{E2FBA585-F16B-4DDF-858B-69423E2DA1A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3583" y="4764785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215500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erry Bitty City | City cake, Trunk or treat, Strawberry shortcake">
            <a:extLst>
              <a:ext uri="{FF2B5EF4-FFF2-40B4-BE49-F238E27FC236}">
                <a16:creationId xmlns:a16="http://schemas.microsoft.com/office/drawing/2014/main" id="{8CB56F4C-EBCB-4417-9B22-68DBB1058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ounded Rectangle 12"/>
          <p:cNvSpPr/>
          <p:nvPr/>
        </p:nvSpPr>
        <p:spPr>
          <a:xfrm>
            <a:off x="529995" y="444137"/>
            <a:ext cx="10808565" cy="5891349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83094235-6454-431E-A243-F8D32C7E850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1590" y="220946"/>
            <a:ext cx="6828820" cy="682882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D28523F-2DAD-49EA-B6E3-89A96EDD479C}"/>
              </a:ext>
            </a:extLst>
          </p:cNvPr>
          <p:cNvSpPr txBox="1"/>
          <p:nvPr/>
        </p:nvSpPr>
        <p:spPr>
          <a:xfrm>
            <a:off x="4163872" y="3236124"/>
            <a:ext cx="47887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dirty="0">
                <a:solidFill>
                  <a:srgbClr val="000000"/>
                </a:solidFill>
                <a:latin typeface="SVN-Cookies" panose="02040603050506020204" pitchFamily="18" charset="0"/>
              </a:rPr>
              <a:t>48:(6:3)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=?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52D9D4D-1C3C-437E-8365-D424385AA40B}"/>
              </a:ext>
            </a:extLst>
          </p:cNvPr>
          <p:cNvSpPr txBox="1"/>
          <p:nvPr/>
        </p:nvSpPr>
        <p:spPr>
          <a:xfrm>
            <a:off x="4953973" y="2602042"/>
            <a:ext cx="341543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Cookies" panose="02040603050506020204" pitchFamily="18" charset="0"/>
              </a:rPr>
              <a:t>48</a:t>
            </a:r>
            <a:r>
              <a:rPr lang="en-US" sz="6600" dirty="0">
                <a:solidFill>
                  <a:srgbClr val="FF0066"/>
                </a:solidFill>
                <a:latin typeface="SVN-Cookies" panose="02040603050506020204" pitchFamily="18" charset="0"/>
                <a:sym typeface="Wingdings" panose="05000000000000000000" pitchFamily="2" charset="2"/>
              </a:rPr>
              <a:t>:(6:3)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Cookies" panose="02040603050506020204" pitchFamily="18" charset="0"/>
                <a:sym typeface="Wingdings" panose="05000000000000000000" pitchFamily="2" charset="2"/>
              </a:rPr>
              <a:t>=48:2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dirty="0">
                <a:solidFill>
                  <a:srgbClr val="FF0066"/>
                </a:solidFill>
                <a:latin typeface="SVN-Cookies" panose="02040603050506020204" pitchFamily="18" charset="0"/>
                <a:sym typeface="Wingdings" panose="05000000000000000000" pitchFamily="2" charset="2"/>
              </a:rPr>
              <a:t>=24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Cookies" panose="02040603050506020204" pitchFamily="18" charset="0"/>
              <a:sym typeface="Wingdings" panose="05000000000000000000" pitchFamily="2" charset="2"/>
            </a:endParaRPr>
          </a:p>
        </p:txBody>
      </p:sp>
      <p:pic>
        <p:nvPicPr>
          <p:cNvPr id="14" name="Picture 2" descr="Compound adjectives | Baamboozle">
            <a:extLst>
              <a:ext uri="{FF2B5EF4-FFF2-40B4-BE49-F238E27FC236}">
                <a16:creationId xmlns:a16="http://schemas.microsoft.com/office/drawing/2014/main" id="{14B5283C-EDFE-4859-B2DE-06A058E413F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698" y="444137"/>
            <a:ext cx="22682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picture containing accessory, umbrella, dark&#10;&#10;Description automatically generated">
            <a:hlinkClick r:id="rId9" action="ppaction://hlinksldjump"/>
            <a:extLst>
              <a:ext uri="{FF2B5EF4-FFF2-40B4-BE49-F238E27FC236}">
                <a16:creationId xmlns:a16="http://schemas.microsoft.com/office/drawing/2014/main" id="{DC8DD859-F46C-4BDB-83F1-67306C50ED1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3583" y="4764785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760745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erry Bitty City | City cake, Trunk or treat, Strawberry shortcake">
            <a:extLst>
              <a:ext uri="{FF2B5EF4-FFF2-40B4-BE49-F238E27FC236}">
                <a16:creationId xmlns:a16="http://schemas.microsoft.com/office/drawing/2014/main" id="{8CB56F4C-EBCB-4417-9B22-68DBB1058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ounded Rectangle 14"/>
          <p:cNvSpPr/>
          <p:nvPr/>
        </p:nvSpPr>
        <p:spPr>
          <a:xfrm>
            <a:off x="529995" y="444137"/>
            <a:ext cx="10808565" cy="5891349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83094235-6454-431E-A243-F8D32C7E850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887" y="225248"/>
            <a:ext cx="6534436" cy="653443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D28523F-2DAD-49EA-B6E3-89A96EDD479C}"/>
              </a:ext>
            </a:extLst>
          </p:cNvPr>
          <p:cNvSpPr txBox="1"/>
          <p:nvPr/>
        </p:nvSpPr>
        <p:spPr>
          <a:xfrm>
            <a:off x="4485169" y="3067799"/>
            <a:ext cx="576371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(74-14):2=?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52D9D4D-1C3C-437E-8365-D424385AA40B}"/>
              </a:ext>
            </a:extLst>
          </p:cNvPr>
          <p:cNvSpPr txBox="1"/>
          <p:nvPr/>
        </p:nvSpPr>
        <p:spPr>
          <a:xfrm>
            <a:off x="5339515" y="2599638"/>
            <a:ext cx="3415430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2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Cookies" panose="02040603050506020204" pitchFamily="18" charset="0"/>
              </a:rPr>
              <a:t>(74-14):2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200" dirty="0">
                <a:solidFill>
                  <a:srgbClr val="FF0066"/>
                </a:solidFill>
                <a:latin typeface="SVN-Cookies" panose="02040603050506020204" pitchFamily="18" charset="0"/>
              </a:rPr>
              <a:t>= 60:2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200" dirty="0">
                <a:solidFill>
                  <a:srgbClr val="FF0066"/>
                </a:solidFill>
                <a:latin typeface="SVN-Cookies" panose="02040603050506020204" pitchFamily="18" charset="0"/>
              </a:rPr>
              <a:t>= 30</a:t>
            </a:r>
          </a:p>
        </p:txBody>
      </p:sp>
      <p:pic>
        <p:nvPicPr>
          <p:cNvPr id="13" name="Picture 2" descr="Compound adjectives | Baamboozle">
            <a:extLst>
              <a:ext uri="{FF2B5EF4-FFF2-40B4-BE49-F238E27FC236}">
                <a16:creationId xmlns:a16="http://schemas.microsoft.com/office/drawing/2014/main" id="{6C90B579-DCA6-4B6D-B2A5-0C5A9490B7A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442" y="550067"/>
            <a:ext cx="22682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picture containing accessory, umbrella, dark&#10;&#10;Description automatically generated">
            <a:hlinkClick r:id="rId9" action="ppaction://hlinksldjump"/>
            <a:extLst>
              <a:ext uri="{FF2B5EF4-FFF2-40B4-BE49-F238E27FC236}">
                <a16:creationId xmlns:a16="http://schemas.microsoft.com/office/drawing/2014/main" id="{827123E1-3343-4DCE-8083-4EC83A9036A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3583" y="4764785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594985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erry Bitty City | City cake, Trunk or treat, Strawberry shortcake">
            <a:extLst>
              <a:ext uri="{FF2B5EF4-FFF2-40B4-BE49-F238E27FC236}">
                <a16:creationId xmlns:a16="http://schemas.microsoft.com/office/drawing/2014/main" id="{8CB56F4C-EBCB-4417-9B22-68DBB1058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ounded Rectangle 14"/>
          <p:cNvSpPr/>
          <p:nvPr/>
        </p:nvSpPr>
        <p:spPr>
          <a:xfrm>
            <a:off x="529995" y="444137"/>
            <a:ext cx="10808565" cy="5891349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EEC7CBD8-5AC1-446C-9E4F-617C97D9814A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2378" y="203349"/>
            <a:ext cx="6936044" cy="693604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1EEB06A-2976-4EB1-AD9F-45D00CD3EDDD}"/>
              </a:ext>
            </a:extLst>
          </p:cNvPr>
          <p:cNvSpPr txBox="1"/>
          <p:nvPr/>
        </p:nvSpPr>
        <p:spPr>
          <a:xfrm>
            <a:off x="4812547" y="2881979"/>
            <a:ext cx="516909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noProof="0" dirty="0">
                <a:solidFill>
                  <a:srgbClr val="000000"/>
                </a:solidFill>
                <a:latin typeface="SVN-Cookies" panose="02040603050506020204" pitchFamily="18" charset="0"/>
              </a:rPr>
              <a:t>20x(4-4</a:t>
            </a:r>
            <a:r>
              <a:rPr lang="en-US" sz="6000" noProof="0" dirty="0">
                <a:solidFill>
                  <a:srgbClr val="000000"/>
                </a:solidFill>
                <a:latin typeface="SVN-Cookies" panose="02040603050506020204" pitchFamily="18" charset="0"/>
              </a:rPr>
              <a:t>)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Cookies" panose="02040603050506020204" pitchFamily="18" charset="0"/>
              </a:rPr>
              <a:t>=?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3170C3C-ACA1-427D-865D-9A528003FF95}"/>
              </a:ext>
            </a:extLst>
          </p:cNvPr>
          <p:cNvSpPr txBox="1"/>
          <p:nvPr/>
        </p:nvSpPr>
        <p:spPr>
          <a:xfrm>
            <a:off x="5074761" y="2762490"/>
            <a:ext cx="340127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Cookies" panose="02040603050506020204" pitchFamily="18" charset="0"/>
              </a:rPr>
              <a:t>20x(4-4)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dirty="0">
                <a:solidFill>
                  <a:srgbClr val="FF0066"/>
                </a:solidFill>
                <a:latin typeface="SVN-Cookies" panose="02040603050506020204" pitchFamily="18" charset="0"/>
              </a:rPr>
              <a:t>=20x0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Cookies" panose="02040603050506020204" pitchFamily="18" charset="0"/>
              </a:rPr>
              <a:t>=</a:t>
            </a:r>
            <a:r>
              <a:rPr lang="en-US" sz="6600" dirty="0">
                <a:solidFill>
                  <a:srgbClr val="FF0066"/>
                </a:solidFill>
                <a:latin typeface="SVN-Cookies" panose="02040603050506020204" pitchFamily="18" charset="0"/>
              </a:rPr>
              <a:t> </a:t>
            </a:r>
            <a:r>
              <a:rPr kumimoji="0" lang="en-US" sz="6600" b="0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Cookies" panose="02040603050506020204" pitchFamily="18" charset="0"/>
              </a:rPr>
              <a:t>0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Cookies" panose="02040603050506020204" pitchFamily="18" charset="0"/>
            </a:endParaRPr>
          </a:p>
        </p:txBody>
      </p:sp>
      <p:pic>
        <p:nvPicPr>
          <p:cNvPr id="13" name="Picture 2" descr="Compound adjectives | Baamboozle">
            <a:extLst>
              <a:ext uri="{FF2B5EF4-FFF2-40B4-BE49-F238E27FC236}">
                <a16:creationId xmlns:a16="http://schemas.microsoft.com/office/drawing/2014/main" id="{27BA45B9-A830-4C09-A27B-74B1F208F10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684" y="491486"/>
            <a:ext cx="22682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picture containing accessory, umbrella, dark&#10;&#10;Description automatically generated">
            <a:hlinkClick r:id="rId9" action="ppaction://hlinksldjump"/>
            <a:extLst>
              <a:ext uri="{FF2B5EF4-FFF2-40B4-BE49-F238E27FC236}">
                <a16:creationId xmlns:a16="http://schemas.microsoft.com/office/drawing/2014/main" id="{3D1A11F3-C2A5-4F17-9EA7-5F2FDD8F88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3583" y="4764785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344647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6541C9C-FCD8-4777-B1DC-5698BB0690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E58ED3E-0F5A-4306-A3E5-5850FC57F16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1460" y="1835315"/>
            <a:ext cx="3842697" cy="5120640"/>
          </a:xfrm>
          <a:prstGeom prst="rect">
            <a:avLst/>
          </a:prstGeom>
        </p:spPr>
      </p:pic>
      <p:pic>
        <p:nvPicPr>
          <p:cNvPr id="31" name="Picture 30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8765B3D1-0C25-4819-87F1-EAAA3E395B6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548" y="1745248"/>
            <a:ext cx="6142523" cy="5120640"/>
          </a:xfrm>
          <a:prstGeom prst="rect">
            <a:avLst/>
          </a:prstGeom>
        </p:spPr>
      </p:pic>
      <p:sp>
        <p:nvSpPr>
          <p:cNvPr id="13" name="TextBox 12">
            <a:hlinkClick r:id="rId9" action="ppaction://hlinksldjump"/>
            <a:extLst>
              <a:ext uri="{FF2B5EF4-FFF2-40B4-BE49-F238E27FC236}">
                <a16:creationId xmlns:a16="http://schemas.microsoft.com/office/drawing/2014/main" id="{A8E7DF57-A297-4C22-8D79-11070EA0155A}"/>
              </a:ext>
            </a:extLst>
          </p:cNvPr>
          <p:cNvSpPr txBox="1"/>
          <p:nvPr/>
        </p:nvSpPr>
        <p:spPr>
          <a:xfrm>
            <a:off x="1213399" y="4541252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9504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ến thắng trò ch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750"/>
                            </p:stCondLst>
                            <p:childTnLst>
                              <p:par>
                                <p:cTn id="2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2.22222E-6 L 0.6539 0.00764 " pathEditMode="relative" rAng="0" ptsTypes="AA">
                                      <p:cBhvr>
                                        <p:cTn id="29" dur="2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95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theme/theme1.xml><?xml version="1.0" encoding="utf-8"?>
<a:theme xmlns:a="http://schemas.openxmlformats.org/drawingml/2006/main" name="Office 主题​​">
  <a:themeElements>
    <a:clrScheme name="自定义 14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ED6870"/>
      </a:accent1>
      <a:accent2>
        <a:srgbClr val="ED5257"/>
      </a:accent2>
      <a:accent3>
        <a:srgbClr val="F38C8F"/>
      </a:accent3>
      <a:accent4>
        <a:srgbClr val="F9CCCF"/>
      </a:accent4>
      <a:accent5>
        <a:srgbClr val="F38C8F"/>
      </a:accent5>
      <a:accent6>
        <a:srgbClr val="F9C5C7"/>
      </a:accent6>
      <a:hlink>
        <a:srgbClr val="ED6870"/>
      </a:hlink>
      <a:folHlink>
        <a:srgbClr val="ED5257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244</TotalTime>
  <Words>577</Words>
  <Application>Microsoft Office PowerPoint</Application>
  <PresentationFormat>Widescreen</PresentationFormat>
  <Paragraphs>99</Paragraphs>
  <Slides>21</Slides>
  <Notes>10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3" baseType="lpstr">
      <vt:lpstr>等线</vt:lpstr>
      <vt:lpstr>Arial</vt:lpstr>
      <vt:lpstr>Calibri</vt:lpstr>
      <vt:lpstr>Calibri Light</vt:lpstr>
      <vt:lpstr>Patrick Hand</vt:lpstr>
      <vt:lpstr>SVN-Cookies</vt:lpstr>
      <vt:lpstr>Times New Roman</vt:lpstr>
      <vt:lpstr>UVN Banh Mi</vt:lpstr>
      <vt:lpstr>Vogue-ExtraBold</vt:lpstr>
      <vt:lpstr>杨任东竹石体-Medium</vt:lpstr>
      <vt:lpstr>Office 主题​​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ADMIN88</cp:lastModifiedBy>
  <cp:revision>23</cp:revision>
  <dcterms:created xsi:type="dcterms:W3CDTF">2022-05-07T08:29:24Z</dcterms:created>
  <dcterms:modified xsi:type="dcterms:W3CDTF">2022-12-18T02:49:30Z</dcterms:modified>
</cp:coreProperties>
</file>