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9" r:id="rId3"/>
  </p:sldMasterIdLst>
  <p:sldIdLst>
    <p:sldId id="7221" r:id="rId4"/>
    <p:sldId id="266" r:id="rId5"/>
    <p:sldId id="7222" r:id="rId6"/>
    <p:sldId id="7223" r:id="rId7"/>
    <p:sldId id="257" r:id="rId8"/>
    <p:sldId id="7219" r:id="rId9"/>
    <p:sldId id="267" r:id="rId10"/>
    <p:sldId id="7224" r:id="rId11"/>
    <p:sldId id="7225" r:id="rId12"/>
    <p:sldId id="7226" r:id="rId13"/>
    <p:sldId id="7227" r:id="rId14"/>
    <p:sldId id="7228" r:id="rId15"/>
    <p:sldId id="7229" r:id="rId16"/>
    <p:sldId id="7218" r:id="rId17"/>
    <p:sldId id="7230" r:id="rId18"/>
    <p:sldId id="7231" r:id="rId19"/>
    <p:sldId id="276" r:id="rId20"/>
    <p:sldId id="277" r:id="rId21"/>
    <p:sldId id="44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7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3476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5862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9964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2025/4/5</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1509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2025/4/5</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928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2025/4/5</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7772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2025/4/5</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998256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2025/4/5</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8113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2025/4/5</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88664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07012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3001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BF0D73BB-1BCD-0C8F-CD57-1D47A1665CE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round pink circle with white text and a black background&#10;&#10;Description automatically generated">
            <a:extLst>
              <a:ext uri="{FF2B5EF4-FFF2-40B4-BE49-F238E27FC236}">
                <a16:creationId xmlns:a16="http://schemas.microsoft.com/office/drawing/2014/main" id="{F68C016C-7790-7397-6B3D-A01FF0EB29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8818865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67528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11/2024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r>
              <a:rPr lang="vi-VN" sz="3200" dirty="0">
                <a:solidFill>
                  <a:srgbClr val="002060"/>
                </a:solidFill>
                <a:latin typeface="Cambria" panose="02040503050406030204" pitchFamily="18" charset="0"/>
                <a:ea typeface="Cambria" panose="02040503050406030204" pitchFamily="18" charset="0"/>
              </a:rPr>
              <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774</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#9Slide03 Arima Madurai Black</vt:lpstr>
      <vt:lpstr>Arial</vt:lpstr>
      <vt:lpstr>Calibri</vt:lpstr>
      <vt:lpstr>Calibri Light</vt:lpstr>
      <vt:lpstr>Cambria</vt:lpstr>
      <vt:lpstr>等线</vt:lpstr>
      <vt:lpstr>等线 Light</vt:lpstr>
      <vt:lpstr>DFPOP1-W9</vt:lpstr>
      <vt:lpstr>Oi</vt:lpstr>
      <vt:lpstr>Times New Roman</vt:lpstr>
      <vt:lpstr>UTM Netmuc KT</vt:lpstr>
      <vt:lpstr>UTM Showcard</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DMIN</cp:lastModifiedBy>
  <cp:revision>31</cp:revision>
  <dcterms:created xsi:type="dcterms:W3CDTF">2023-05-06T03:00:00Z</dcterms:created>
  <dcterms:modified xsi:type="dcterms:W3CDTF">2025-04-05T10:20:54Z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