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</p:sldMasterIdLst>
  <p:notesMasterIdLst>
    <p:notesMasterId r:id="rId19"/>
  </p:notesMasterIdLst>
  <p:sldIdLst>
    <p:sldId id="272" r:id="rId5"/>
    <p:sldId id="293" r:id="rId6"/>
    <p:sldId id="294" r:id="rId7"/>
    <p:sldId id="295" r:id="rId8"/>
    <p:sldId id="290" r:id="rId9"/>
    <p:sldId id="296" r:id="rId10"/>
    <p:sldId id="274" r:id="rId11"/>
    <p:sldId id="306" r:id="rId12"/>
    <p:sldId id="307" r:id="rId13"/>
    <p:sldId id="308" r:id="rId14"/>
    <p:sldId id="309" r:id="rId15"/>
    <p:sldId id="310" r:id="rId16"/>
    <p:sldId id="311" r:id="rId17"/>
    <p:sldId id="31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04" y="4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566</Words>
  <Application>Microsoft Office PowerPoint</Application>
  <PresentationFormat>Custom</PresentationFormat>
  <Paragraphs>53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微软雅黑</vt:lpstr>
      <vt:lpstr>Arial</vt:lpstr>
      <vt:lpstr>Calibri</vt:lpstr>
      <vt:lpstr>Cambria</vt:lpstr>
      <vt:lpstr>Times New Roman</vt:lpstr>
      <vt:lpstr>字魂58号-创中黑</vt:lpstr>
      <vt:lpstr>Office Theme</vt:lpstr>
      <vt:lpstr>包图主题2</vt:lpstr>
      <vt:lpstr>摄图网699pic</vt:lpstr>
      <vt:lpstr>1_摄图网699pic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adimin</cp:lastModifiedBy>
  <cp:revision>171</cp:revision>
  <dcterms:created xsi:type="dcterms:W3CDTF">2006-08-16T00:00:00Z</dcterms:created>
  <dcterms:modified xsi:type="dcterms:W3CDTF">2026-03-11T10:13:19Z</dcterms:modified>
  <cp:category>9Slide.vn</cp:category>
  <dc:identifier>DAEwt2jdhJo</dc:identifier>
</cp:coreProperties>
</file>