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9"/>
  </p:notesMasterIdLst>
  <p:sldIdLst>
    <p:sldId id="272" r:id="rId3"/>
    <p:sldId id="305" r:id="rId4"/>
    <p:sldId id="286" r:id="rId5"/>
    <p:sldId id="285" r:id="rId6"/>
    <p:sldId id="288" r:id="rId7"/>
    <p:sldId id="28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6"/>
    <a:srgbClr val="FB5E1B"/>
    <a:srgbClr val="FDB53F"/>
    <a:srgbClr val="FFE67D"/>
    <a:srgbClr val="FC762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7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5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8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9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777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275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067932" y="1352253"/>
            <a:ext cx="9675182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1CE4F-24D3-A9F0-786A-D4258C41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26" y="1455816"/>
            <a:ext cx="9998307" cy="258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C1B4C-F217-97DE-223D-71B46EE2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57" y="0"/>
            <a:ext cx="265808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DC2A4-0580-EF33-1716-D0EB1F942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A6EAEC5-1661-3B5E-5457-4A9A893D1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040">
            <a:off x="2095500" y="3402939"/>
            <a:ext cx="241300" cy="92418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D91836C-46F8-C9BE-7DC5-238F8C67C5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0" y="3138779"/>
            <a:ext cx="241300" cy="92418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76603345-450A-A82A-BA4E-69D2AD2E1F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3352139"/>
            <a:ext cx="241300" cy="92418"/>
          </a:xfrm>
          <a:prstGeom prst="rect">
            <a:avLst/>
          </a:prstGeom>
        </p:spPr>
      </p:pic>
      <p:pic>
        <p:nvPicPr>
          <p:cNvPr id="9" name="J2TEAM-TTS-1734186686551 (1)">
            <a:hlinkClick r:id="" action="ppaction://media"/>
            <a:extLst>
              <a:ext uri="{FF2B5EF4-FFF2-40B4-BE49-F238E27FC236}">
                <a16:creationId xmlns:a16="http://schemas.microsoft.com/office/drawing/2014/main" id="{15DC0BF8-8143-1549-FA02-24C81585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6960" y="238760"/>
            <a:ext cx="406400" cy="406400"/>
          </a:xfrm>
          <a:prstGeom prst="rect">
            <a:avLst/>
          </a:prstGeom>
        </p:spPr>
      </p:pic>
      <p:pic>
        <p:nvPicPr>
          <p:cNvPr id="10" name="J2TEAM-TTS-1734186713271 (1)">
            <a:hlinkClick r:id="" action="ppaction://media"/>
            <a:extLst>
              <a:ext uri="{FF2B5EF4-FFF2-40B4-BE49-F238E27FC236}">
                <a16:creationId xmlns:a16="http://schemas.microsoft.com/office/drawing/2014/main" id="{8CC5A097-5500-7F33-1C09-8F1C8872DE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0720" y="127000"/>
            <a:ext cx="406400" cy="406400"/>
          </a:xfrm>
          <a:prstGeom prst="rect">
            <a:avLst/>
          </a:prstGeom>
        </p:spPr>
      </p:pic>
      <p:pic>
        <p:nvPicPr>
          <p:cNvPr id="11" name="1 (1)">
            <a:hlinkClick r:id="" action="ppaction://media"/>
            <a:extLst>
              <a:ext uri="{FF2B5EF4-FFF2-40B4-BE49-F238E27FC236}">
                <a16:creationId xmlns:a16="http://schemas.microsoft.com/office/drawing/2014/main" id="{0978157C-542E-D0F4-20E2-C9D110E8F8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2480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8640" y="0"/>
            <a:ext cx="1318652" cy="1535548"/>
          </a:xfrm>
          <a:prstGeom prst="rect">
            <a:avLst/>
          </a:prstGeom>
        </p:spPr>
      </p:pic>
      <p:sp>
        <p:nvSpPr>
          <p:cNvPr id="23" name="Text Box 35">
            <a:extLst>
              <a:ext uri="{FF2B5EF4-FFF2-40B4-BE49-F238E27FC236}">
                <a16:creationId xmlns:a16="http://schemas.microsoft.com/office/drawing/2014/main" id="{BF286A35-6414-423D-B427-A1D6244B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4" y="23453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 m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1AC58B6E-3080-411A-A0C0-80356C04A46A}"/>
              </a:ext>
            </a:extLst>
          </p:cNvPr>
          <p:cNvSpPr txBox="1">
            <a:spLocks noChangeArrowheads="1"/>
          </p:cNvSpPr>
          <p:nvPr/>
        </p:nvSpPr>
        <p:spPr bwMode="auto">
          <a:xfrm rot="19804041">
            <a:off x="2262343" y="20675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m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8179C0E8-B5FF-4C79-A89C-57D48456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42" y="13817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m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6BED64B6-C1A3-463C-AA02-FA143BD5275A}"/>
              </a:ext>
            </a:extLst>
          </p:cNvPr>
          <p:cNvGrpSpPr>
            <a:grpSpLocks/>
          </p:cNvGrpSpPr>
          <p:nvPr/>
        </p:nvGrpSpPr>
        <p:grpSpPr bwMode="auto">
          <a:xfrm>
            <a:off x="204944" y="1153160"/>
            <a:ext cx="2743200" cy="1219200"/>
            <a:chOff x="96" y="1872"/>
            <a:chExt cx="1728" cy="768"/>
          </a:xfrm>
        </p:grpSpPr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42509030-08A4-4251-80F4-4AE14F83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B4CE15F5-CF1E-477F-9C84-BFEFDE84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012EDFE6-6613-4172-A03C-6B2939D4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719 w 1680"/>
                <a:gd name="T3" fmla="*/ 0 h 288"/>
                <a:gd name="T4" fmla="*/ 2290 w 1680"/>
                <a:gd name="T5" fmla="*/ 0 h 288"/>
                <a:gd name="T6" fmla="*/ 1571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42">
              <a:extLst>
                <a:ext uri="{FF2B5EF4-FFF2-40B4-BE49-F238E27FC236}">
                  <a16:creationId xmlns:a16="http://schemas.microsoft.com/office/drawing/2014/main" id="{97D8A5C6-BF61-4D77-B7D4-6C7474FBD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43">
              <a:extLst>
                <a:ext uri="{FF2B5EF4-FFF2-40B4-BE49-F238E27FC236}">
                  <a16:creationId xmlns:a16="http://schemas.microsoft.com/office/drawing/2014/main" id="{DC74CE46-907F-497D-ACB9-E6BB06B2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:a16="http://schemas.microsoft.com/office/drawing/2014/main" id="{530F29EE-105C-4F88-913B-99F015B1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6BEC9031-A83D-4F4B-854E-2FE00BF87649}"/>
              </a:ext>
            </a:extLst>
          </p:cNvPr>
          <p:cNvGrpSpPr>
            <a:grpSpLocks/>
          </p:cNvGrpSpPr>
          <p:nvPr/>
        </p:nvGrpSpPr>
        <p:grpSpPr bwMode="auto">
          <a:xfrm>
            <a:off x="5327228" y="962660"/>
            <a:ext cx="7056438" cy="2057400"/>
            <a:chOff x="1872" y="1776"/>
            <a:chExt cx="4445" cy="1440"/>
          </a:xfrm>
        </p:grpSpPr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80F4170C-5968-487A-B48C-774E3193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0486794B-556F-4544-AAFC-56B6F9DD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3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3B8F8D8D-A84E-467F-BBDF-0E9B7B5C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785AD251-D754-4155-9EE8-37391E49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68212F04-6109-47DC-B8F3-69BBE7A5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053A4253-0CC2-4E25-92CE-D5431DFD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6391AD37-FE74-41B8-A12F-8E939B2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94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1" name="Text Box 53">
              <a:extLst>
                <a:ext uri="{FF2B5EF4-FFF2-40B4-BE49-F238E27FC236}">
                  <a16:creationId xmlns:a16="http://schemas.microsoft.com/office/drawing/2014/main" id="{030D677A-5640-4345-BB32-72A6B45C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1936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0921AC78-E6C0-4125-A0EB-35A35B0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936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968C4C83-9206-4308-87C1-6A0F27F0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" y="1893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4" name="Text Box 56">
              <a:extLst>
                <a:ext uri="{FF2B5EF4-FFF2-40B4-BE49-F238E27FC236}">
                  <a16:creationId xmlns:a16="http://schemas.microsoft.com/office/drawing/2014/main" id="{6529B2A1-AB8D-43F6-BC5E-F59DE9D9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" y="2345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 m</a:t>
              </a:r>
            </a:p>
          </p:txBody>
        </p: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8F1E1F1F-0851-7342-B94F-203956E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80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440367-3E30-81D7-EE9A-9AD77E92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3324919"/>
            <a:ext cx="6144260" cy="3442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D7EE0-96D3-40AB-DB55-A5D31B3A193F}"/>
              </a:ext>
            </a:extLst>
          </p:cNvPr>
          <p:cNvSpPr txBox="1"/>
          <p:nvPr/>
        </p:nvSpPr>
        <p:spPr>
          <a:xfrm>
            <a:off x="365760" y="3169920"/>
            <a:ext cx="480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0099D-B75B-AFEA-61A7-41301369EF60}"/>
              </a:ext>
            </a:extLst>
          </p:cNvPr>
          <p:cNvSpPr txBox="1"/>
          <p:nvPr/>
        </p:nvSpPr>
        <p:spPr>
          <a:xfrm>
            <a:off x="457200" y="4348480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(4 + 5 + 4 + 5) x 2 = 36 (m²)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BE884-F5F1-9568-45C5-D98FE3D46F5F}"/>
              </a:ext>
            </a:extLst>
          </p:cNvPr>
          <p:cNvSpPr txBox="1"/>
          <p:nvPr/>
        </p:nvSpPr>
        <p:spPr>
          <a:xfrm>
            <a:off x="477520" y="5008880"/>
            <a:ext cx="5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(4 + 5) x 2 x 2 = 36 (m²) </a:t>
            </a:r>
          </a:p>
        </p:txBody>
      </p:sp>
    </p:spTree>
    <p:extLst>
      <p:ext uri="{BB962C8B-B14F-4D97-AF65-F5344CB8AC3E}">
        <p14:creationId xmlns:p14="http://schemas.microsoft.com/office/powerpoint/2010/main" val="5401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323478" y="2755613"/>
            <a:ext cx="3570308" cy="2535491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4862290" y="2636658"/>
            <a:ext cx="6871852" cy="2535489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onnsiteX0" fmla="*/ 0 w 6871852"/>
                <a:gd name="connsiteY0" fmla="*/ 422590 h 2535489"/>
                <a:gd name="connsiteX1" fmla="*/ 422590 w 6871852"/>
                <a:gd name="connsiteY1" fmla="*/ 0 h 2535489"/>
                <a:gd name="connsiteX2" fmla="*/ 6449262 w 6871852"/>
                <a:gd name="connsiteY2" fmla="*/ 0 h 2535489"/>
                <a:gd name="connsiteX3" fmla="*/ 6871852 w 6871852"/>
                <a:gd name="connsiteY3" fmla="*/ 422590 h 2535489"/>
                <a:gd name="connsiteX4" fmla="*/ 6871852 w 6871852"/>
                <a:gd name="connsiteY4" fmla="*/ 2112899 h 2535489"/>
                <a:gd name="connsiteX5" fmla="*/ 6449262 w 6871852"/>
                <a:gd name="connsiteY5" fmla="*/ 2535489 h 2535489"/>
                <a:gd name="connsiteX6" fmla="*/ 422590 w 6871852"/>
                <a:gd name="connsiteY6" fmla="*/ 2535489 h 2535489"/>
                <a:gd name="connsiteX7" fmla="*/ 0 w 6871852"/>
                <a:gd name="connsiteY7" fmla="*/ 2112899 h 2535489"/>
                <a:gd name="connsiteX8" fmla="*/ 0 w 6871852"/>
                <a:gd name="connsiteY8" fmla="*/ 422590 h 25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1852" h="2535489" fill="none" extrusionOk="0">
                  <a:moveTo>
                    <a:pt x="0" y="422590"/>
                  </a:moveTo>
                  <a:cubicBezTo>
                    <a:pt x="184" y="194177"/>
                    <a:pt x="210441" y="35650"/>
                    <a:pt x="422590" y="0"/>
                  </a:cubicBezTo>
                  <a:cubicBezTo>
                    <a:pt x="2130588" y="72427"/>
                    <a:pt x="4857675" y="61419"/>
                    <a:pt x="6449262" y="0"/>
                  </a:cubicBezTo>
                  <a:cubicBezTo>
                    <a:pt x="6678003" y="-32006"/>
                    <a:pt x="6857312" y="184802"/>
                    <a:pt x="6871852" y="422590"/>
                  </a:cubicBezTo>
                  <a:cubicBezTo>
                    <a:pt x="6943822" y="994304"/>
                    <a:pt x="6993247" y="1766744"/>
                    <a:pt x="6871852" y="2112899"/>
                  </a:cubicBezTo>
                  <a:cubicBezTo>
                    <a:pt x="6875487" y="2327838"/>
                    <a:pt x="6668037" y="2519106"/>
                    <a:pt x="6449262" y="2535489"/>
                  </a:cubicBezTo>
                  <a:cubicBezTo>
                    <a:pt x="3772459" y="2565316"/>
                    <a:pt x="2830914" y="2456183"/>
                    <a:pt x="422590" y="2535489"/>
                  </a:cubicBezTo>
                  <a:cubicBezTo>
                    <a:pt x="214211" y="2532662"/>
                    <a:pt x="-34385" y="2353088"/>
                    <a:pt x="0" y="2112899"/>
                  </a:cubicBezTo>
                  <a:cubicBezTo>
                    <a:pt x="-125070" y="1935219"/>
                    <a:pt x="59835" y="820196"/>
                    <a:pt x="0" y="422590"/>
                  </a:cubicBezTo>
                  <a:close/>
                </a:path>
                <a:path w="6871852" h="2535489" stroke="0" extrusionOk="0">
                  <a:moveTo>
                    <a:pt x="0" y="422590"/>
                  </a:moveTo>
                  <a:cubicBezTo>
                    <a:pt x="29921" y="197356"/>
                    <a:pt x="194872" y="11818"/>
                    <a:pt x="422590" y="0"/>
                  </a:cubicBezTo>
                  <a:cubicBezTo>
                    <a:pt x="3007595" y="123000"/>
                    <a:pt x="5347932" y="-96860"/>
                    <a:pt x="6449262" y="0"/>
                  </a:cubicBezTo>
                  <a:cubicBezTo>
                    <a:pt x="6648332" y="-26157"/>
                    <a:pt x="6891485" y="149619"/>
                    <a:pt x="6871852" y="422590"/>
                  </a:cubicBezTo>
                  <a:cubicBezTo>
                    <a:pt x="6962574" y="777381"/>
                    <a:pt x="7001299" y="1557793"/>
                    <a:pt x="6871852" y="2112899"/>
                  </a:cubicBezTo>
                  <a:cubicBezTo>
                    <a:pt x="6846862" y="2355342"/>
                    <a:pt x="6670374" y="2533480"/>
                    <a:pt x="6449262" y="2535489"/>
                  </a:cubicBezTo>
                  <a:cubicBezTo>
                    <a:pt x="3707933" y="2374782"/>
                    <a:pt x="1618161" y="2575156"/>
                    <a:pt x="422590" y="2535489"/>
                  </a:cubicBezTo>
                  <a:cubicBezTo>
                    <a:pt x="166857" y="2530976"/>
                    <a:pt x="-23728" y="2335539"/>
                    <a:pt x="0" y="2112899"/>
                  </a:cubicBezTo>
                  <a:cubicBezTo>
                    <a:pt x="18141" y="1523395"/>
                    <a:pt x="63558" y="932160"/>
                    <a:pt x="0" y="4225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200015"/>
              <a:ext cx="66800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37D39-3BAC-50B9-67CC-574901A4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91" y="80054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5CC3C6-669B-4ECD-AFE8-5E1AAE4C4738}"/>
              </a:ext>
            </a:extLst>
          </p:cNvPr>
          <p:cNvSpPr/>
          <p:nvPr/>
        </p:nvSpPr>
        <p:spPr>
          <a:xfrm>
            <a:off x="237294" y="1891683"/>
            <a:ext cx="11717412" cy="367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51" name="Text Box 10">
            <a:extLst>
              <a:ext uri="{FF2B5EF4-FFF2-40B4-BE49-F238E27FC236}">
                <a16:creationId xmlns:a16="http://schemas.microsoft.com/office/drawing/2014/main" id="{83AF2448-17B1-4F41-91DC-6D07609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52" y="1891683"/>
            <a:ext cx="103770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6EE47-99B8-6700-BEFD-1F03B73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131" y="67862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E01635F-ACE4-4107-B0A5-BFD0C0A87E49}"/>
              </a:ext>
            </a:extLst>
          </p:cNvPr>
          <p:cNvGrpSpPr/>
          <p:nvPr/>
        </p:nvGrpSpPr>
        <p:grpSpPr>
          <a:xfrm>
            <a:off x="2960323" y="827540"/>
            <a:ext cx="6718131" cy="923330"/>
            <a:chOff x="4835028" y="353121"/>
            <a:chExt cx="6718131" cy="923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384A7D-147D-4DD0-8DD3-073A86FC061E}"/>
                </a:ext>
              </a:extLst>
            </p:cNvPr>
            <p:cNvSpPr/>
            <p:nvPr/>
          </p:nvSpPr>
          <p:spPr>
            <a:xfrm>
              <a:off x="4933333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CCB3A9-9616-40B2-9162-2FBD8A543929}"/>
                </a:ext>
              </a:extLst>
            </p:cNvPr>
            <p:cNvSpPr/>
            <p:nvPr/>
          </p:nvSpPr>
          <p:spPr>
            <a:xfrm>
              <a:off x="4835028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327A8063-A4C9-4187-93BD-DC6B3AB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72" y="2262648"/>
            <a:ext cx="54771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altLang="en-US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b :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alt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 :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36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600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3600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6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Chu vi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B892441-DCF2-45E8-A349-6FFB278C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29" y="1949216"/>
            <a:ext cx="6397723" cy="2739211"/>
          </a:xfrm>
          <a:custGeom>
            <a:avLst/>
            <a:gdLst>
              <a:gd name="connsiteX0" fmla="*/ 0 w 5897418"/>
              <a:gd name="connsiteY0" fmla="*/ 0 h 2739211"/>
              <a:gd name="connsiteX1" fmla="*/ 5897418 w 5897418"/>
              <a:gd name="connsiteY1" fmla="*/ 0 h 2739211"/>
              <a:gd name="connsiteX2" fmla="*/ 5897418 w 5897418"/>
              <a:gd name="connsiteY2" fmla="*/ 2739211 h 2739211"/>
              <a:gd name="connsiteX3" fmla="*/ 0 w 5897418"/>
              <a:gd name="connsiteY3" fmla="*/ 2739211 h 2739211"/>
              <a:gd name="connsiteX4" fmla="*/ 0 w 5897418"/>
              <a:gd name="connsiteY4" fmla="*/ 0 h 27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418" h="2739211" fill="none" extrusionOk="0">
                <a:moveTo>
                  <a:pt x="0" y="0"/>
                </a:moveTo>
                <a:cubicBezTo>
                  <a:pt x="2283058" y="23925"/>
                  <a:pt x="4058562" y="-63769"/>
                  <a:pt x="5897418" y="0"/>
                </a:cubicBezTo>
                <a:cubicBezTo>
                  <a:pt x="5990445" y="343572"/>
                  <a:pt x="5821371" y="1734226"/>
                  <a:pt x="5897418" y="2739211"/>
                </a:cubicBezTo>
                <a:cubicBezTo>
                  <a:pt x="4071844" y="2904582"/>
                  <a:pt x="1002445" y="2635433"/>
                  <a:pt x="0" y="2739211"/>
                </a:cubicBezTo>
                <a:cubicBezTo>
                  <a:pt x="169207" y="2336695"/>
                  <a:pt x="94393" y="1262348"/>
                  <a:pt x="0" y="0"/>
                </a:cubicBezTo>
                <a:close/>
              </a:path>
              <a:path w="5897418" h="2739211" stroke="0" extrusionOk="0">
                <a:moveTo>
                  <a:pt x="0" y="0"/>
                </a:moveTo>
                <a:cubicBezTo>
                  <a:pt x="1650554" y="-90330"/>
                  <a:pt x="3517245" y="24700"/>
                  <a:pt x="5897418" y="0"/>
                </a:cubicBezTo>
                <a:cubicBezTo>
                  <a:pt x="6024616" y="1245212"/>
                  <a:pt x="6057870" y="2278820"/>
                  <a:pt x="5897418" y="2739211"/>
                </a:cubicBezTo>
                <a:cubicBezTo>
                  <a:pt x="3206133" y="2783833"/>
                  <a:pt x="1551139" y="2581117"/>
                  <a:pt x="0" y="2739211"/>
                </a:cubicBezTo>
                <a:cubicBezTo>
                  <a:pt x="126758" y="1684993"/>
                  <a:pt x="-71663" y="997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0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27766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(a + b)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4D67F3-A2A6-A200-6FF8-55C5FBD3C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739</TotalTime>
  <Words>175</Words>
  <Application>Microsoft Office PowerPoint</Application>
  <PresentationFormat>Widescreen</PresentationFormat>
  <Paragraphs>31</Paragraphs>
  <Slides>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Arial</vt:lpstr>
      <vt:lpstr>Cambria</vt:lpstr>
      <vt:lpstr>Times New Roman</vt:lpstr>
      <vt:lpstr>字魂58号-创中黑</vt:lpstr>
      <vt:lpstr>包图主题2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adimin</cp:lastModifiedBy>
  <cp:revision>112</cp:revision>
  <dcterms:created xsi:type="dcterms:W3CDTF">2017-08-18T03:02:00Z</dcterms:created>
  <dcterms:modified xsi:type="dcterms:W3CDTF">2026-03-11T10:11:01Z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