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6" r:id="rId2"/>
    <p:sldId id="33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CFF6"/>
    <a:srgbClr val="D5ABC9"/>
    <a:srgbClr val="FFDF4F"/>
    <a:srgbClr val="F0F0F0"/>
    <a:srgbClr val="56983F"/>
    <a:srgbClr val="5FA341"/>
    <a:srgbClr val="FFFFFF"/>
    <a:srgbClr val="F3F3F4"/>
    <a:srgbClr val="FF8604"/>
    <a:srgbClr val="623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5010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71E4C-F223-443F-A824-8FD6E1BD82AD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8F0E4-32DA-46CC-B825-83CB19AB9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4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614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A372-E784-4489-91B1-EB5F9893B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1B435-934F-44C4-8F1B-EC379BCB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BAE6C-C81A-448F-810E-8201A0E7D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8452A-D52B-4D53-AA70-42F3E1B9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6A006-59DD-41EF-BB59-5CF0A5B0F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CF5D0-5E86-4B07-82F0-4706674B4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2F55C-8EFE-4A66-9DB3-D0CB8877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8045-8612-4FFC-BF9F-64FB98C8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5B52-8190-4B2D-852C-B23A268A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6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C063-6317-449C-A341-883F2682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3C2C5-1069-41AD-AB8E-A272B5F7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5F9C6-7A1E-4BB1-8382-AF2048FA9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F1DA-3491-456F-B971-C43EFCD2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613E6-C32A-4783-9219-260167E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57CA7-22C9-4637-98D5-45CB81C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C8BC-CF44-4FCD-ACB9-6C06E1FD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26985-A785-4717-80AD-9B8D8F5B8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5A630-F12E-492E-A3AD-AE8A2360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9B9EE9-F3BF-4B40-83E7-C9BC68FDDB0E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C2166-B6AA-4084-B4D7-069DDC98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20EA2-78ED-4391-B2FB-25000FDB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0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D0CE00B-B040-4546-AF5D-EEF96AA126B0}"/>
              </a:ext>
            </a:extLst>
          </p:cNvPr>
          <p:cNvGrpSpPr>
            <a:grpSpLocks noGrp="1" noSelect="1" noRot="1" noMove="1" noResize="1"/>
          </p:cNvGrpSpPr>
          <p:nvPr userDrawn="1">
            <p:custDataLst>
              <p:tags r:id="rId7"/>
            </p:custDataLst>
          </p:nvPr>
        </p:nvGrpSpPr>
        <p:grpSpPr>
          <a:xfrm>
            <a:off x="-2202100" y="-2224223"/>
            <a:ext cx="16596200" cy="11284323"/>
            <a:chOff x="-2202100" y="-2224223"/>
            <a:chExt cx="16596200" cy="1128432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A423BDB-6737-4700-9989-01683A4147DA}"/>
                </a:ext>
              </a:extLst>
            </p:cNvPr>
            <p:cNvSpPr/>
            <p:nvPr/>
          </p:nvSpPr>
          <p:spPr>
            <a:xfrm>
              <a:off x="4851540" y="8494776"/>
              <a:ext cx="2488920" cy="565324"/>
            </a:xfrm>
            <a:prstGeom prst="rect">
              <a:avLst/>
            </a:prstGeom>
            <a:noFill/>
            <a:ln w="2159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1E50D3-44ED-477F-84FB-1E24BC65ED8F}"/>
                </a:ext>
              </a:extLst>
            </p:cNvPr>
            <p:cNvSpPr txBox="1"/>
            <p:nvPr/>
          </p:nvSpPr>
          <p:spPr>
            <a:xfrm>
              <a:off x="5006988" y="8647176"/>
              <a:ext cx="2178025" cy="260524"/>
            </a:xfrm>
            <a:custGeom>
              <a:avLst/>
              <a:gdLst/>
              <a:ahLst/>
              <a:cxnLst/>
              <a:rect l="l" t="t" r="r" b="b"/>
              <a:pathLst>
                <a:path w="2178025" h="260524">
                  <a:moveTo>
                    <a:pt x="1807648" y="222182"/>
                  </a:moveTo>
                  <a:cubicBezTo>
                    <a:pt x="1814010" y="222182"/>
                    <a:pt x="1818838" y="223968"/>
                    <a:pt x="1822130" y="227540"/>
                  </a:cubicBezTo>
                  <a:cubicBezTo>
                    <a:pt x="1825423" y="231111"/>
                    <a:pt x="1827070" y="235576"/>
                    <a:pt x="1827070" y="240934"/>
                  </a:cubicBezTo>
                  <a:cubicBezTo>
                    <a:pt x="1827070" y="246069"/>
                    <a:pt x="1825423" y="250366"/>
                    <a:pt x="1822130" y="253826"/>
                  </a:cubicBezTo>
                  <a:cubicBezTo>
                    <a:pt x="1818838" y="257287"/>
                    <a:pt x="1814010" y="259017"/>
                    <a:pt x="1807648" y="259017"/>
                  </a:cubicBezTo>
                  <a:cubicBezTo>
                    <a:pt x="1801285" y="259017"/>
                    <a:pt x="1796513" y="257287"/>
                    <a:pt x="1793332" y="253826"/>
                  </a:cubicBezTo>
                  <a:cubicBezTo>
                    <a:pt x="1790151" y="250366"/>
                    <a:pt x="1788560" y="246069"/>
                    <a:pt x="1788560" y="240934"/>
                  </a:cubicBezTo>
                  <a:cubicBezTo>
                    <a:pt x="1788560" y="235576"/>
                    <a:pt x="1790151" y="231111"/>
                    <a:pt x="1793332" y="227540"/>
                  </a:cubicBezTo>
                  <a:cubicBezTo>
                    <a:pt x="1796513" y="223968"/>
                    <a:pt x="1801285" y="222182"/>
                    <a:pt x="1807648" y="222182"/>
                  </a:cubicBezTo>
                  <a:close/>
                  <a:moveTo>
                    <a:pt x="807523" y="222182"/>
                  </a:moveTo>
                  <a:cubicBezTo>
                    <a:pt x="813885" y="222182"/>
                    <a:pt x="818713" y="223968"/>
                    <a:pt x="822005" y="227540"/>
                  </a:cubicBezTo>
                  <a:cubicBezTo>
                    <a:pt x="825298" y="231111"/>
                    <a:pt x="826945" y="235576"/>
                    <a:pt x="826945" y="240934"/>
                  </a:cubicBezTo>
                  <a:cubicBezTo>
                    <a:pt x="826945" y="246069"/>
                    <a:pt x="825298" y="250366"/>
                    <a:pt x="822005" y="253826"/>
                  </a:cubicBezTo>
                  <a:cubicBezTo>
                    <a:pt x="818713" y="257287"/>
                    <a:pt x="813885" y="259017"/>
                    <a:pt x="807523" y="259017"/>
                  </a:cubicBezTo>
                  <a:cubicBezTo>
                    <a:pt x="801160" y="259017"/>
                    <a:pt x="796388" y="257287"/>
                    <a:pt x="793207" y="253826"/>
                  </a:cubicBezTo>
                  <a:cubicBezTo>
                    <a:pt x="790026" y="250366"/>
                    <a:pt x="788435" y="246069"/>
                    <a:pt x="788435" y="240934"/>
                  </a:cubicBezTo>
                  <a:cubicBezTo>
                    <a:pt x="788435" y="235576"/>
                    <a:pt x="790026" y="231111"/>
                    <a:pt x="793207" y="227540"/>
                  </a:cubicBezTo>
                  <a:cubicBezTo>
                    <a:pt x="796388" y="223968"/>
                    <a:pt x="801160" y="222182"/>
                    <a:pt x="807523" y="222182"/>
                  </a:cubicBezTo>
                  <a:close/>
                  <a:moveTo>
                    <a:pt x="1488076" y="98952"/>
                  </a:moveTo>
                  <a:cubicBezTo>
                    <a:pt x="1472896" y="98952"/>
                    <a:pt x="1461064" y="104812"/>
                    <a:pt x="1452581" y="116532"/>
                  </a:cubicBezTo>
                  <a:cubicBezTo>
                    <a:pt x="1444098" y="128253"/>
                    <a:pt x="1439856" y="145610"/>
                    <a:pt x="1439856" y="168604"/>
                  </a:cubicBezTo>
                  <a:cubicBezTo>
                    <a:pt x="1439856" y="189142"/>
                    <a:pt x="1444098" y="205215"/>
                    <a:pt x="1452581" y="216824"/>
                  </a:cubicBezTo>
                  <a:cubicBezTo>
                    <a:pt x="1461064" y="228433"/>
                    <a:pt x="1472784" y="234237"/>
                    <a:pt x="1487741" y="234237"/>
                  </a:cubicBezTo>
                  <a:cubicBezTo>
                    <a:pt x="1507387" y="234237"/>
                    <a:pt x="1521730" y="225419"/>
                    <a:pt x="1530771" y="207783"/>
                  </a:cubicBezTo>
                  <a:lnTo>
                    <a:pt x="1530771" y="124569"/>
                  </a:lnTo>
                  <a:cubicBezTo>
                    <a:pt x="1521507" y="107491"/>
                    <a:pt x="1507275" y="98952"/>
                    <a:pt x="1488076" y="98952"/>
                  </a:cubicBezTo>
                  <a:close/>
                  <a:moveTo>
                    <a:pt x="1678241" y="98115"/>
                  </a:moveTo>
                  <a:cubicBezTo>
                    <a:pt x="1665740" y="98115"/>
                    <a:pt x="1655248" y="102663"/>
                    <a:pt x="1646764" y="111761"/>
                  </a:cubicBezTo>
                  <a:cubicBezTo>
                    <a:pt x="1638281" y="120858"/>
                    <a:pt x="1633035" y="133610"/>
                    <a:pt x="1631026" y="150019"/>
                  </a:cubicBezTo>
                  <a:lnTo>
                    <a:pt x="1721774" y="150019"/>
                  </a:lnTo>
                  <a:lnTo>
                    <a:pt x="1721774" y="147675"/>
                  </a:lnTo>
                  <a:cubicBezTo>
                    <a:pt x="1720881" y="131936"/>
                    <a:pt x="1716639" y="119742"/>
                    <a:pt x="1709049" y="111091"/>
                  </a:cubicBezTo>
                  <a:cubicBezTo>
                    <a:pt x="1701459" y="102440"/>
                    <a:pt x="1691190" y="98115"/>
                    <a:pt x="1678241" y="98115"/>
                  </a:cubicBezTo>
                  <a:close/>
                  <a:moveTo>
                    <a:pt x="1855700" y="76014"/>
                  </a:moveTo>
                  <a:lnTo>
                    <a:pt x="1887345" y="76014"/>
                  </a:lnTo>
                  <a:lnTo>
                    <a:pt x="1933389" y="215150"/>
                  </a:lnTo>
                  <a:lnTo>
                    <a:pt x="1978260" y="76014"/>
                  </a:lnTo>
                  <a:lnTo>
                    <a:pt x="2009905" y="76014"/>
                  </a:lnTo>
                  <a:lnTo>
                    <a:pt x="1944941" y="257175"/>
                  </a:lnTo>
                  <a:lnTo>
                    <a:pt x="1921334" y="257175"/>
                  </a:lnTo>
                  <a:close/>
                  <a:moveTo>
                    <a:pt x="1333370" y="76014"/>
                  </a:moveTo>
                  <a:lnTo>
                    <a:pt x="1364344" y="76014"/>
                  </a:lnTo>
                  <a:lnTo>
                    <a:pt x="1364344" y="257175"/>
                  </a:lnTo>
                  <a:lnTo>
                    <a:pt x="1333370" y="257175"/>
                  </a:lnTo>
                  <a:close/>
                  <a:moveTo>
                    <a:pt x="514350" y="76014"/>
                  </a:moveTo>
                  <a:lnTo>
                    <a:pt x="545157" y="76014"/>
                  </a:lnTo>
                  <a:lnTo>
                    <a:pt x="580820" y="211634"/>
                  </a:lnTo>
                  <a:lnTo>
                    <a:pt x="623013" y="76014"/>
                  </a:lnTo>
                  <a:lnTo>
                    <a:pt x="647960" y="76014"/>
                  </a:lnTo>
                  <a:lnTo>
                    <a:pt x="690990" y="214480"/>
                  </a:lnTo>
                  <a:lnTo>
                    <a:pt x="725816" y="76014"/>
                  </a:lnTo>
                  <a:lnTo>
                    <a:pt x="756791" y="76014"/>
                  </a:lnTo>
                  <a:lnTo>
                    <a:pt x="704050" y="257175"/>
                  </a:lnTo>
                  <a:lnTo>
                    <a:pt x="678935" y="257175"/>
                  </a:lnTo>
                  <a:lnTo>
                    <a:pt x="634901" y="119881"/>
                  </a:lnTo>
                  <a:lnTo>
                    <a:pt x="592038" y="257175"/>
                  </a:lnTo>
                  <a:lnTo>
                    <a:pt x="566923" y="257175"/>
                  </a:lnTo>
                  <a:close/>
                  <a:moveTo>
                    <a:pt x="257175" y="76014"/>
                  </a:moveTo>
                  <a:lnTo>
                    <a:pt x="287982" y="76014"/>
                  </a:lnTo>
                  <a:lnTo>
                    <a:pt x="323645" y="211634"/>
                  </a:lnTo>
                  <a:lnTo>
                    <a:pt x="365838" y="76014"/>
                  </a:lnTo>
                  <a:lnTo>
                    <a:pt x="390785" y="76014"/>
                  </a:lnTo>
                  <a:lnTo>
                    <a:pt x="433815" y="214480"/>
                  </a:lnTo>
                  <a:lnTo>
                    <a:pt x="468641" y="76014"/>
                  </a:lnTo>
                  <a:lnTo>
                    <a:pt x="499616" y="76014"/>
                  </a:lnTo>
                  <a:lnTo>
                    <a:pt x="446875" y="257175"/>
                  </a:lnTo>
                  <a:lnTo>
                    <a:pt x="421760" y="257175"/>
                  </a:lnTo>
                  <a:lnTo>
                    <a:pt x="377726" y="119881"/>
                  </a:lnTo>
                  <a:lnTo>
                    <a:pt x="334863" y="257175"/>
                  </a:lnTo>
                  <a:lnTo>
                    <a:pt x="309748" y="257175"/>
                  </a:lnTo>
                  <a:close/>
                  <a:moveTo>
                    <a:pt x="0" y="76014"/>
                  </a:moveTo>
                  <a:lnTo>
                    <a:pt x="30807" y="76014"/>
                  </a:lnTo>
                  <a:lnTo>
                    <a:pt x="66470" y="211634"/>
                  </a:lnTo>
                  <a:lnTo>
                    <a:pt x="108663" y="76014"/>
                  </a:lnTo>
                  <a:lnTo>
                    <a:pt x="133610" y="76014"/>
                  </a:lnTo>
                  <a:lnTo>
                    <a:pt x="176640" y="214480"/>
                  </a:lnTo>
                  <a:lnTo>
                    <a:pt x="211466" y="76014"/>
                  </a:lnTo>
                  <a:lnTo>
                    <a:pt x="242441" y="76014"/>
                  </a:lnTo>
                  <a:lnTo>
                    <a:pt x="189700" y="257175"/>
                  </a:lnTo>
                  <a:lnTo>
                    <a:pt x="164585" y="257175"/>
                  </a:lnTo>
                  <a:lnTo>
                    <a:pt x="120551" y="119881"/>
                  </a:lnTo>
                  <a:lnTo>
                    <a:pt x="77688" y="257175"/>
                  </a:lnTo>
                  <a:lnTo>
                    <a:pt x="52573" y="257175"/>
                  </a:lnTo>
                  <a:close/>
                  <a:moveTo>
                    <a:pt x="2120094" y="72666"/>
                  </a:moveTo>
                  <a:cubicBezTo>
                    <a:pt x="2158380" y="72666"/>
                    <a:pt x="2177690" y="94264"/>
                    <a:pt x="2178025" y="137461"/>
                  </a:cubicBezTo>
                  <a:lnTo>
                    <a:pt x="2178025" y="257175"/>
                  </a:lnTo>
                  <a:lnTo>
                    <a:pt x="2147050" y="257175"/>
                  </a:lnTo>
                  <a:lnTo>
                    <a:pt x="2147050" y="137294"/>
                  </a:lnTo>
                  <a:cubicBezTo>
                    <a:pt x="2146938" y="124234"/>
                    <a:pt x="2143953" y="114579"/>
                    <a:pt x="2138092" y="108328"/>
                  </a:cubicBezTo>
                  <a:cubicBezTo>
                    <a:pt x="2132232" y="102077"/>
                    <a:pt x="2123107" y="98952"/>
                    <a:pt x="2110717" y="98952"/>
                  </a:cubicBezTo>
                  <a:cubicBezTo>
                    <a:pt x="2100671" y="98952"/>
                    <a:pt x="2091853" y="101631"/>
                    <a:pt x="2084263" y="106989"/>
                  </a:cubicBezTo>
                  <a:cubicBezTo>
                    <a:pt x="2076673" y="112347"/>
                    <a:pt x="2070757" y="119379"/>
                    <a:pt x="2066515" y="128085"/>
                  </a:cubicBezTo>
                  <a:lnTo>
                    <a:pt x="2066515" y="257175"/>
                  </a:lnTo>
                  <a:lnTo>
                    <a:pt x="2035541" y="257175"/>
                  </a:lnTo>
                  <a:lnTo>
                    <a:pt x="2035541" y="76014"/>
                  </a:lnTo>
                  <a:lnTo>
                    <a:pt x="2064841" y="76014"/>
                  </a:lnTo>
                  <a:lnTo>
                    <a:pt x="2065846" y="98785"/>
                  </a:lnTo>
                  <a:cubicBezTo>
                    <a:pt x="2079687" y="81372"/>
                    <a:pt x="2097769" y="72666"/>
                    <a:pt x="2120094" y="72666"/>
                  </a:cubicBezTo>
                  <a:close/>
                  <a:moveTo>
                    <a:pt x="1678241" y="72666"/>
                  </a:moveTo>
                  <a:cubicBezTo>
                    <a:pt x="1701794" y="72666"/>
                    <a:pt x="1720099" y="80423"/>
                    <a:pt x="1733159" y="95938"/>
                  </a:cubicBezTo>
                  <a:cubicBezTo>
                    <a:pt x="1746219" y="111454"/>
                    <a:pt x="1752749" y="133666"/>
                    <a:pt x="1752749" y="162576"/>
                  </a:cubicBezTo>
                  <a:lnTo>
                    <a:pt x="1752749" y="175468"/>
                  </a:lnTo>
                  <a:lnTo>
                    <a:pt x="1630021" y="175468"/>
                  </a:lnTo>
                  <a:cubicBezTo>
                    <a:pt x="1630468" y="193328"/>
                    <a:pt x="1635686" y="207755"/>
                    <a:pt x="1645676" y="218749"/>
                  </a:cubicBezTo>
                  <a:cubicBezTo>
                    <a:pt x="1655666" y="229744"/>
                    <a:pt x="1668363" y="235241"/>
                    <a:pt x="1683767" y="235241"/>
                  </a:cubicBezTo>
                  <a:cubicBezTo>
                    <a:pt x="1694706" y="235241"/>
                    <a:pt x="1703970" y="233009"/>
                    <a:pt x="1711560" y="228544"/>
                  </a:cubicBezTo>
                  <a:cubicBezTo>
                    <a:pt x="1719151" y="224079"/>
                    <a:pt x="1725792" y="218163"/>
                    <a:pt x="1731485" y="210796"/>
                  </a:cubicBezTo>
                  <a:lnTo>
                    <a:pt x="1750405" y="225530"/>
                  </a:lnTo>
                  <a:cubicBezTo>
                    <a:pt x="1735224" y="248859"/>
                    <a:pt x="1712453" y="260524"/>
                    <a:pt x="1682092" y="260524"/>
                  </a:cubicBezTo>
                  <a:cubicBezTo>
                    <a:pt x="1657536" y="260524"/>
                    <a:pt x="1637556" y="252459"/>
                    <a:pt x="1622152" y="236330"/>
                  </a:cubicBezTo>
                  <a:cubicBezTo>
                    <a:pt x="1606748" y="220201"/>
                    <a:pt x="1599046" y="198630"/>
                    <a:pt x="1599046" y="171617"/>
                  </a:cubicBezTo>
                  <a:lnTo>
                    <a:pt x="1599046" y="165925"/>
                  </a:lnTo>
                  <a:cubicBezTo>
                    <a:pt x="1599046" y="147954"/>
                    <a:pt x="1602479" y="131908"/>
                    <a:pt x="1609343" y="117788"/>
                  </a:cubicBezTo>
                  <a:cubicBezTo>
                    <a:pt x="1616208" y="103668"/>
                    <a:pt x="1625807" y="92618"/>
                    <a:pt x="1638142" y="84637"/>
                  </a:cubicBezTo>
                  <a:cubicBezTo>
                    <a:pt x="1650476" y="76656"/>
                    <a:pt x="1663842" y="72666"/>
                    <a:pt x="1678241" y="72666"/>
                  </a:cubicBezTo>
                  <a:close/>
                  <a:moveTo>
                    <a:pt x="1129624" y="72666"/>
                  </a:moveTo>
                  <a:cubicBezTo>
                    <a:pt x="1150162" y="72666"/>
                    <a:pt x="1166822" y="77968"/>
                    <a:pt x="1179602" y="88572"/>
                  </a:cubicBezTo>
                  <a:cubicBezTo>
                    <a:pt x="1192383" y="99175"/>
                    <a:pt x="1198773" y="112737"/>
                    <a:pt x="1198773" y="129257"/>
                  </a:cubicBezTo>
                  <a:lnTo>
                    <a:pt x="1167631" y="129257"/>
                  </a:lnTo>
                  <a:cubicBezTo>
                    <a:pt x="1167631" y="120774"/>
                    <a:pt x="1164031" y="113463"/>
                    <a:pt x="1156831" y="107324"/>
                  </a:cubicBezTo>
                  <a:cubicBezTo>
                    <a:pt x="1149632" y="101185"/>
                    <a:pt x="1140563" y="98115"/>
                    <a:pt x="1129624" y="98115"/>
                  </a:cubicBezTo>
                  <a:cubicBezTo>
                    <a:pt x="1118350" y="98115"/>
                    <a:pt x="1109532" y="100571"/>
                    <a:pt x="1103170" y="105482"/>
                  </a:cubicBezTo>
                  <a:cubicBezTo>
                    <a:pt x="1096807" y="110393"/>
                    <a:pt x="1093626" y="116811"/>
                    <a:pt x="1093626" y="124737"/>
                  </a:cubicBezTo>
                  <a:cubicBezTo>
                    <a:pt x="1093626" y="132215"/>
                    <a:pt x="1096584" y="137852"/>
                    <a:pt x="1102500" y="141647"/>
                  </a:cubicBezTo>
                  <a:cubicBezTo>
                    <a:pt x="1108416" y="145442"/>
                    <a:pt x="1119104" y="149070"/>
                    <a:pt x="1134563" y="152530"/>
                  </a:cubicBezTo>
                  <a:cubicBezTo>
                    <a:pt x="1150023" y="155990"/>
                    <a:pt x="1162552" y="160120"/>
                    <a:pt x="1172151" y="164920"/>
                  </a:cubicBezTo>
                  <a:cubicBezTo>
                    <a:pt x="1181751" y="169720"/>
                    <a:pt x="1188867" y="175496"/>
                    <a:pt x="1193499" y="182249"/>
                  </a:cubicBezTo>
                  <a:cubicBezTo>
                    <a:pt x="1198131" y="189002"/>
                    <a:pt x="1200447" y="197234"/>
                    <a:pt x="1200447" y="206945"/>
                  </a:cubicBezTo>
                  <a:cubicBezTo>
                    <a:pt x="1200447" y="223131"/>
                    <a:pt x="1193973" y="236107"/>
                    <a:pt x="1181025" y="245873"/>
                  </a:cubicBezTo>
                  <a:cubicBezTo>
                    <a:pt x="1168077" y="255640"/>
                    <a:pt x="1151278" y="260524"/>
                    <a:pt x="1130628" y="260524"/>
                  </a:cubicBezTo>
                  <a:cubicBezTo>
                    <a:pt x="1116118" y="260524"/>
                    <a:pt x="1103281" y="257956"/>
                    <a:pt x="1092119" y="252822"/>
                  </a:cubicBezTo>
                  <a:cubicBezTo>
                    <a:pt x="1080957" y="247687"/>
                    <a:pt x="1072223" y="240516"/>
                    <a:pt x="1065916" y="231307"/>
                  </a:cubicBezTo>
                  <a:cubicBezTo>
                    <a:pt x="1059610" y="222098"/>
                    <a:pt x="1056456" y="212136"/>
                    <a:pt x="1056456" y="201420"/>
                  </a:cubicBezTo>
                  <a:lnTo>
                    <a:pt x="1087431" y="201420"/>
                  </a:lnTo>
                  <a:cubicBezTo>
                    <a:pt x="1087989" y="211801"/>
                    <a:pt x="1092147" y="220033"/>
                    <a:pt x="1099905" y="226116"/>
                  </a:cubicBezTo>
                  <a:cubicBezTo>
                    <a:pt x="1107662" y="232200"/>
                    <a:pt x="1117904" y="235241"/>
                    <a:pt x="1130628" y="235241"/>
                  </a:cubicBezTo>
                  <a:cubicBezTo>
                    <a:pt x="1142349" y="235241"/>
                    <a:pt x="1151753" y="232869"/>
                    <a:pt x="1158841" y="228126"/>
                  </a:cubicBezTo>
                  <a:cubicBezTo>
                    <a:pt x="1165929" y="223382"/>
                    <a:pt x="1169473" y="217047"/>
                    <a:pt x="1169473" y="209122"/>
                  </a:cubicBezTo>
                  <a:cubicBezTo>
                    <a:pt x="1169473" y="200751"/>
                    <a:pt x="1166319" y="194249"/>
                    <a:pt x="1160013" y="189616"/>
                  </a:cubicBezTo>
                  <a:cubicBezTo>
                    <a:pt x="1153706" y="184984"/>
                    <a:pt x="1142711" y="180994"/>
                    <a:pt x="1127029" y="177645"/>
                  </a:cubicBezTo>
                  <a:cubicBezTo>
                    <a:pt x="1111346" y="174296"/>
                    <a:pt x="1098900" y="170278"/>
                    <a:pt x="1089691" y="165590"/>
                  </a:cubicBezTo>
                  <a:cubicBezTo>
                    <a:pt x="1080483" y="160902"/>
                    <a:pt x="1073674" y="155321"/>
                    <a:pt x="1069265" y="148847"/>
                  </a:cubicBezTo>
                  <a:cubicBezTo>
                    <a:pt x="1064856" y="142373"/>
                    <a:pt x="1062651" y="134671"/>
                    <a:pt x="1062651" y="125741"/>
                  </a:cubicBezTo>
                  <a:cubicBezTo>
                    <a:pt x="1062651" y="110896"/>
                    <a:pt x="1068930" y="98338"/>
                    <a:pt x="1081487" y="88069"/>
                  </a:cubicBezTo>
                  <a:cubicBezTo>
                    <a:pt x="1094045" y="77800"/>
                    <a:pt x="1110090" y="72666"/>
                    <a:pt x="1129624" y="72666"/>
                  </a:cubicBezTo>
                  <a:close/>
                  <a:moveTo>
                    <a:pt x="942472" y="35831"/>
                  </a:moveTo>
                  <a:cubicBezTo>
                    <a:pt x="928855" y="35831"/>
                    <a:pt x="917916" y="41049"/>
                    <a:pt x="909656" y="51485"/>
                  </a:cubicBezTo>
                  <a:cubicBezTo>
                    <a:pt x="901396" y="61922"/>
                    <a:pt x="897266" y="75679"/>
                    <a:pt x="897266" y="92757"/>
                  </a:cubicBezTo>
                  <a:cubicBezTo>
                    <a:pt x="897266" y="109389"/>
                    <a:pt x="901256" y="123090"/>
                    <a:pt x="909237" y="133862"/>
                  </a:cubicBezTo>
                  <a:cubicBezTo>
                    <a:pt x="917218" y="144633"/>
                    <a:pt x="927906" y="150019"/>
                    <a:pt x="941300" y="150019"/>
                  </a:cubicBezTo>
                  <a:cubicBezTo>
                    <a:pt x="951681" y="150019"/>
                    <a:pt x="961253" y="146838"/>
                    <a:pt x="970015" y="140475"/>
                  </a:cubicBezTo>
                  <a:cubicBezTo>
                    <a:pt x="978777" y="134113"/>
                    <a:pt x="985168" y="126243"/>
                    <a:pt x="989186" y="116867"/>
                  </a:cubicBezTo>
                  <a:lnTo>
                    <a:pt x="989186" y="104477"/>
                  </a:lnTo>
                  <a:cubicBezTo>
                    <a:pt x="989186" y="84163"/>
                    <a:pt x="984777" y="67643"/>
                    <a:pt x="975959" y="54918"/>
                  </a:cubicBezTo>
                  <a:cubicBezTo>
                    <a:pt x="967141" y="42193"/>
                    <a:pt x="955979" y="35831"/>
                    <a:pt x="942472" y="35831"/>
                  </a:cubicBezTo>
                  <a:close/>
                  <a:moveTo>
                    <a:pt x="1349108" y="10046"/>
                  </a:moveTo>
                  <a:cubicBezTo>
                    <a:pt x="1355136" y="10046"/>
                    <a:pt x="1359712" y="11776"/>
                    <a:pt x="1362837" y="15237"/>
                  </a:cubicBezTo>
                  <a:cubicBezTo>
                    <a:pt x="1365963" y="18697"/>
                    <a:pt x="1367526" y="22938"/>
                    <a:pt x="1367526" y="27961"/>
                  </a:cubicBezTo>
                  <a:cubicBezTo>
                    <a:pt x="1367526" y="32984"/>
                    <a:pt x="1365963" y="37170"/>
                    <a:pt x="1362837" y="40519"/>
                  </a:cubicBezTo>
                  <a:cubicBezTo>
                    <a:pt x="1359712" y="43867"/>
                    <a:pt x="1355136" y="45542"/>
                    <a:pt x="1349108" y="45542"/>
                  </a:cubicBezTo>
                  <a:cubicBezTo>
                    <a:pt x="1343081" y="45542"/>
                    <a:pt x="1338532" y="43867"/>
                    <a:pt x="1335462" y="40519"/>
                  </a:cubicBezTo>
                  <a:cubicBezTo>
                    <a:pt x="1332393" y="37170"/>
                    <a:pt x="1330858" y="32984"/>
                    <a:pt x="1330858" y="27961"/>
                  </a:cubicBezTo>
                  <a:cubicBezTo>
                    <a:pt x="1330858" y="22938"/>
                    <a:pt x="1332393" y="18697"/>
                    <a:pt x="1335462" y="15237"/>
                  </a:cubicBezTo>
                  <a:cubicBezTo>
                    <a:pt x="1338532" y="11776"/>
                    <a:pt x="1343081" y="10046"/>
                    <a:pt x="1349108" y="10046"/>
                  </a:cubicBezTo>
                  <a:close/>
                  <a:moveTo>
                    <a:pt x="942305" y="10046"/>
                  </a:moveTo>
                  <a:cubicBezTo>
                    <a:pt x="966415" y="10046"/>
                    <a:pt x="985419" y="19060"/>
                    <a:pt x="999316" y="37086"/>
                  </a:cubicBezTo>
                  <a:cubicBezTo>
                    <a:pt x="1013212" y="55113"/>
                    <a:pt x="1020161" y="79698"/>
                    <a:pt x="1020161" y="110840"/>
                  </a:cubicBezTo>
                  <a:lnTo>
                    <a:pt x="1020161" y="119881"/>
                  </a:lnTo>
                  <a:cubicBezTo>
                    <a:pt x="1020161" y="167320"/>
                    <a:pt x="1010785" y="201950"/>
                    <a:pt x="992032" y="223772"/>
                  </a:cubicBezTo>
                  <a:cubicBezTo>
                    <a:pt x="973280" y="245594"/>
                    <a:pt x="944984" y="256784"/>
                    <a:pt x="907144" y="257342"/>
                  </a:cubicBezTo>
                  <a:lnTo>
                    <a:pt x="901117" y="257342"/>
                  </a:lnTo>
                  <a:lnTo>
                    <a:pt x="901117" y="231056"/>
                  </a:lnTo>
                  <a:lnTo>
                    <a:pt x="907647" y="231056"/>
                  </a:lnTo>
                  <a:cubicBezTo>
                    <a:pt x="933208" y="230611"/>
                    <a:pt x="952853" y="223956"/>
                    <a:pt x="966583" y="211089"/>
                  </a:cubicBezTo>
                  <a:cubicBezTo>
                    <a:pt x="980312" y="198223"/>
                    <a:pt x="987791" y="177866"/>
                    <a:pt x="989018" y="150019"/>
                  </a:cubicBezTo>
                  <a:cubicBezTo>
                    <a:pt x="982545" y="157721"/>
                    <a:pt x="974815" y="163916"/>
                    <a:pt x="965829" y="168604"/>
                  </a:cubicBezTo>
                  <a:cubicBezTo>
                    <a:pt x="956844" y="173292"/>
                    <a:pt x="946993" y="175636"/>
                    <a:pt x="936278" y="175636"/>
                  </a:cubicBezTo>
                  <a:cubicBezTo>
                    <a:pt x="922213" y="175636"/>
                    <a:pt x="909963" y="172176"/>
                    <a:pt x="899526" y="165255"/>
                  </a:cubicBezTo>
                  <a:cubicBezTo>
                    <a:pt x="889090" y="158335"/>
                    <a:pt x="881025" y="148596"/>
                    <a:pt x="875332" y="136038"/>
                  </a:cubicBezTo>
                  <a:cubicBezTo>
                    <a:pt x="869640" y="123481"/>
                    <a:pt x="866793" y="109612"/>
                    <a:pt x="866793" y="94431"/>
                  </a:cubicBezTo>
                  <a:cubicBezTo>
                    <a:pt x="866793" y="78135"/>
                    <a:pt x="869891" y="63457"/>
                    <a:pt x="876086" y="50397"/>
                  </a:cubicBezTo>
                  <a:cubicBezTo>
                    <a:pt x="882281" y="37338"/>
                    <a:pt x="891071" y="27347"/>
                    <a:pt x="902456" y="20427"/>
                  </a:cubicBezTo>
                  <a:cubicBezTo>
                    <a:pt x="913842" y="13506"/>
                    <a:pt x="927125" y="10046"/>
                    <a:pt x="942305" y="10046"/>
                  </a:cubicBezTo>
                  <a:close/>
                  <a:moveTo>
                    <a:pt x="1530771" y="0"/>
                  </a:moveTo>
                  <a:lnTo>
                    <a:pt x="1561746" y="0"/>
                  </a:lnTo>
                  <a:lnTo>
                    <a:pt x="1561746" y="257175"/>
                  </a:lnTo>
                  <a:lnTo>
                    <a:pt x="1533283" y="257175"/>
                  </a:lnTo>
                  <a:lnTo>
                    <a:pt x="1531776" y="237753"/>
                  </a:lnTo>
                  <a:cubicBezTo>
                    <a:pt x="1519386" y="252933"/>
                    <a:pt x="1502141" y="260524"/>
                    <a:pt x="1480040" y="260524"/>
                  </a:cubicBezTo>
                  <a:cubicBezTo>
                    <a:pt x="1459055" y="260524"/>
                    <a:pt x="1441949" y="251929"/>
                    <a:pt x="1428722" y="234739"/>
                  </a:cubicBezTo>
                  <a:cubicBezTo>
                    <a:pt x="1415495" y="217549"/>
                    <a:pt x="1408881" y="195114"/>
                    <a:pt x="1408881" y="167432"/>
                  </a:cubicBezTo>
                  <a:lnTo>
                    <a:pt x="1408881" y="165088"/>
                  </a:lnTo>
                  <a:cubicBezTo>
                    <a:pt x="1408881" y="137294"/>
                    <a:pt x="1415467" y="114942"/>
                    <a:pt x="1428638" y="98031"/>
                  </a:cubicBezTo>
                  <a:cubicBezTo>
                    <a:pt x="1441809" y="81121"/>
                    <a:pt x="1459055" y="72666"/>
                    <a:pt x="1480375" y="72666"/>
                  </a:cubicBezTo>
                  <a:cubicBezTo>
                    <a:pt x="1501583" y="72666"/>
                    <a:pt x="1518381" y="79921"/>
                    <a:pt x="1530771" y="94431"/>
                  </a:cubicBezTo>
                  <a:close/>
                  <a:moveTo>
                    <a:pt x="1247645" y="0"/>
                  </a:moveTo>
                  <a:lnTo>
                    <a:pt x="1278619" y="0"/>
                  </a:lnTo>
                  <a:lnTo>
                    <a:pt x="1278619" y="257175"/>
                  </a:lnTo>
                  <a:lnTo>
                    <a:pt x="1247645" y="25717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2700">
                <a:solidFill>
                  <a:schemeClr val="bg1">
                    <a:lumMod val="75000"/>
                  </a:schemeClr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465F73-4B27-4C0F-9B02-510C8E083EB6}"/>
                </a:ext>
              </a:extLst>
            </p:cNvPr>
            <p:cNvSpPr/>
            <p:nvPr/>
          </p:nvSpPr>
          <p:spPr>
            <a:xfrm>
              <a:off x="-2202100" y="-2224223"/>
              <a:ext cx="16596200" cy="112843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9Slide.vn">
            <a:extLst>
              <a:ext uri="{FF2B5EF4-FFF2-40B4-BE49-F238E27FC236}">
                <a16:creationId xmlns:a16="http://schemas.microsoft.com/office/drawing/2014/main" id="{0F30810D-0BA7-48B5-9100-E09C5C296021}"/>
              </a:ext>
            </a:extLst>
          </p:cNvPr>
          <p:cNvSpPr>
            <a:spLocks noSelect="1"/>
          </p:cNvSpPr>
          <p:nvPr userDrawn="1">
            <p:custDataLst>
              <p:tags r:id="rId8"/>
            </p:custDataLst>
          </p:nvPr>
        </p:nvSpPr>
        <p:spPr>
          <a:xfrm>
            <a:off x="6091428" y="-8915400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9Slide.vn">
            <a:extLst>
              <a:ext uri="{FF2B5EF4-FFF2-40B4-BE49-F238E27FC236}">
                <a16:creationId xmlns:a16="http://schemas.microsoft.com/office/drawing/2014/main" id="{5703AF2A-1D5F-4BD2-8904-9B6C863CB9B3}"/>
              </a:ext>
            </a:extLst>
          </p:cNvPr>
          <p:cNvSpPr>
            <a:spLocks noSelect="1"/>
          </p:cNvSpPr>
          <p:nvPr userDrawn="1">
            <p:custDataLst>
              <p:tags r:id="rId9"/>
            </p:custDataLst>
          </p:nvPr>
        </p:nvSpPr>
        <p:spPr>
          <a:xfrm>
            <a:off x="6091428" y="15764256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B519ABB-2D69-4055-90A5-805FC9528213}"/>
              </a:ext>
            </a:extLst>
          </p:cNvPr>
          <p:cNvSpPr/>
          <p:nvPr userDrawn="1"/>
        </p:nvSpPr>
        <p:spPr>
          <a:xfrm>
            <a:off x="0" y="0"/>
            <a:ext cx="12192000" cy="6878782"/>
          </a:xfrm>
          <a:prstGeom prst="rect">
            <a:avLst/>
          </a:prstGeom>
          <a:solidFill>
            <a:srgbClr val="FEF9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0E1CEC85-B290-176E-4285-C3CA5DA548F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4414" y="112626"/>
            <a:ext cx="1676759" cy="167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26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">
            <a:extLst>
              <a:ext uri="{FF2B5EF4-FFF2-40B4-BE49-F238E27FC236}">
                <a16:creationId xmlns:a16="http://schemas.microsoft.com/office/drawing/2014/main" id="{EF4B0054-57AB-4E1E-92D9-9145A4DDD0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64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A1B32B-5255-493D-87B2-92BB93CF6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73014" y="983664"/>
            <a:ext cx="1424783" cy="18062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18C047-CCA9-47C2-B1AD-0E40B5F1B4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8872" y="1702169"/>
            <a:ext cx="2209655" cy="17497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2F922F-2A0B-400A-AC82-1C447AB74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86026" y="1419854"/>
            <a:ext cx="1320895" cy="133208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DA4D496-879B-4D10-8D03-2290A45F70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58143" y="2229432"/>
            <a:ext cx="1692866" cy="1625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798CFB6-D0E9-4088-A694-AFA7DEEEA73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26365" y="4137143"/>
            <a:ext cx="1908848" cy="209973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5848D79-DCBA-4A17-A917-217593D1F9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17998" y="4434698"/>
            <a:ext cx="1885176" cy="187395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85547E7-DD94-4DE6-8645-532EDF42C2C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0" y="1837169"/>
            <a:ext cx="8229600" cy="3962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E024FF-4DAE-4158-9338-76E3DF86FBA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414" y="3705773"/>
            <a:ext cx="2333836" cy="3071294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93C8963-DB06-422D-B960-5B9D29951D23}"/>
              </a:ext>
            </a:extLst>
          </p:cNvPr>
          <p:cNvGrpSpPr/>
          <p:nvPr/>
        </p:nvGrpSpPr>
        <p:grpSpPr>
          <a:xfrm>
            <a:off x="2466147" y="457200"/>
            <a:ext cx="7259705" cy="831264"/>
            <a:chOff x="2466147" y="457200"/>
            <a:chExt cx="7259705" cy="831264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A99E2C1-8D21-4A2C-A0FB-564F1B61911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466147" y="457200"/>
              <a:ext cx="7259705" cy="831264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B5E726-B57F-40BC-8C82-9D7DCCBA1E4D}"/>
                </a:ext>
              </a:extLst>
            </p:cNvPr>
            <p:cNvSpPr txBox="1"/>
            <p:nvPr/>
          </p:nvSpPr>
          <p:spPr>
            <a:xfrm>
              <a:off x="3214506" y="664324"/>
              <a:ext cx="5762989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Thứ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.......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......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tháng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.....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năm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…....</a:t>
              </a:r>
            </a:p>
          </p:txBody>
        </p:sp>
      </p:grpSp>
      <p:pic>
        <p:nvPicPr>
          <p:cNvPr id="170" name="Picture 169">
            <a:extLst>
              <a:ext uri="{FF2B5EF4-FFF2-40B4-BE49-F238E27FC236}">
                <a16:creationId xmlns:a16="http://schemas.microsoft.com/office/drawing/2014/main" id="{6300725D-30A1-4B11-A2A4-F51AFB027C8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05961" y="3809999"/>
            <a:ext cx="2204680" cy="29067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5FAA3D9-3C96-4775-73EB-1DB9C140B0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50058" y="2230353"/>
            <a:ext cx="1859441" cy="10729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A7AC3C-EFA8-1C0F-823D-C9914C57F6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915682" y="3058230"/>
            <a:ext cx="7096359" cy="160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079516"/>
      </p:ext>
    </p:extLst>
  </p:cSld>
  <p:clrMapOvr>
    <a:masterClrMapping/>
  </p:clrMapOvr>
  <p:transition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withEffect" p14:presetBounceEnd="68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8000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8000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11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12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15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16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19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20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23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24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27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28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31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32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35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36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8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39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40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2" fill="hold" nodeType="withEffect" p14:presetBounceEnd="7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000">
                                          <p:cBhvr additive="base">
                                            <p:cTn id="43" dur="1000" fill="hold"/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000">
                                          <p:cBhvr additive="base">
                                            <p:cTn id="44" dur="1000" fill="hold"/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5" fill="hold">
                          <p:stCondLst>
                            <p:cond delay="indefinite"/>
                          </p:stCondLst>
                          <p:childTnLst>
                            <p:par>
                              <p:cTn id="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9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5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00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1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1000" fill="hold"/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1000" fill="hold"/>
                                            <p:tgtEl>
                                              <p:spTgt spid="1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5" fill="hold">
                          <p:stCondLst>
                            <p:cond delay="indefinite"/>
                          </p:stCondLst>
                          <p:childTnLst>
                            <p:par>
                              <p:cTn id="4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7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9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5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00F1DE-BE78-45EA-AA71-29E6DBE83AC6}"/>
              </a:ext>
            </a:extLst>
          </p:cNvPr>
          <p:cNvSpPr/>
          <p:nvPr/>
        </p:nvSpPr>
        <p:spPr>
          <a:xfrm>
            <a:off x="0" y="0"/>
            <a:ext cx="12192000" cy="6878782"/>
          </a:xfrm>
          <a:prstGeom prst="rect">
            <a:avLst/>
          </a:prstGeom>
          <a:solidFill>
            <a:srgbClr val="FEF9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DE9400E-7B0B-4ADC-91F3-077892F2CD0C}"/>
              </a:ext>
            </a:extLst>
          </p:cNvPr>
          <p:cNvSpPr/>
          <p:nvPr/>
        </p:nvSpPr>
        <p:spPr>
          <a:xfrm>
            <a:off x="341077" y="414800"/>
            <a:ext cx="11509846" cy="5757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#9Slide02 Noi dung dai"/>
              <a:ea typeface="+mn-ea"/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01592" y="227946"/>
            <a:ext cx="2514877" cy="1080000"/>
            <a:chOff x="729748" y="853200"/>
            <a:chExt cx="2514877" cy="108000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C4EC3FB-49A3-4EC5-ADAE-1CFA1AE32FBD}"/>
                </a:ext>
              </a:extLst>
            </p:cNvPr>
            <p:cNvGrpSpPr/>
            <p:nvPr/>
          </p:nvGrpSpPr>
          <p:grpSpPr>
            <a:xfrm>
              <a:off x="985282" y="914400"/>
              <a:ext cx="2259343" cy="995088"/>
              <a:chOff x="985282" y="914400"/>
              <a:chExt cx="3360322" cy="1592674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B3DE4D8-3BF4-4332-80EC-063F71828998}"/>
                  </a:ext>
                </a:extLst>
              </p:cNvPr>
              <p:cNvGrpSpPr/>
              <p:nvPr/>
            </p:nvGrpSpPr>
            <p:grpSpPr>
              <a:xfrm>
                <a:off x="985282" y="914400"/>
                <a:ext cx="2985154" cy="1592674"/>
                <a:chOff x="289671" y="3263477"/>
                <a:chExt cx="3003076" cy="1981200"/>
              </a:xfrm>
            </p:grpSpPr>
            <p:sp>
              <p:nvSpPr>
                <p:cNvPr id="12" name="Rectangle: Rounded Corners 11">
                  <a:extLst>
                    <a:ext uri="{FF2B5EF4-FFF2-40B4-BE49-F238E27FC236}">
                      <a16:creationId xmlns:a16="http://schemas.microsoft.com/office/drawing/2014/main" id="{B55F624A-38D5-4D54-A93E-B033E6060C3C}"/>
                    </a:ext>
                  </a:extLst>
                </p:cNvPr>
                <p:cNvSpPr/>
                <p:nvPr/>
              </p:nvSpPr>
              <p:spPr>
                <a:xfrm>
                  <a:off x="289671" y="3263477"/>
                  <a:ext cx="3003076" cy="1981200"/>
                </a:xfrm>
                <a:prstGeom prst="roundRect">
                  <a:avLst>
                    <a:gd name="adj" fmla="val 35907"/>
                  </a:avLst>
                </a:prstGeom>
                <a:solidFill>
                  <a:srgbClr val="FFABC1"/>
                </a:solidFill>
                <a:ln w="38100">
                  <a:solidFill>
                    <a:srgbClr val="BF465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#9Slide02 Noi dung dai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5FBE98F8-383E-46DF-9C23-8C8E96B50294}"/>
                    </a:ext>
                  </a:extLst>
                </p:cNvPr>
                <p:cNvSpPr/>
                <p:nvPr/>
              </p:nvSpPr>
              <p:spPr>
                <a:xfrm>
                  <a:off x="507631" y="3390949"/>
                  <a:ext cx="2564953" cy="1729403"/>
                </a:xfrm>
                <a:prstGeom prst="roundRect">
                  <a:avLst>
                    <a:gd name="adj" fmla="val 38173"/>
                  </a:avLst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#9Slide02 Noi dung da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3A48EFF-1215-48B3-A8E2-667BB85C7B32}"/>
                  </a:ext>
                </a:extLst>
              </p:cNvPr>
              <p:cNvSpPr txBox="1"/>
              <p:nvPr/>
            </p:nvSpPr>
            <p:spPr>
              <a:xfrm>
                <a:off x="1245125" y="1091664"/>
                <a:ext cx="3100479" cy="10837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ED5565"/>
                    </a:solidFill>
                    <a:effectLst/>
                    <a:uLnTx/>
                    <a:uFillTx/>
                    <a:latin typeface="iCiel Cadena" panose="02000503000000020004" charset="0"/>
                    <a:ea typeface="+mn-ea"/>
                    <a:cs typeface="Calibri" panose="020F0502020204030204" pitchFamily="34" charset="0"/>
                  </a:rPr>
                  <a:t>Số</a:t>
                </a:r>
                <a:endParaRPr kumimoji="0" lang="en-US" sz="34400" b="1" i="0" u="none" strike="noStrike" kern="1200" cap="none" spc="0" normalizeH="0" baseline="0" noProof="0" dirty="0">
                  <a:ln>
                    <a:noFill/>
                  </a:ln>
                  <a:solidFill>
                    <a:srgbClr val="ED5565"/>
                  </a:solidFill>
                  <a:effectLst/>
                  <a:uLnTx/>
                  <a:uFillTx/>
                  <a:latin typeface="iCiel Cadena" panose="02000503000000020004" charset="0"/>
                  <a:ea typeface="+mn-ea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729748" y="853200"/>
              <a:ext cx="1044000" cy="10800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Ciel Cadena" panose="02000503000000020004" charset="0"/>
                  <a:ea typeface="+mn-ea"/>
                  <a:cs typeface="+mn-cs"/>
                </a:rPr>
                <a:t>2</a:t>
              </a:r>
            </a:p>
          </p:txBody>
        </p: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2A442B0-164A-405B-4905-2C0006252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745551"/>
              </p:ext>
            </p:extLst>
          </p:nvPr>
        </p:nvGraphicFramePr>
        <p:xfrm>
          <a:off x="430924" y="1512328"/>
          <a:ext cx="11372195" cy="2764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5639">
                  <a:extLst>
                    <a:ext uri="{9D8B030D-6E8A-4147-A177-3AD203B41FA5}">
                      <a16:colId xmlns:a16="http://schemas.microsoft.com/office/drawing/2014/main" val="840415265"/>
                    </a:ext>
                  </a:extLst>
                </a:gridCol>
                <a:gridCol w="1921507">
                  <a:extLst>
                    <a:ext uri="{9D8B030D-6E8A-4147-A177-3AD203B41FA5}">
                      <a16:colId xmlns:a16="http://schemas.microsoft.com/office/drawing/2014/main" val="1655166175"/>
                    </a:ext>
                  </a:extLst>
                </a:gridCol>
                <a:gridCol w="1921507">
                  <a:extLst>
                    <a:ext uri="{9D8B030D-6E8A-4147-A177-3AD203B41FA5}">
                      <a16:colId xmlns:a16="http://schemas.microsoft.com/office/drawing/2014/main" val="3585854356"/>
                    </a:ext>
                  </a:extLst>
                </a:gridCol>
                <a:gridCol w="2216771">
                  <a:extLst>
                    <a:ext uri="{9D8B030D-6E8A-4147-A177-3AD203B41FA5}">
                      <a16:colId xmlns:a16="http://schemas.microsoft.com/office/drawing/2014/main" val="1209498484"/>
                    </a:ext>
                  </a:extLst>
                </a:gridCol>
                <a:gridCol w="2216771">
                  <a:extLst>
                    <a:ext uri="{9D8B030D-6E8A-4147-A177-3AD203B41FA5}">
                      <a16:colId xmlns:a16="http://schemas.microsoft.com/office/drawing/2014/main" val="37755528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Tỉ lệ bản đồ</a:t>
                      </a:r>
                      <a:endParaRPr lang="en-US" sz="3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: 2 000</a:t>
                      </a:r>
                      <a:endParaRPr lang="en-US" sz="3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: 2 000</a:t>
                      </a:r>
                      <a:endParaRPr lang="en-US" sz="3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: 500 000</a:t>
                      </a:r>
                      <a:endParaRPr lang="en-US" sz="3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: 500 000</a:t>
                      </a:r>
                      <a:endParaRPr lang="en-US" sz="3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724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dài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trên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bản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đồ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(cm)</a:t>
                      </a:r>
                      <a:endParaRPr lang="en-US" sz="36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US" sz="36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1,5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9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 dài thật (km)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1,6</a:t>
                      </a:r>
                      <a:endParaRPr lang="en-US" sz="360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  <a:endParaRPr lang="en-US" sz="36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0480" marR="3048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206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en-US" sz="3600" dirty="0">
                        <a:solidFill>
                          <a:srgbClr val="00206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003368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C967113-D173-A1C4-9C52-B5E6034A8F5E}"/>
              </a:ext>
            </a:extLst>
          </p:cNvPr>
          <p:cNvSpPr/>
          <p:nvPr/>
        </p:nvSpPr>
        <p:spPr>
          <a:xfrm>
            <a:off x="3888828" y="3394841"/>
            <a:ext cx="1135117" cy="70419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0,04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1FC489B-87B9-18BB-DD91-C6869C1AE303}"/>
              </a:ext>
            </a:extLst>
          </p:cNvPr>
          <p:cNvSpPr/>
          <p:nvPr/>
        </p:nvSpPr>
        <p:spPr>
          <a:xfrm>
            <a:off x="5833241" y="2259723"/>
            <a:ext cx="1135117" cy="70419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80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905361A-FFA1-086D-2B49-DBFA97283A52}"/>
              </a:ext>
            </a:extLst>
          </p:cNvPr>
          <p:cNvSpPr/>
          <p:nvPr/>
        </p:nvSpPr>
        <p:spPr>
          <a:xfrm>
            <a:off x="7914289" y="3426371"/>
            <a:ext cx="1135117" cy="70419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7,5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DEDF6D9-EF14-BE53-2414-3DA3D463622A}"/>
              </a:ext>
            </a:extLst>
          </p:cNvPr>
          <p:cNvSpPr/>
          <p:nvPr/>
        </p:nvSpPr>
        <p:spPr>
          <a:xfrm>
            <a:off x="10100440" y="2301764"/>
            <a:ext cx="1135117" cy="704193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pic>
        <p:nvPicPr>
          <p:cNvPr id="23" name="Graphic 6">
            <a:extLst>
              <a:ext uri="{FF2B5EF4-FFF2-40B4-BE49-F238E27FC236}">
                <a16:creationId xmlns:a16="http://schemas.microsoft.com/office/drawing/2014/main" id="{A5B3CD34-2172-EE09-BE7C-2E40845D0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8636" y="5232323"/>
            <a:ext cx="2311437" cy="162567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5647F10-1BC2-CD3E-CF2F-B42BD10992BC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20000"/>
          </a:blip>
          <a:stretch>
            <a:fillRect/>
          </a:stretch>
        </p:blipFill>
        <p:spPr>
          <a:xfrm>
            <a:off x="507342" y="5037013"/>
            <a:ext cx="573952" cy="64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9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2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42" presetClass="path" presetSubtype="0" fill="hold" nodeType="clickEffect" p14:presetBounceEnd="77333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16667E-6 -1.48148E-6 L 0.80651 0.11042 " pathEditMode="relative" rAng="0" ptsTypes="AA" p14:bounceEnd="77333">
                                          <p:cBhvr>
                                            <p:cTn id="26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0326" y="550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28" presetID="10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9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 animBg="1"/>
          <p:bldP spid="14" grpId="0" animBg="1"/>
          <p:bldP spid="16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7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2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2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42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16667E-6 -1.48148E-6 L 0.80651 0.11042 " pathEditMode="relative" rAng="0" ptsTypes="AA">
                                          <p:cBhvr>
                                            <p:cTn id="26" dur="75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40326" y="550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28" presetID="10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9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 animBg="1"/>
          <p:bldP spid="14" grpId="0" animBg="1"/>
          <p:bldP spid="16" grpId="0" animBg="1"/>
          <p:bldP spid="22" grpId="0" animBg="1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95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1_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9Slide Fonts">
      <a:majorFont>
        <a:latin typeface="#9Slide02 Tieu de dai"/>
        <a:ea typeface=""/>
        <a:cs typeface=""/>
      </a:majorFont>
      <a:minorFont>
        <a:latin typeface="#9Slide02 Noi dung da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4C410E64-73D4-4894-A16A-B0A564A2C1B3}" vid="{BD11DD77-7AB8-40E7-98B4-F754939C4E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1820</TotalTime>
  <Words>56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#9Slide02 Noi dung dai</vt:lpstr>
      <vt:lpstr>Arial</vt:lpstr>
      <vt:lpstr>Calibri</vt:lpstr>
      <vt:lpstr>Cambria</vt:lpstr>
      <vt:lpstr>iCiel Cadena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adimin</cp:lastModifiedBy>
  <cp:revision>14</cp:revision>
  <dcterms:created xsi:type="dcterms:W3CDTF">2021-12-04T14:01:21Z</dcterms:created>
  <dcterms:modified xsi:type="dcterms:W3CDTF">2026-02-11T10:26:48Z</dcterms:modified>
</cp:coreProperties>
</file>