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7169" r:id="rId2"/>
    <p:sldId id="7182" r:id="rId3"/>
    <p:sldId id="719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3010BEB-C7C5-72E4-A31C-C2F6833D5B5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83952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2CC41D-CF9B-2ACA-E437-AA5B9B677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BB6CA-15F7-EA4D-AF8E-E411748CDC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D0E94-6BAC-CC0A-6BFF-20D2B1F7CC96}"/>
              </a:ext>
            </a:extLst>
          </p:cNvPr>
          <p:cNvSpPr txBox="1"/>
          <p:nvPr/>
        </p:nvSpPr>
        <p:spPr>
          <a:xfrm>
            <a:off x="391886" y="1959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24543" y="772887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B46C6E-1DD4-C785-D593-241CE4C9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362755"/>
            <a:ext cx="7181850" cy="40671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20487" y="5627914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09601" y="4288971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B80CB-E1FB-B3D1-9D10-93FB0EFD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543605"/>
            <a:ext cx="3241779" cy="33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微软雅黑</vt:lpstr>
      <vt:lpstr>#9Slide07 HoneyCream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MNT;MangnonTeam</cp:keywords>
  <cp:lastModifiedBy>adimin</cp:lastModifiedBy>
  <cp:revision>57</cp:revision>
  <dcterms:created xsi:type="dcterms:W3CDTF">2022-08-16T23:23:33Z</dcterms:created>
  <dcterms:modified xsi:type="dcterms:W3CDTF">2026-02-11T10:26:09Z</dcterms:modified>
</cp:coreProperties>
</file>