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518032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403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DL190824</cp:lastModifiedBy>
  <cp:revision>34</cp:revision>
  <dcterms:created xsi:type="dcterms:W3CDTF">2022-11-18T06:18:46Z</dcterms:created>
  <dcterms:modified xsi:type="dcterms:W3CDTF">2025-02-04T03:27:31Z</dcterms:modified>
</cp:coreProperties>
</file>