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96" d="100"/>
          <a:sy n="96" d="100"/>
        </p:scale>
        <p:origin x="29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03/02/2025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03/02/2025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microsoft.com/office/2007/relationships/hdphoto" Target="../media/hdphoto1.wdp"/><Relationship Id="rId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endParaRPr lang="en-US" sz="3600" b="1" dirty="0">
              <a:solidFill>
                <a:srgbClr val="FF0000"/>
              </a:solidFill>
              <a:latin typeface="Cambria" panose="02040503050406030204" pitchFamily="18" charset="0"/>
              <a:ea typeface="Cambria" panose="02040503050406030204" pitchFamily="18" charset="0"/>
            </a:endParaRP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078313"/>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3416320"/>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5016758"/>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40m;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25 m</a:t>
            </a:r>
          </a:p>
          <a:p>
            <a:pPr algn="ctr"/>
            <a:r>
              <a:rPr lang="en-US" sz="4000">
                <a:solidFill>
                  <a:srgbClr val="FF0000"/>
                </a:solidFill>
                <a:latin typeface="Cambria" panose="02040503050406030204" pitchFamily="18" charset="0"/>
                <a:ea typeface="Cambria" panose="02040503050406030204" pitchFamily="18" charset="0"/>
              </a:rPr>
              <a:t>b. 2 </a:t>
            </a:r>
            <a:r>
              <a:rPr lang="en-US" sz="4000" dirty="0">
                <a:solidFill>
                  <a:srgbClr val="FF0000"/>
                </a:solidFill>
                <a:latin typeface="Cambria" panose="02040503050406030204" pitchFamily="18" charset="0"/>
                <a:ea typeface="Cambria" panose="02040503050406030204" pitchFamily="18" charset="0"/>
              </a:rPr>
              <a:t>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Bài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giải</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4524315"/>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Bài</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giải</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788</TotalTime>
  <Words>671</Words>
  <Application>Microsoft Office PowerPoint</Application>
  <PresentationFormat>Widescreen</PresentationFormat>
  <Paragraphs>81</Paragraphs>
  <Slides>21</Slides>
  <Notes>3</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#9Slide03 Nokia</vt:lpstr>
      <vt:lpstr>#9Slide03 SFU Futura_05</vt:lpstr>
      <vt:lpstr>#9Slide05 Dear Saturday</vt: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DL190824</cp:lastModifiedBy>
  <cp:revision>18</cp:revision>
  <dcterms:created xsi:type="dcterms:W3CDTF">2023-12-26T14:46:41Z</dcterms:created>
  <dcterms:modified xsi:type="dcterms:W3CDTF">2025-02-03T09:48:23Z</dcterms:modified>
  <cp:category>9Slide.vn</cp:category>
</cp:coreProperties>
</file>