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258" r:id="rId4"/>
    <p:sldId id="291" r:id="rId5"/>
    <p:sldId id="294" r:id="rId6"/>
    <p:sldId id="295" r:id="rId7"/>
    <p:sldId id="296" r:id="rId8"/>
    <p:sldId id="297" r:id="rId9"/>
    <p:sldId id="299" r:id="rId10"/>
    <p:sldId id="300" r:id="rId11"/>
    <p:sldId id="301" r:id="rId12"/>
    <p:sldId id="302" r:id="rId13"/>
    <p:sldId id="286" r:id="rId14"/>
    <p:sldId id="305" r:id="rId15"/>
    <p:sldId id="306" r:id="rId16"/>
    <p:sldId id="307" r:id="rId17"/>
    <p:sldId id="308" r:id="rId18"/>
    <p:sldId id="304" r:id="rId19"/>
    <p:sldId id="309" r:id="rId20"/>
    <p:sldId id="285" r:id="rId21"/>
    <p:sldId id="288" r:id="rId22"/>
    <p:sldId id="310" r:id="rId23"/>
    <p:sldId id="273" r:id="rId24"/>
    <p:sldId id="31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04/24/2022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11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04/24/2022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9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04/24/2022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82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89B5A-54F5-4A42-AB56-7E7B68BCE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54921D-92E2-4B92-8E45-72E69370D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C5E3C-EB68-4E38-92E7-E03AC22EB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CE02EE2-CB10-42C3-A16E-8C032FA343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04/24/2022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E6EB4-A7D3-4419-86C2-B444BC141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359EA-30DE-4253-85A2-37E78700F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D8C9D58-EF02-48DB-8B38-B37A890A14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966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628C2-3ADA-4442-A445-9A3D031E7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BD058-EBC5-4435-BDB9-DC610E5B6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5DE17-396D-46FF-BF5C-8E021581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CE02EE2-CB10-42C3-A16E-8C032FA343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04/24/2022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B5B7E-81F8-42FA-8E2C-D87C76D9D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D758A-E3C8-4512-A1DB-B0C0935E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D8C9D58-EF02-48DB-8B38-B37A890A14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164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01494-459C-4F92-B954-68459C20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BA0F52-FC90-4A5F-8EF1-D017A2556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EE045-F465-42B3-A540-73477DDA7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CE02EE2-CB10-42C3-A16E-8C032FA343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04/24/2022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7C9F8-FC43-4095-B7B1-B23C4C644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4B0C5-E4D5-48C4-93E5-FE9F5C3B5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D8C9D58-EF02-48DB-8B38-B37A890A14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144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3E350-20DA-4A6C-A32B-33CFDD3A0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01FFA-F7A4-469E-B08F-121A20D5F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D0A178-C247-43B6-AA60-05AFCD30A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944091-45DD-417F-9AF0-A9DA5DC5F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CE02EE2-CB10-42C3-A16E-8C032FA343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04/24/2022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EC54B8-E749-4534-9A2C-D7A42B3BC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B1C32-D31A-4C67-BFA4-C0B292A82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D8C9D58-EF02-48DB-8B38-B37A890A14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754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2B3DA-B93E-414E-8D0D-905592D41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AA98CF-CE04-4858-B874-B41E60A1A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C16877-32FA-4C47-9088-9211651DF9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4FA17E-4476-4AE1-B606-80A4E6DEC2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E01647-BAB2-4BE5-984D-5D8EE954B6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289793-4728-4C9F-82AD-339C0296A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CE02EE2-CB10-42C3-A16E-8C032FA343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04/24/2022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1F71A5-A255-48C6-ACE1-0CEB5F84E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E08033-8112-46E2-8109-C9088C468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D8C9D58-EF02-48DB-8B38-B37A890A14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888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04693-C7B2-4C39-AC27-822F3E750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81D679-3CD6-45C9-9D90-D1A7D8399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CE02EE2-CB10-42C3-A16E-8C032FA343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04/24/2022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8853D6-C2BE-4C36-8622-21FD06381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DEF909-5453-40AF-922E-8AEDC14D0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D8C9D58-EF02-48DB-8B38-B37A890A14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511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D43504-AF4E-45AB-8CE9-626F20F22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CE02EE2-CB10-42C3-A16E-8C032FA343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04/24/2022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E898EC-2AD7-4E01-A38C-F4FA3781C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0EDCA6-65E1-4A9C-AFE5-B23847ED9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D8C9D58-EF02-48DB-8B38-B37A890A14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62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F7E83-FAA2-4A58-ACC1-9EEDB1246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56E7D-1AC5-49ED-981F-05AF0EC58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3EB47E-4495-414F-893F-9FD1F9342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EFD48-85AF-4F7B-B4AC-58232BEB1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CE02EE2-CB10-42C3-A16E-8C032FA343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04/24/2022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9EB19-FA73-4A8C-8047-8EB17BD0A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A5E4E4-A343-46E6-991B-EAA3EFDED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D8C9D58-EF02-48DB-8B38-B37A890A14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1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04/24/2022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695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EFFCB-0E2A-44BB-98B6-82F35A30C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AFBB80-B6CF-4AF4-A806-76BB88277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8F4F8-5ECD-4329-AD13-872806582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BADF7-1C4B-4911-B41F-6896C4E6B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CE02EE2-CB10-42C3-A16E-8C032FA343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04/24/2022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92C1DE-48B3-4088-9A7C-3E49F30FD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BDD358-B304-43C8-AAC5-ACC4CDD39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D8C9D58-EF02-48DB-8B38-B37A890A14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602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0CA9C-3DD0-497C-AC26-5798111C9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FE4-09CA-469B-B1A7-AD03722F4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76E38-6F8C-4CD5-B0A6-850BC93DC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CE02EE2-CB10-42C3-A16E-8C032FA343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04/24/2022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8641B-41CF-4144-9925-637E559E8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38E7-6C00-463E-B708-A3623E258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D8C9D58-EF02-48DB-8B38-B37A890A14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207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128C5F-B124-4AFC-A42E-763F27B250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A2DB28-117B-45C9-B089-5A9899E49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10C6A-00B2-4DB8-B273-477978815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CE02EE2-CB10-42C3-A16E-8C032FA343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04/24/2022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E6141-FE53-4D88-9FD5-B966E0984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96E78-20F6-4791-A27B-8C5EBCCBD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D8C9D58-EF02-48DB-8B38-B37A890A14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36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04/24/2022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04/24/2022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6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04/24/2022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5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04/24/2022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6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04/24/2022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3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04/24/2022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71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04/24/2022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72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9C9DA-7FB8-4215-9F3B-3112D3EB8C5D}" type="datetimeFigureOut">
              <a:rPr lang="en-US" smtClean="0"/>
              <a:t>04/24/2022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7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08B179-941C-40D0-A8B6-CD0B20FE3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95F9F5-1556-4EED-AEE9-BFA491198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B9664-DDCF-43C6-99C2-1A75FA1A6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CE02EE2-CB10-42C3-A16E-8C032FA343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04/24/2022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7EF25-D4B3-4772-9B37-AF211E0B74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874DF-139F-47AE-9280-077920036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D8C9D58-EF02-48DB-8B38-B37A890A14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40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Slide PP\hinh-nen-powerpoint-de-thuong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5900" y="1981200"/>
            <a:ext cx="6172200" cy="156966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Tự nhiên và xã hội</a:t>
            </a:r>
          </a:p>
          <a:p>
            <a:pPr algn="ctr"/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Lớp 1</a:t>
            </a:r>
            <a:endParaRPr lang="en-US" sz="48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973050"/>
            <a:ext cx="906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25: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chủ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sức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khỏe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3)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24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763000" cy="6858000"/>
          </a:xfrm>
        </p:spPr>
      </p:pic>
    </p:spTree>
    <p:extLst>
      <p:ext uri="{BB962C8B-B14F-4D97-AF65-F5344CB8AC3E}">
        <p14:creationId xmlns:p14="http://schemas.microsoft.com/office/powerpoint/2010/main" val="21364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"/>
            <a:ext cx="8610600" cy="6477000"/>
          </a:xfrm>
        </p:spPr>
      </p:pic>
    </p:spTree>
    <p:extLst>
      <p:ext uri="{BB962C8B-B14F-4D97-AF65-F5344CB8AC3E}">
        <p14:creationId xmlns:p14="http://schemas.microsoft.com/office/powerpoint/2010/main" val="412199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TC\Desktop\5660865cac2b46201d70cddf49a0d9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03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78" r="925"/>
          <a:stretch/>
        </p:blipFill>
        <p:spPr>
          <a:xfrm>
            <a:off x="304800" y="152400"/>
            <a:ext cx="84582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64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74638"/>
            <a:ext cx="8610600" cy="635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28600"/>
            <a:ext cx="86106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4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840" y="152400"/>
            <a:ext cx="8044320" cy="597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2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8534400" cy="6629400"/>
          </a:xfrm>
        </p:spPr>
      </p:pic>
    </p:spTree>
    <p:extLst>
      <p:ext uri="{BB962C8B-B14F-4D97-AF65-F5344CB8AC3E}">
        <p14:creationId xmlns:p14="http://schemas.microsoft.com/office/powerpoint/2010/main" val="352028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763000" cy="66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3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Slide PP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" y="15240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3124200"/>
            <a:ext cx="7315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iết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bè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xung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quanh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thiết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đỡ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4932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Slide P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19063"/>
            <a:ext cx="9525000" cy="70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2133600"/>
            <a:ext cx="5943600" cy="7694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</a:t>
            </a:r>
            <a:r>
              <a:rPr lang="en-US" sz="8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dụng</a:t>
            </a:r>
            <a:endParaRPr lang="en-US" sz="8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55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TC\Desktop\ac6531861871d2d555d3f303316246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60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21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Slide PP\hinh-nen-bai-giang-dien-tu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1828800"/>
            <a:ext cx="6781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 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bộ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phận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giữ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uống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nghỉ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nghơi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914400"/>
            <a:ext cx="26976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7030A0"/>
                </a:solidFill>
                <a:latin typeface="Bodoni MT Black" panose="02070A03080606020203" pitchFamily="18" charset="0"/>
              </a:rPr>
              <a:t>KẾT LUẬN</a:t>
            </a:r>
            <a:endParaRPr lang="en-US" sz="3600" b="1" u="sng" dirty="0">
              <a:solidFill>
                <a:srgbClr val="7030A0"/>
              </a:solidFill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469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52400"/>
            <a:ext cx="86868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1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D1E113-E738-4F0E-9EDC-0CCDC2EF83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1" b="61559"/>
          <a:stretch/>
        </p:blipFill>
        <p:spPr>
          <a:xfrm>
            <a:off x="228600" y="228600"/>
            <a:ext cx="85344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4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8534400" cy="6629400"/>
          </a:xfrm>
        </p:spPr>
      </p:pic>
    </p:spTree>
    <p:extLst>
      <p:ext uri="{BB962C8B-B14F-4D97-AF65-F5344CB8AC3E}">
        <p14:creationId xmlns:p14="http://schemas.microsoft.com/office/powerpoint/2010/main" val="222654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4638"/>
            <a:ext cx="8610600" cy="6507162"/>
          </a:xfrm>
        </p:spPr>
      </p:pic>
    </p:spTree>
    <p:extLst>
      <p:ext uri="{BB962C8B-B14F-4D97-AF65-F5344CB8AC3E}">
        <p14:creationId xmlns:p14="http://schemas.microsoft.com/office/powerpoint/2010/main" val="321541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686800" cy="6705600"/>
          </a:xfrm>
        </p:spPr>
      </p:pic>
    </p:spTree>
    <p:extLst>
      <p:ext uri="{BB962C8B-B14F-4D97-AF65-F5344CB8AC3E}">
        <p14:creationId xmlns:p14="http://schemas.microsoft.com/office/powerpoint/2010/main" val="397791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08" y="228600"/>
            <a:ext cx="8781891" cy="6400800"/>
          </a:xfrm>
        </p:spPr>
      </p:pic>
    </p:spTree>
    <p:extLst>
      <p:ext uri="{BB962C8B-B14F-4D97-AF65-F5344CB8AC3E}">
        <p14:creationId xmlns:p14="http://schemas.microsoft.com/office/powerpoint/2010/main" val="205227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442678" cy="6553200"/>
          </a:xfrm>
        </p:spPr>
      </p:pic>
    </p:spTree>
    <p:extLst>
      <p:ext uri="{BB962C8B-B14F-4D97-AF65-F5344CB8AC3E}">
        <p14:creationId xmlns:p14="http://schemas.microsoft.com/office/powerpoint/2010/main" val="55446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8366478" cy="6324600"/>
          </a:xfrm>
        </p:spPr>
      </p:pic>
    </p:spTree>
    <p:extLst>
      <p:ext uri="{BB962C8B-B14F-4D97-AF65-F5344CB8AC3E}">
        <p14:creationId xmlns:p14="http://schemas.microsoft.com/office/powerpoint/2010/main" val="202326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</TotalTime>
  <Words>118</Words>
  <Application>Microsoft Office PowerPoint</Application>
  <PresentationFormat>On-screen Show (4:3)</PresentationFormat>
  <Paragraphs>10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Bodoni MT Black</vt:lpstr>
      <vt:lpstr>Calibri</vt:lpstr>
      <vt:lpstr>Calibri Light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VUKHANG</cp:lastModifiedBy>
  <cp:revision>31</cp:revision>
  <dcterms:created xsi:type="dcterms:W3CDTF">2020-08-19T04:16:16Z</dcterms:created>
  <dcterms:modified xsi:type="dcterms:W3CDTF">2022-04-24T03:45:55Z</dcterms:modified>
</cp:coreProperties>
</file>