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76" r:id="rId7"/>
    <p:sldId id="269" r:id="rId8"/>
    <p:sldId id="282" r:id="rId9"/>
    <p:sldId id="299" r:id="rId10"/>
    <p:sldId id="270" r:id="rId11"/>
    <p:sldId id="283" r:id="rId12"/>
    <p:sldId id="271" r:id="rId13"/>
    <p:sldId id="284" r:id="rId14"/>
    <p:sldId id="285" r:id="rId15"/>
    <p:sldId id="300" r:id="rId16"/>
    <p:sldId id="272" r:id="rId17"/>
    <p:sldId id="286" r:id="rId18"/>
    <p:sldId id="273" r:id="rId19"/>
    <p:sldId id="287" r:id="rId20"/>
    <p:sldId id="294" r:id="rId21"/>
    <p:sldId id="295" r:id="rId22"/>
    <p:sldId id="296" r:id="rId23"/>
    <p:sldId id="297" r:id="rId24"/>
    <p:sldId id="298" r:id="rId25"/>
    <p:sldId id="311" r:id="rId26"/>
    <p:sldId id="312" r:id="rId27"/>
    <p:sldId id="313" r:id="rId28"/>
  </p:sldIdLst>
  <p:sldSz cx="9144000" cy="5143500" type="screen16x9"/>
  <p:notesSz cx="6858000" cy="9144000"/>
  <p:embeddedFontLst>
    <p:embeddedFont>
      <p:font typeface="DFPOP1-W9" panose="020B0604020202020204" charset="-128"/>
      <p:regular r:id="rId30"/>
    </p:embeddedFont>
    <p:embeddedFont>
      <p:font typeface="宋体" panose="02010600030101010101" pitchFamily="2" charset="-122"/>
      <p:regular r:id="rId31"/>
    </p:embeddedFont>
    <p:embeddedFont>
      <p:font typeface="Arial-Rounded" panose="020B0500000000000000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HP001 5 hàng" panose="020B0603050302020204" pitchFamily="34" charset="0"/>
      <p:regular r:id="rId39"/>
      <p:bold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Khởi động" id="{694160BE-F2C5-4F1F-9227-A8A060926D5B}">
          <p14:sldIdLst/>
        </p14:section>
        <p14:section name="Tiết 3" id="{8DB3B22B-32B6-4C3F-838D-DF98A9DBE4B7}">
          <p14:sldIdLst>
            <p14:sldId id="258"/>
            <p14:sldId id="276"/>
            <p14:sldId id="269"/>
            <p14:sldId id="282"/>
            <p14:sldId id="299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300"/>
            <p14:sldId id="272"/>
            <p14:sldId id="286"/>
            <p14:sldId id="273"/>
            <p14:sldId id="287"/>
            <p14:sldId id="294"/>
            <p14:sldId id="295"/>
            <p14:sldId id="296"/>
            <p14:sldId id="297"/>
            <p14:sldId id="298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2" autoAdjust="0"/>
  </p:normalViewPr>
  <p:slideViewPr>
    <p:cSldViewPr snapToGrid="0">
      <p:cViewPr varScale="1">
        <p:scale>
          <a:sx n="84" d="100"/>
          <a:sy n="84" d="100"/>
        </p:scale>
        <p:origin x="776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1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5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42098" y="-8446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0"/>
          <a:stretch/>
        </p:blipFill>
        <p:spPr>
          <a:xfrm>
            <a:off x="1194527" y="2026079"/>
            <a:ext cx="6858122" cy="30993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10784" y="1095054"/>
            <a:ext cx="957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3392" y="1515678"/>
            <a:ext cx="1085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5184" y="1905822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AB95BD-5281-4804-A0F6-63561CC00A3C}"/>
              </a:ext>
            </a:extLst>
          </p:cNvPr>
          <p:cNvSpPr txBox="1"/>
          <p:nvPr/>
        </p:nvSpPr>
        <p:spPr>
          <a:xfrm>
            <a:off x="1103081" y="45842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B6AA2-307E-4BF2-8D0C-4B27D6ED9D7E}"/>
              </a:ext>
            </a:extLst>
          </p:cNvPr>
          <p:cNvSpPr txBox="1"/>
          <p:nvPr/>
        </p:nvSpPr>
        <p:spPr>
          <a:xfrm>
            <a:off x="1300153" y="462029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 viết chữ đầu dòng, ta lưu ý gì?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3B96C-3A8B-47CE-9F12-93597E687A0D}"/>
              </a:ext>
            </a:extLst>
          </p:cNvPr>
          <p:cNvSpPr txBox="1"/>
          <p:nvPr/>
        </p:nvSpPr>
        <p:spPr>
          <a:xfrm>
            <a:off x="1300153" y="45471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3FCE2-27A3-41A9-A011-63645CA26043}"/>
              </a:ext>
            </a:extLst>
          </p:cNvPr>
          <p:cNvSpPr txBox="1"/>
          <p:nvPr/>
        </p:nvSpPr>
        <p:spPr>
          <a:xfrm>
            <a:off x="-34855" y="620567"/>
            <a:ext cx="881280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913056"/>
            <a:r>
              <a:rPr lang="vi-VN" sz="30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	</a:t>
            </a:r>
            <a:r>
              <a:rPr lang="vi-VN" sz="3000" b="1">
                <a:solidFill>
                  <a:srgbClr val="7030A0"/>
                </a:solidFill>
                <a:latin typeface="HP001 5 hàng" pitchFamily="34" charset="0"/>
              </a:rPr>
              <a:t>Thân cây lΗğu δŪg Ǉo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000" b="1">
                <a:solidFill>
                  <a:srgbClr val="7030A0"/>
                </a:solidFill>
                <a:latin typeface="HP001 5 hàng" pitchFamily="34" charset="0"/>
              </a:rPr>
              <a:t>ηưng Ύ˞o dai.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lt-LT" sz="3000" b="1">
                <a:solidFill>
                  <a:srgbClr val="7030A0"/>
                </a:solidFill>
                <a:latin typeface="HP001 5 hàng" pitchFamily="34" charset="0"/>
              </a:rPr>
              <a:t>o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εΗϛ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u gió. </a:t>
            </a:r>
          </a:p>
          <a:p>
            <a:pPr algn="just" defTabSz="913056"/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Vì vậy, cây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000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Ż gãy . </a:t>
            </a:r>
            <a:endParaRPr lang="en-US" sz="3000" b="1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DD54CE-7008-47FA-9C06-C8BB019FAD13}"/>
              </a:ext>
            </a:extLst>
          </p:cNvPr>
          <p:cNvCxnSpPr/>
          <p:nvPr/>
        </p:nvCxnSpPr>
        <p:spPr>
          <a:xfrm>
            <a:off x="1016876" y="1008993"/>
            <a:ext cx="945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1523A1-09BF-4C9E-90E7-70E138268824}"/>
              </a:ext>
            </a:extLst>
          </p:cNvPr>
          <p:cNvCxnSpPr/>
          <p:nvPr/>
        </p:nvCxnSpPr>
        <p:spPr>
          <a:xfrm>
            <a:off x="7745224" y="1008993"/>
            <a:ext cx="945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538DAD-9C23-427A-84B8-5F8E69A9708D}"/>
              </a:ext>
            </a:extLst>
          </p:cNvPr>
          <p:cNvCxnSpPr>
            <a:cxnSpLocks/>
          </p:cNvCxnSpPr>
          <p:nvPr/>
        </p:nvCxnSpPr>
        <p:spPr>
          <a:xfrm>
            <a:off x="0" y="1905822"/>
            <a:ext cx="5044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6603C0-55F4-4919-8AB9-DBB26B7CEF91}"/>
              </a:ext>
            </a:extLst>
          </p:cNvPr>
          <p:cNvSpPr txBox="1"/>
          <p:nvPr/>
        </p:nvSpPr>
        <p:spPr>
          <a:xfrm>
            <a:off x="1194527" y="4610391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dấu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3C84BB-5197-4582-A227-A58D4FC096A2}"/>
              </a:ext>
            </a:extLst>
          </p:cNvPr>
          <p:cNvSpPr txBox="1"/>
          <p:nvPr/>
        </p:nvSpPr>
        <p:spPr>
          <a:xfrm>
            <a:off x="912528" y="45471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id="{0B1D01F2-C692-4B50-91C7-8ADE34B50739}"/>
              </a:ext>
            </a:extLst>
          </p:cNvPr>
          <p:cNvSpPr/>
          <p:nvPr/>
        </p:nvSpPr>
        <p:spPr>
          <a:xfrm>
            <a:off x="481305" y="738100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" grpId="0" animBg="1"/>
      <p:bldP spid="23" grpId="0" animBg="1"/>
      <p:bldP spid="20" grpId="0" animBg="1"/>
      <p:bldP spid="20" grpId="1" animBg="1"/>
      <p:bldP spid="2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8DFF32-A8AC-4AA2-824A-9F41B0FAD591}"/>
              </a:ext>
            </a:extLst>
          </p:cNvPr>
          <p:cNvGrpSpPr/>
          <p:nvPr/>
        </p:nvGrpSpPr>
        <p:grpSpPr>
          <a:xfrm>
            <a:off x="62965" y="9625"/>
            <a:ext cx="8978900" cy="4351810"/>
            <a:chOff x="190500" y="133350"/>
            <a:chExt cx="8724900" cy="4351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427AAC-E2F3-4EA1-96E4-9108FB584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D06BB03-E8A4-4757-B46F-08D92BB30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C3CA41F-A96C-49D6-8E9F-FFAAE2E3B201}"/>
              </a:ext>
            </a:extLst>
          </p:cNvPr>
          <p:cNvSpPr/>
          <p:nvPr/>
        </p:nvSpPr>
        <p:spPr>
          <a:xfrm>
            <a:off x="553839" y="50024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Thân cây lΗğu δŪg Ǉo ηưng Ύ˞o dai.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6AA06-3893-4A5A-9863-8439D2529E92}"/>
              </a:ext>
            </a:extLst>
          </p:cNvPr>
          <p:cNvSpPr/>
          <p:nvPr/>
        </p:nvSpPr>
        <p:spPr>
          <a:xfrm>
            <a:off x="21844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787D6-BDAC-4C86-B8AC-F29211BE991B}"/>
              </a:ext>
            </a:extLst>
          </p:cNvPr>
          <p:cNvSpPr/>
          <p:nvPr/>
        </p:nvSpPr>
        <p:spPr>
          <a:xfrm>
            <a:off x="-144780" y="188035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 εΗϛ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u gió. Vì vậy, cây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Ż gãy 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741A8-F7DB-41B0-A937-92DAE19B87B9}"/>
              </a:ext>
            </a:extLst>
          </p:cNvPr>
          <p:cNvSpPr/>
          <p:nvPr/>
        </p:nvSpPr>
        <p:spPr>
          <a:xfrm>
            <a:off x="-162337" y="118682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 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o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76011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865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925219" y="284940"/>
            <a:ext cx="718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8" y="1076979"/>
            <a:ext cx="4989532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048256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38144" y="4328160"/>
            <a:ext cx="1865376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3632" y="4181856"/>
            <a:ext cx="2145792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3005" y="1534648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hướng học tập tiếp theo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714397"/>
            <a:ext cx="579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1.Luyện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bài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1621508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Hoàn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thành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2425157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3. </a:t>
            </a:r>
            <a:r>
              <a:rPr lang="en-US" altLang="zh-CN" sz="4400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Chuẩn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bị</a:t>
            </a:r>
            <a:r>
              <a:rPr lang="en-US" altLang="zh-CN" sz="440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bài : Ôn tập.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7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5" y="1479021"/>
            <a:ext cx="855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XIN CHÀO VÀ HẸN GẶP LẠI!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F56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228600" y="1107441"/>
            <a:ext cx="8697685" cy="604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296194" y="1125449"/>
            <a:ext cx="572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lắc lư      xanh tốt       dễ gãy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8600" y="1985491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Cành liễu rủ lá trông                  như một mái tóc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28601" y="1127643"/>
            <a:ext cx="158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 dai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256" y="1123255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 mại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583247" y="1963719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03" y="3080651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Tập thể dục hằng ngày giúp cho cơ thể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369990" y="305182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0216 L 0.25972 0.172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0.77378 0.378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18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0" grpId="0"/>
      <p:bldP spid="10" grpId="1"/>
      <p:bldP spid="3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009136-DC96-4537-A95B-DB6EBEA9DD7C}"/>
              </a:ext>
            </a:extLst>
          </p:cNvPr>
          <p:cNvGrpSpPr/>
          <p:nvPr/>
        </p:nvGrpSpPr>
        <p:grpSpPr>
          <a:xfrm>
            <a:off x="9625" y="9625"/>
            <a:ext cx="8978900" cy="4351810"/>
            <a:chOff x="190500" y="133350"/>
            <a:chExt cx="8724900" cy="4351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21A913-FF05-4512-B03B-9BF68DD41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6278BAE-AFAE-49B2-9D4C-91E16DC23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7B79AB6-70F9-4D3C-BAEA-290E4164FF3A}"/>
              </a:ext>
            </a:extLst>
          </p:cNvPr>
          <p:cNvSpPr/>
          <p:nvPr/>
        </p:nvSpPr>
        <p:spPr>
          <a:xfrm>
            <a:off x="500499" y="50024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a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Càζ lΗğu ǟủ lá ǇrŪg Εϛm jại ηư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AE675-594C-44C9-85D1-E5F5DB4C7C5D}"/>
              </a:ext>
            </a:extLst>
          </p:cNvPr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B4548-3B0B-4B93-A92F-3D47BDCD7747}"/>
              </a:ext>
            </a:extLst>
          </p:cNvPr>
          <p:cNvSpPr/>
          <p:nvPr/>
        </p:nvSpPr>
        <p:spPr>
          <a:xfrm>
            <a:off x="480084" y="188852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b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dục hàng wgày giúp cơ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B1D047-C7E6-4E05-8E58-DEBBAA919B42}"/>
              </a:ext>
            </a:extLst>
          </p:cNvPr>
          <p:cNvSpPr/>
          <p:nvPr/>
        </p:nvSpPr>
        <p:spPr>
          <a:xfrm>
            <a:off x="-32797" y="118682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mŎ jái Ǉŉ 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89A88-B24A-4773-8EE2-7C64F6D11DBC}"/>
              </a:ext>
            </a:extLst>
          </p:cNvPr>
          <p:cNvSpPr/>
          <p:nvPr/>
        </p:nvSpPr>
        <p:spPr>
          <a:xfrm>
            <a:off x="-32797" y="257511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dai.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1387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1600200"/>
            <a:ext cx="2164392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1" y="1589314"/>
            <a:ext cx="2202040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5940" y="770134"/>
            <a:ext cx="66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954521b-b4ab-4ce3-8aa8-8bfa99a4c36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600</Words>
  <Application>Microsoft Office PowerPoint</Application>
  <PresentationFormat>On-screen Show (16:9)</PresentationFormat>
  <Paragraphs>102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Calibri</vt:lpstr>
      <vt:lpstr>HP001 5 hàng</vt:lpstr>
      <vt:lpstr>Arial-Rounded</vt:lpstr>
      <vt:lpstr>宋体</vt:lpstr>
      <vt:lpstr>华康少女文字W5</vt:lpstr>
      <vt:lpstr>UTM Avo</vt:lpstr>
      <vt:lpstr>DFPOP1-W9</vt:lpstr>
      <vt:lpstr>Arial</vt:lpstr>
      <vt:lpstr>Times New Roman</vt:lpstr>
      <vt:lpstr>HP001 4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Laptop</cp:lastModifiedBy>
  <cp:revision>43</cp:revision>
  <dcterms:created xsi:type="dcterms:W3CDTF">2020-08-13T09:19:08Z</dcterms:created>
  <dcterms:modified xsi:type="dcterms:W3CDTF">2022-04-10T08:18:22Z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