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</p:sldMasterIdLst>
  <p:notesMasterIdLst>
    <p:notesMasterId r:id="rId14"/>
  </p:notesMasterIdLst>
  <p:sldIdLst>
    <p:sldId id="355" r:id="rId5"/>
    <p:sldId id="356" r:id="rId6"/>
    <p:sldId id="282" r:id="rId7"/>
    <p:sldId id="342" r:id="rId8"/>
    <p:sldId id="343" r:id="rId9"/>
    <p:sldId id="345" r:id="rId10"/>
    <p:sldId id="347" r:id="rId11"/>
    <p:sldId id="349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106" d="100"/>
          <a:sy n="106" d="100"/>
        </p:scale>
        <p:origin x="79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CD13B-7EBF-46B2-92D8-D0BEA0D04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731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0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7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6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36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77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6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3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6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7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82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2026/2/11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59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2026/2/11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8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2026/2/11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482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30"/>
            <a:ext cx="5391149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3" y="949330"/>
            <a:ext cx="5391151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2026/2/11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674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2026/2/11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79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2026/2/11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2026/2/11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771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2026/2/11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34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2026/2/11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23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2026/2/11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72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3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4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2026/2/11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47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1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6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087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42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847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0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61293"/>
      </p:ext>
    </p:extLst>
  </p:cSld>
  <p:clrMapOvr>
    <a:masterClrMapping/>
  </p:clrMapOvr>
  <p:transition spd="med" advTm="400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7D606-823C-45F9-AE49-66B054B3147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4F170-04FA-4F30-A505-80D2D38565A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482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A3E37-5B3B-41DF-B4D5-D1A661C6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1790CF-6C95-4FA3-B0A8-00B4BE65262B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91C8-80D0-4276-9A8C-95274019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70E0C-A5A6-4FAD-A1A2-DDCE2E67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1DE2-0C54-4AAC-8704-4CF67BF5E5E9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92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C84B-3A38-4A2D-BF5C-24BD7721B8D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7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7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1" y="949327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2026/2/11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68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250031" indent="-250031" algn="just" rtl="0" eaLnBrk="0" fontAlgn="base" hangingPunct="0">
        <a:lnSpc>
          <a:spcPct val="110000"/>
        </a:lnSpc>
        <a:spcBef>
          <a:spcPts val="1013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125">
          <a:solidFill>
            <a:srgbClr val="8B8E2E"/>
          </a:solidFill>
          <a:latin typeface="+mn-lt"/>
          <a:ea typeface="+mn-ea"/>
          <a:cs typeface="+mn-cs"/>
        </a:defRPr>
      </a:lvl1pPr>
      <a:lvl2pPr marL="250031" indent="-250031" algn="just" rtl="0" eaLnBrk="0" fontAlgn="base" hangingPunct="0">
        <a:lnSpc>
          <a:spcPct val="130000"/>
        </a:lnSpc>
        <a:spcBef>
          <a:spcPct val="0"/>
        </a:spcBef>
        <a:spcAft>
          <a:spcPts val="338"/>
        </a:spcAft>
        <a:buClr>
          <a:srgbClr val="B1D19B"/>
        </a:buClr>
        <a:buFont typeface="幼圆"/>
        <a:buChar char=" "/>
        <a:defRPr sz="9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4144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16716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19288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1859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1943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13.png"/><Relationship Id="rId4" Type="http://schemas.openxmlformats.org/officeDocument/2006/relationships/image" Target="../media/image16.jfif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3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71982" y="1086249"/>
            <a:ext cx="8404865" cy="36132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tự</a:t>
            </a: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nhiên và xã hội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Chủ </a:t>
            </a: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4: </a:t>
            </a: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Thực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vật</a:t>
            </a:r>
            <a:endParaRPr kumimoji="0" lang="en-US" sz="44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Arial-SGK-TV" pitchFamily="2" charset="0"/>
              <a:ea typeface="字魂59号-创粗黑"/>
              <a:cs typeface="Arial-SGK-TV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19: </a:t>
            </a: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Ôn</a:t>
            </a: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đề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Thực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字魂59号-创粗黑"/>
                <a:cs typeface="Arial-SGK-TV" pitchFamily="2" charset="0"/>
              </a:rPr>
              <a:t>vật</a:t>
            </a:r>
            <a:endParaRPr kumimoji="0" lang="en-US" sz="4400" b="1" i="0" u="none" strike="noStrike" kern="1200" cap="none" spc="0" normalizeH="0" baseline="0" noProof="0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字魂59号-创粗黑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62968-F935-4678-991B-74920D7C2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373" y="655767"/>
            <a:ext cx="1188698" cy="1669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496996-B1F7-421F-9C34-FFDCBE780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4377" l="9949" r="93367">
                        <a14:foregroundMark x1="61224" y1="76039" x2="61224" y2="76039"/>
                        <a14:foregroundMark x1="56633" y1="56235" x2="63776" y2="90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421" y="2325695"/>
            <a:ext cx="2226550" cy="2323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30AC6D-A593-48D1-9A09-758C5D03C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1" b="96822" l="4847" r="79847">
                        <a14:foregroundMark x1="9439" y1="43276" x2="18367" y2="56235"/>
                        <a14:foregroundMark x1="17857" y1="39853" x2="22449" y2="61125"/>
                        <a14:foregroundMark x1="25510" y1="51345" x2="20408" y2="64059"/>
                        <a14:foregroundMark x1="13010" y1="66504" x2="8418" y2="89976"/>
                        <a14:foregroundMark x1="40051" y1="69193" x2="43622" y2="91443"/>
                        <a14:foregroundMark x1="51786" y1="73105" x2="45153" y2="88998"/>
                        <a14:foregroundMark x1="60714" y1="78973" x2="63776" y2="91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600" y="4355811"/>
            <a:ext cx="2389839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8000"/>
    </mc:Choice>
    <mc:Fallback xmlns="">
      <p:transition advClick="0" advTm="1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9800" cy="693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0"/>
            <a:ext cx="6172200" cy="6858000"/>
          </a:xfrm>
          <a:prstGeom prst="rect">
            <a:avLst/>
          </a:prstGeom>
        </p:spPr>
      </p:pic>
      <p:pic>
        <p:nvPicPr>
          <p:cNvPr id="7" name="FILE_20220130_213427_Thoại 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52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8808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676400" y="914400"/>
            <a:ext cx="578097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err="1">
                <a:ln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8000" b="1" dirty="0">
                <a:ln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8000" b="1" dirty="0">
              <a:ln/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000">
        <p14:pan dir="u"/>
      </p:transition>
    </mc:Choice>
    <mc:Fallback xmlns=""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2000" cy="6858000"/>
          </a:xfrm>
          <a:prstGeom prst="rect">
            <a:avLst/>
          </a:prstGeom>
        </p:spPr>
      </p:pic>
      <p:pic>
        <p:nvPicPr>
          <p:cNvPr id="4" name="FILE_20220130_213427_Thoại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23000">
        <p14:pan dir="u"/>
      </p:transition>
    </mc:Choice>
    <mc:Fallback xmlns="">
      <p:transition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"/>
            <a:ext cx="38100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214"/>
            <a:ext cx="3685904" cy="3096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1969"/>
            <a:ext cx="4158344" cy="3103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3398569"/>
            <a:ext cx="3790406" cy="3437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98569"/>
            <a:ext cx="3685904" cy="3437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398569"/>
            <a:ext cx="4143104" cy="3437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209800" y="2362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FILE_20220130_213426_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3000" y="914400"/>
            <a:ext cx="609600" cy="609600"/>
          </a:xfrm>
          <a:prstGeom prst="rect">
            <a:avLst/>
          </a:prstGeom>
        </p:spPr>
      </p:pic>
      <p:pic>
        <p:nvPicPr>
          <p:cNvPr id="16" name="FILE_20220130_213426_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3833" y="199233"/>
            <a:ext cx="609600" cy="6096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110048" y="2298984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7086600" y="2298984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11444152" y="2424248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3110048" y="6019800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7086600" y="6019800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Oval 21"/>
          <p:cNvSpPr/>
          <p:nvPr/>
        </p:nvSpPr>
        <p:spPr>
          <a:xfrm>
            <a:off x="11353800" y="6019800"/>
            <a:ext cx="699952" cy="6999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806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9000">
        <p14:pan dir="u"/>
      </p:transition>
    </mc:Choice>
    <mc:Fallback xmlns="">
      <p:transition spd="slow" advClick="0" advTm="1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676400" y="914400"/>
            <a:ext cx="578097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</a:t>
            </a:r>
            <a:r>
              <a:rPr kumimoji="0" lang="en-US" sz="80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ĐỒ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3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000">
        <p14:pan dir="u"/>
      </p:transition>
    </mc:Choice>
    <mc:Fallback xmlns="">
      <p:transition spd="slow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5" y="-3487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5" t="18889" r="21096" b="13333"/>
          <a:stretch/>
        </p:blipFill>
        <p:spPr>
          <a:xfrm>
            <a:off x="3474048" y="1462018"/>
            <a:ext cx="5334001" cy="46482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59772" y="140363"/>
            <a:ext cx="6641376" cy="862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/>
              <a:t>Cùng</a:t>
            </a:r>
            <a:r>
              <a:rPr lang="en-US" sz="4400" b="1" dirty="0"/>
              <a:t> </a:t>
            </a:r>
            <a:r>
              <a:rPr lang="en-US" sz="4400" b="1" dirty="0" err="1"/>
              <a:t>hoàn</a:t>
            </a:r>
            <a:r>
              <a:rPr lang="en-US" sz="4400" b="1" dirty="0"/>
              <a:t> </a:t>
            </a:r>
            <a:r>
              <a:rPr lang="en-US" sz="4400" b="1" dirty="0" err="1"/>
              <a:t>thành</a:t>
            </a:r>
            <a:r>
              <a:rPr lang="en-US" sz="4400" b="1" dirty="0"/>
              <a:t> </a:t>
            </a:r>
            <a:r>
              <a:rPr lang="en-US" sz="4400" b="1" dirty="0" err="1"/>
              <a:t>sơ</a:t>
            </a:r>
            <a:r>
              <a:rPr lang="en-US" sz="4400" b="1" dirty="0"/>
              <a:t> </a:t>
            </a:r>
            <a:r>
              <a:rPr lang="en-US" sz="4400" b="1" dirty="0" err="1"/>
              <a:t>đồ</a:t>
            </a:r>
            <a:endParaRPr lang="en-US" sz="44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31023" y="673088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RỄ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1023" y="1435088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THÂN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341" y="2197088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LÁ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41" y="2950379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HOA VÀ QUẢ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0617" y="4207328"/>
            <a:ext cx="2514600" cy="108421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KHÔNG CHẠM VÀO GAI NHỌN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0" y="5362301"/>
            <a:ext cx="2514600" cy="108421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KHÔNG CHẠM VÀO CÂY CÓ ĐỘC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551126" y="52127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LẤY BÓNG MÁT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572897" y="762000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LÀM CẢNH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572898" y="1497877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LÀM THỨC ĂN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607732" y="2209672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LẤY GỖ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607732" y="2965075"/>
            <a:ext cx="2514600" cy="6564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LÀM THUỐC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630593" y="3886200"/>
            <a:ext cx="2514600" cy="6564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TƯỚI NƯỚC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630593" y="4548595"/>
            <a:ext cx="2514600" cy="6564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BẮT SÂU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641479" y="5284398"/>
            <a:ext cx="2514600" cy="6564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VUN ĐẤT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667605" y="6020202"/>
            <a:ext cx="2514600" cy="6564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NHẶT CỎ</a:t>
            </a:r>
          </a:p>
        </p:txBody>
      </p:sp>
      <p:pic>
        <p:nvPicPr>
          <p:cNvPr id="4" name="FILE_20220130_213427_Thoại 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1462018"/>
            <a:ext cx="609600" cy="609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565217" y="1002636"/>
            <a:ext cx="865687" cy="15119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491939" y="1905000"/>
            <a:ext cx="932131" cy="609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558270" y="2438400"/>
            <a:ext cx="869676" cy="421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592815" y="2480503"/>
            <a:ext cx="836185" cy="6946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524842" y="4876800"/>
            <a:ext cx="94920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491939" y="4953000"/>
            <a:ext cx="982109" cy="9821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12" idx="3"/>
          </p:cNvCxnSpPr>
          <p:nvPr/>
        </p:nvCxnSpPr>
        <p:spPr>
          <a:xfrm flipV="1">
            <a:off x="8808049" y="571500"/>
            <a:ext cx="693099" cy="21963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21" idx="1"/>
          </p:cNvCxnSpPr>
          <p:nvPr/>
        </p:nvCxnSpPr>
        <p:spPr>
          <a:xfrm flipV="1">
            <a:off x="8789150" y="1090205"/>
            <a:ext cx="783747" cy="17542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8789150" y="1905000"/>
            <a:ext cx="783747" cy="9394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8816758" y="2669621"/>
            <a:ext cx="733685" cy="1582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24" idx="1"/>
          </p:cNvCxnSpPr>
          <p:nvPr/>
        </p:nvCxnSpPr>
        <p:spPr>
          <a:xfrm>
            <a:off x="8808049" y="2834496"/>
            <a:ext cx="799683" cy="4587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8808049" y="4145405"/>
            <a:ext cx="822544" cy="6623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26" idx="1"/>
          </p:cNvCxnSpPr>
          <p:nvPr/>
        </p:nvCxnSpPr>
        <p:spPr>
          <a:xfrm>
            <a:off x="8816758" y="4839544"/>
            <a:ext cx="813835" cy="372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8771709" y="4807800"/>
            <a:ext cx="813835" cy="6169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8763000" y="4815001"/>
            <a:ext cx="859556" cy="14644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5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9000">
        <p14:pan dir="u"/>
      </p:transition>
    </mc:Choice>
    <mc:Fallback xmlns="">
      <p:transition spd="slow" advClick="0" advTm="5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13917" r="28030" b="14253"/>
          <a:stretch/>
        </p:blipFill>
        <p:spPr>
          <a:xfrm>
            <a:off x="3505200" y="1750693"/>
            <a:ext cx="4388434" cy="304800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" y="419100"/>
            <a:ext cx="2590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ĐẦU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6200" y="1366701"/>
            <a:ext cx="2590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THÂN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6200" y="2316480"/>
            <a:ext cx="2590800" cy="1112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CƠ QUAN DI CHUYỂN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200" y="3877218"/>
            <a:ext cx="2590800" cy="1685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KHÔNG ĐỂ VẬT CÀO, CẮN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20200" y="419100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LÀM THỨC ĂN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37617" y="1361258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LẤY SỨC KÉO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20200" y="2209800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LÀM CẢNH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220200" y="3534318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CẦN YÊU QUÝ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20200" y="4377008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CHĂM SÓCC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220200" y="5274604"/>
            <a:ext cx="2895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BẢO VỆ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59534" y="161538"/>
            <a:ext cx="4708910" cy="943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Cùng</a:t>
            </a:r>
            <a:r>
              <a:rPr lang="en-US" sz="3600" b="1" dirty="0"/>
              <a:t> </a:t>
            </a:r>
            <a:r>
              <a:rPr lang="en-US" sz="3600" b="1" dirty="0" err="1"/>
              <a:t>hoàn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sơ</a:t>
            </a:r>
            <a:r>
              <a:rPr lang="en-US" sz="3600" b="1" dirty="0"/>
              <a:t> </a:t>
            </a:r>
            <a:r>
              <a:rPr lang="en-US" sz="3600" b="1" dirty="0" err="1"/>
              <a:t>đồ</a:t>
            </a:r>
            <a:endParaRPr lang="en-US" sz="3600" b="1" dirty="0"/>
          </a:p>
        </p:txBody>
      </p:sp>
      <p:pic>
        <p:nvPicPr>
          <p:cNvPr id="5" name="FILE_20220130_213427_Thoại 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6071779"/>
            <a:ext cx="609600" cy="6096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 flipV="1">
            <a:off x="2666998" y="852751"/>
            <a:ext cx="838202" cy="11943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667000" y="1828800"/>
            <a:ext cx="838200" cy="2182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666998" y="2047058"/>
            <a:ext cx="838202" cy="8485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702857" y="3871366"/>
            <a:ext cx="838202" cy="8485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7893634" y="781839"/>
            <a:ext cx="1250366" cy="14279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893634" y="1828800"/>
            <a:ext cx="1285200" cy="3810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11" idx="1"/>
          </p:cNvCxnSpPr>
          <p:nvPr/>
        </p:nvCxnSpPr>
        <p:spPr>
          <a:xfrm>
            <a:off x="7893634" y="2259726"/>
            <a:ext cx="1326566" cy="2929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893634" y="3778766"/>
            <a:ext cx="12852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893634" y="3829655"/>
            <a:ext cx="1285200" cy="6244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7849620" y="3778766"/>
            <a:ext cx="1264517" cy="17461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01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7000">
        <p14:pan dir="u"/>
      </p:transition>
    </mc:Choice>
    <mc:Fallback xmlns="">
      <p:transition spd="slow" advClick="0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</a:rPr>
              <a:t>Chào tạm biệt các con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" name="FILE_20220130_213427_Thoại 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2871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7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117</Words>
  <Application>Microsoft Office PowerPoint</Application>
  <PresentationFormat>Widescreen</PresentationFormat>
  <Paragraphs>41</Paragraphs>
  <Slides>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等线</vt:lpstr>
      <vt:lpstr>Arial</vt:lpstr>
      <vt:lpstr>Arial Black</vt:lpstr>
      <vt:lpstr>Arial-SGK-TV</vt:lpstr>
      <vt:lpstr>Calibri</vt:lpstr>
      <vt:lpstr>Oswald Regular</vt:lpstr>
      <vt:lpstr>Passion One</vt:lpstr>
      <vt:lpstr>Tahoma</vt:lpstr>
      <vt:lpstr>幼圆</vt:lpstr>
      <vt:lpstr>字魂59号-创粗黑</vt:lpstr>
      <vt:lpstr>Office Theme</vt:lpstr>
      <vt:lpstr>1_Office Theme</vt:lpstr>
      <vt:lpstr>A000120140530B01PPBG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thanhtamthlb@gmail.com</cp:lastModifiedBy>
  <cp:revision>132</cp:revision>
  <dcterms:created xsi:type="dcterms:W3CDTF">2020-10-02T09:24:27Z</dcterms:created>
  <dcterms:modified xsi:type="dcterms:W3CDTF">2026-02-11T03:28:24Z</dcterms:modified>
</cp:coreProperties>
</file>