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7" r:id="rId3"/>
    <p:sldId id="268" r:id="rId4"/>
    <p:sldId id="269" r:id="rId5"/>
    <p:sldId id="260" r:id="rId6"/>
    <p:sldId id="261" r:id="rId7"/>
    <p:sldId id="262" r:id="rId8"/>
    <p:sldId id="273" r:id="rId9"/>
    <p:sldId id="263" r:id="rId10"/>
    <p:sldId id="274" r:id="rId11"/>
    <p:sldId id="276" r:id="rId12"/>
    <p:sldId id="277" r:id="rId13"/>
    <p:sldId id="265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4855-9ED6-4DD7-97A4-51A997B10765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7F3C7-22E4-4B8D-AD54-3BF4F67B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6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9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32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7F3C7-22E4-4B8D-AD54-3BF4F67BEE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8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4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../media/image1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ĐẾN VỚI GIỜ HỌC MÔN TIẾNG VIỆT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8"/>
            <a:ext cx="1294536" cy="834191"/>
          </a:xfrm>
          <a:prstGeom prst="rect">
            <a:avLst/>
          </a:prstGeom>
        </p:spPr>
      </p:pic>
      <p:pic>
        <p:nvPicPr>
          <p:cNvPr id="3074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66" y="5381804"/>
            <a:ext cx="294800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0" y="5324811"/>
            <a:ext cx="297978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895" y="38924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37" y="3296459"/>
            <a:ext cx="3556319" cy="3085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338139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300">
        <p:circle/>
      </p:transition>
    </mc:Choice>
    <mc:Fallback xmlns="">
      <p:transition spd="slow" advTm="93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11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14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685800" y="120869"/>
            <a:ext cx="5486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1" i="0" u="none" strike="noStrike" kern="1200" cap="none" spc="0" normalizeH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Nắng lung linh cầu vồng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876800"/>
            <a:ext cx="220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lung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1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linh</a:t>
            </a:r>
            <a:endParaRPr lang="en-US" sz="3100"/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502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6700" y="1981200"/>
            <a:ext cx="967740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Làng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tôi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có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lũy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tre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xanh</a:t>
            </a:r>
            <a:endParaRPr lang="en-US" sz="4000" b="1" dirty="0">
              <a:solidFill>
                <a:schemeClr val="tx2"/>
              </a:solidFill>
              <a:latin typeface="HP001 4 hàng" panose="020B0603050302020204" pitchFamily="34" charset="0"/>
              <a:cs typeface="Arial-SGK-TV" pitchFamily="2" charset="0"/>
            </a:endParaRPr>
          </a:p>
          <a:p>
            <a:pPr algn="ctr">
              <a:buNone/>
            </a:pP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Có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dòng</a:t>
            </a:r>
            <a:r>
              <a:rPr lang="en-US" sz="4000" b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sông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nhỏ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uốn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quanh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xóm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làng</a:t>
            </a:r>
            <a:r>
              <a:rPr lang="en-US" sz="4000" b="1" dirty="0">
                <a:solidFill>
                  <a:schemeClr val="tx2"/>
                </a:solidFill>
                <a:latin typeface="HP001 4 hàng" panose="020B0603050302020204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81303" y="304800"/>
            <a:ext cx="9144000" cy="1341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4.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u the ngoi">
            <a:extLst>
              <a:ext uri="{FF2B5EF4-FFF2-40B4-BE49-F238E27FC236}">
                <a16:creationId xmlns:a16="http://schemas.microsoft.com/office/drawing/2014/main" id="{F4521842-4FF5-49BC-8195-1B97CA544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857251"/>
            <a:ext cx="4705350" cy="5144801"/>
          </a:xfrm>
          <a:prstGeom prst="rect">
            <a:avLst/>
          </a:prstGeom>
          <a:noFill/>
        </p:spPr>
      </p:pic>
      <p:pic>
        <p:nvPicPr>
          <p:cNvPr id="4" name="19" descr="6">
            <a:extLst>
              <a:ext uri="{FF2B5EF4-FFF2-40B4-BE49-F238E27FC236}">
                <a16:creationId xmlns:a16="http://schemas.microsoft.com/office/drawing/2014/main" id="{D183BD78-8FB3-425F-9E8A-C774B4FC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6789897" y="4706779"/>
            <a:ext cx="2353151" cy="1278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10" y="-28575"/>
            <a:ext cx="276312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7250"/>
            <a:ext cx="9296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7" y="348392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795316" y="2167659"/>
            <a:ext cx="2371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</a:p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các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300568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740648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3711640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47974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92902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59" y="43049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1681290"/>
            <a:ext cx="2763123" cy="43194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F2AD3E-7461-4FD0-9D49-D2BB84D6F0EC}"/>
              </a:ext>
            </a:extLst>
          </p:cNvPr>
          <p:cNvSpPr txBox="1"/>
          <p:nvPr/>
        </p:nvSpPr>
        <p:spPr>
          <a:xfrm>
            <a:off x="3558967" y="1681525"/>
            <a:ext cx="21574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Bài 83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24000" y="2452723"/>
            <a:ext cx="582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ÔN TẬP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449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1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43001" y="-1143001"/>
            <a:ext cx="6858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3429000"/>
            <a:ext cx="92964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				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Voi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khỉ</a:t>
            </a:r>
            <a:endParaRPr kumimoji="0" lang="en-US" sz="35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Thua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nộp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mạng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bày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mưu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cưỡi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gặp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hẹn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quát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-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ở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	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vẻ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lễ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 -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Thưa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ông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sắp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tới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rồi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ạ.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>
                <a:latin typeface="Arial-SGK-TV" pitchFamily="2" charset="0"/>
                <a:cs typeface="Arial-SGK-TV" pitchFamily="2" charset="0"/>
              </a:rPr>
              <a:t>	Hổ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bụi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>
                <a:latin typeface="Arial-SGK-TV" pitchFamily="2" charset="0"/>
                <a:cs typeface="Arial-SGK-TV" pitchFamily="2" charset="0"/>
              </a:rPr>
              <a:t> một 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 descr="6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16200000">
            <a:off x="2857501" y="-2857500"/>
            <a:ext cx="3428999" cy="9143999"/>
          </a:xfrm>
        </p:spPr>
      </p:pic>
      <p:pic>
        <p:nvPicPr>
          <p:cNvPr id="4" name="[hanhtrangso.nxbgd.vn] Kể chuyện_ Voi, hổ và khỉ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1600" y="1981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91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8896" objId="4"/>
        <p14:stopEvt time="41475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28" y="1041181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17281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hỏi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26276" y="1615144"/>
            <a:ext cx="11012214" cy="2166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 phả</a:t>
            </a: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nộp mạng cho hổ v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thua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hổ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tài.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26276" y="3009900"/>
            <a:ext cx="10922876" cy="150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vóc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5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2800" y="3936780"/>
            <a:ext cx="3163614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546362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36989"/>
            <a:ext cx="3276600" cy="838200"/>
          </a:xfrm>
        </p:spPr>
        <p:txBody>
          <a:bodyPr/>
          <a:lstStyle/>
          <a:p>
            <a:pPr>
              <a:buNone/>
            </a:pP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6786" y="884237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ngoài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văn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tiếng có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chứa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vần: 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A1721143-9187-4038-91B5-8538C6FAFBB3}"/>
              </a:ext>
            </a:extLst>
          </p:cNvPr>
          <p:cNvSpPr/>
          <p:nvPr/>
        </p:nvSpPr>
        <p:spPr bwMode="auto">
          <a:xfrm>
            <a:off x="1458013" y="1663985"/>
            <a:ext cx="5628836" cy="331152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3" name="10">
            <a:extLst>
              <a:ext uri="{FF2B5EF4-FFF2-40B4-BE49-F238E27FC236}">
                <a16:creationId xmlns:a16="http://schemas.microsoft.com/office/drawing/2014/main" id="{22153AFF-1623-4EFC-BD94-BB978DF7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7633206" y="326810"/>
            <a:ext cx="2041875" cy="1915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11">
            <a:extLst>
              <a:ext uri="{FF2B5EF4-FFF2-40B4-BE49-F238E27FC236}">
                <a16:creationId xmlns:a16="http://schemas.microsoft.com/office/drawing/2014/main" id="{A094065D-4566-4C17-AF1E-B8619C51D48A}"/>
              </a:ext>
            </a:extLst>
          </p:cNvPr>
          <p:cNvSpPr txBox="1"/>
          <p:nvPr/>
        </p:nvSpPr>
        <p:spPr>
          <a:xfrm>
            <a:off x="2927683" y="3651433"/>
            <a:ext cx="1699504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500">
                <a:ln w="0">
                  <a:noFill/>
                </a:ln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Đọc</a:t>
            </a:r>
            <a:endParaRPr lang="zh-CN" altLang="en-US" sz="7500" dirty="0">
              <a:ln w="0">
                <a:noFill/>
              </a:ln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14">
            <a:extLst>
              <a:ext uri="{FF2B5EF4-FFF2-40B4-BE49-F238E27FC236}">
                <a16:creationId xmlns:a16="http://schemas.microsoft.com/office/drawing/2014/main" id="{A38B60B8-008B-4B23-ABEB-5C84B1961D83}"/>
              </a:ext>
            </a:extLst>
          </p:cNvPr>
          <p:cNvSpPr txBox="1"/>
          <p:nvPr/>
        </p:nvSpPr>
        <p:spPr>
          <a:xfrm>
            <a:off x="2121546" y="1679573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0" i="1">
                <a:ln w="0">
                  <a:noFill/>
                </a:ln>
                <a:solidFill>
                  <a:srgbClr val="F6B8B9"/>
                </a:solidFill>
                <a:cs typeface="+mn-ea"/>
                <a:sym typeface="+mn-lt"/>
              </a:rPr>
              <a:t>3</a:t>
            </a:r>
            <a:endParaRPr lang="zh-CN" altLang="en-US" sz="15000" i="1" dirty="0">
              <a:ln w="0">
                <a:noFill/>
              </a:ln>
              <a:solidFill>
                <a:srgbClr val="F6B8B9"/>
              </a:solidFill>
              <a:cs typeface="+mn-ea"/>
              <a:sym typeface="+mn-lt"/>
            </a:endParaRPr>
          </a:p>
        </p:txBody>
      </p:sp>
      <p:pic>
        <p:nvPicPr>
          <p:cNvPr id="8" name="15">
            <a:extLst>
              <a:ext uri="{FF2B5EF4-FFF2-40B4-BE49-F238E27FC236}">
                <a16:creationId xmlns:a16="http://schemas.microsoft.com/office/drawing/2014/main" id="{EA8E1DC2-6BB1-446D-A4C9-CCB432E944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3353167" y="2732766"/>
            <a:ext cx="1332044" cy="7087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A339DB3-1BDB-45EB-973B-44A25F1C5B19}"/>
              </a:ext>
            </a:extLst>
          </p:cNvPr>
          <p:cNvGrpSpPr/>
          <p:nvPr/>
        </p:nvGrpSpPr>
        <p:grpSpPr>
          <a:xfrm>
            <a:off x="-247923" y="5708879"/>
            <a:ext cx="18657284" cy="297315"/>
            <a:chOff x="-330564" y="6468838"/>
            <a:chExt cx="24876379" cy="396420"/>
          </a:xfrm>
        </p:grpSpPr>
        <p:pic>
          <p:nvPicPr>
            <p:cNvPr id="12" name="5">
              <a:extLst>
                <a:ext uri="{FF2B5EF4-FFF2-40B4-BE49-F238E27FC236}">
                  <a16:creationId xmlns:a16="http://schemas.microsoft.com/office/drawing/2014/main" id="{E3CDBE89-5EBA-4BE2-B83C-75FAC3C4F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-330564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5">
              <a:extLst>
                <a:ext uri="{FF2B5EF4-FFF2-40B4-BE49-F238E27FC236}">
                  <a16:creationId xmlns:a16="http://schemas.microsoft.com/office/drawing/2014/main" id="{BD8D13D3-65F7-402C-9E2F-0C58973EBC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contrast="20000"/>
            </a:blip>
            <a:srcRect b="83242"/>
            <a:stretch>
              <a:fillRect/>
            </a:stretch>
          </p:blipFill>
          <p:spPr>
            <a:xfrm>
              <a:off x="11945815" y="6468838"/>
              <a:ext cx="12600000" cy="3964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62" y="1185136"/>
            <a:ext cx="2089983" cy="38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9931 -2.22222E-6 " pathEditMode="relative" rAng="0" ptsTypes="AA">
                                          <p:cBhvr>
                                            <p:cTn id="29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66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-762000" y="120869"/>
            <a:ext cx="55626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Nắng</a:t>
            </a:r>
            <a:r>
              <a:rPr kumimoji="0" lang="en-US" sz="51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 tổ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600" noProof="0">
                <a:latin typeface="Arial-SGK-TV" pitchFamily="2" charset="0"/>
                <a:cs typeface="Arial-SGK-TV" pitchFamily="2" charset="0"/>
              </a:rPr>
              <a:t>	Lúa 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</a:t>
            </a:r>
            <a:r>
              <a:rPr kumimoji="0" lang="en-US" sz="36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Nắng 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lung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pic>
        <p:nvPicPr>
          <p:cNvPr id="2" name="[hanhtrangso.nxbgd.vn] Audio_ Nắng xuân hồng_H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76400" y="25908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990" objId="2"/>
        <p14:stopEvt time="63124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3.3|4.3|5.2|4.4|9.1|3.7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555</Words>
  <Application>Microsoft Office PowerPoint</Application>
  <PresentationFormat>On-screen Show (4:3)</PresentationFormat>
  <Paragraphs>91</Paragraphs>
  <Slides>16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A3.BoosterNextFYBlackRegular-San</vt:lpstr>
      <vt:lpstr>Arial</vt:lpstr>
      <vt:lpstr>Arial-SGK-TV</vt:lpstr>
      <vt:lpstr>Calibri</vt:lpstr>
      <vt:lpstr>HP001 4 hàng</vt:lpstr>
      <vt:lpstr>SVN-Poky's</vt:lpstr>
      <vt:lpstr>SVN-Whimsy</vt:lpstr>
      <vt:lpstr>Office Theme</vt:lpstr>
      <vt:lpstr>CHÀO MỪNG CÁC CON ĐẾN VỚI GIỜ HỌC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Viết vào vở các chữ số và từ chỉ số ( theo mẫu)</dc:title>
  <dc:creator>nga</dc:creator>
  <cp:lastModifiedBy>thanhtamthlb@gmail.com</cp:lastModifiedBy>
  <cp:revision>30</cp:revision>
  <dcterms:created xsi:type="dcterms:W3CDTF">2006-08-16T00:00:00Z</dcterms:created>
  <dcterms:modified xsi:type="dcterms:W3CDTF">2026-01-20T09:01:12Z</dcterms:modified>
</cp:coreProperties>
</file>