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68" r:id="rId5"/>
    <p:sldId id="258" r:id="rId6"/>
    <p:sldId id="259" r:id="rId7"/>
    <p:sldId id="260" r:id="rId8"/>
    <p:sldId id="261" r:id="rId9"/>
    <p:sldId id="270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08" y="156"/>
      </p:cViewPr>
      <p:guideLst>
        <p:guide orient="horz" pos="2085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08/04/2026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2860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3DE24A-B736-458F-8E45-1DC8BCB9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8D96DC-0D81-4900-A03A-8F207317E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18846-F6E0-4771-83B5-8AE142D77D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08/04/2026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84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2" name="WordArt 9"/>
          <p:cNvSpPr>
            <a:spLocks noTextEdit="1"/>
          </p:cNvSpPr>
          <p:nvPr/>
        </p:nvSpPr>
        <p:spPr>
          <a:xfrm>
            <a:off x="3994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8567" y="2286000"/>
            <a:ext cx="4572000" cy="646329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6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88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7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-1809432" y="33353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72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9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7158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en-US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en-US" dirty="0"/>
          </a:p>
        </p:txBody>
      </p:sp>
      <p:pic>
        <p:nvPicPr>
          <p:cNvPr id="32771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"/>
            <a:ext cx="12192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CẢM ƠN THẦY CÔ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 VÀ CÁC EM HỌC SINH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2775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2776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831850" y="101600"/>
            <a:ext cx="10515600" cy="1430338"/>
          </a:xfrm>
          <a:ln/>
        </p:spPr>
        <p:txBody>
          <a:bodyPr vert="horz" wrap="square" lIns="91440" tIns="45720" rIns="91440" bIns="45720" anchor="b"/>
          <a:lstStyle/>
          <a:p>
            <a:pPr algn="ctr" eaLnBrk="1" hangingPunct="1"/>
            <a:r>
              <a:rPr lang="en-US" sz="3200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+mj-cs"/>
              </a:rPr>
              <a:t>Thứ   ng</a:t>
            </a:r>
            <a:r>
              <a:rPr lang="en-US" sz="3200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sz="3200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+mj-cs"/>
              </a:rPr>
              <a:t>y tháng năm</a:t>
            </a:r>
            <a:br>
              <a:rPr lang="en-US" sz="3200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+mj-cs"/>
              </a:rPr>
              <a:t>Tiếng Việt</a:t>
            </a:r>
            <a:br>
              <a:rPr lang="en-US" sz="3200" kern="1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B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i 5: Cây liễu dẻo dai( Tiết 1)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025" y="1684338"/>
            <a:ext cx="32448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b="1" i="0" u="none" strike="noStrike" kern="1200" cap="none" spc="0" normalizeH="0" baseline="0" noProof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Khởi động</a:t>
            </a:r>
            <a:endParaRPr kumimoji="0" sz="4000" b="1" i="0" u="none" strike="noStrike" kern="1200" cap="none" spc="0" normalizeH="0" baseline="0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175" y="1531938"/>
            <a:ext cx="6069013" cy="532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163" y="2573338"/>
            <a:ext cx="1828800" cy="762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næi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giã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700088" y="3548063"/>
            <a:ext cx="107791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Th©n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c©y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liÔu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tuy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kh«ng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to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ư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dÎo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dai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Subtitle 2"/>
          <p:cNvSpPr txBox="1"/>
          <p:nvPr/>
        </p:nvSpPr>
        <p:spPr bwMode="auto">
          <a:xfrm>
            <a:off x="4732338" y="2574925"/>
            <a:ext cx="23463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l¾c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ư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Subtitle 2"/>
          <p:cNvSpPr txBox="1"/>
          <p:nvPr/>
        </p:nvSpPr>
        <p:spPr bwMode="auto">
          <a:xfrm>
            <a:off x="7381875" y="2573338"/>
            <a:ext cx="3270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lo l¾ng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550" y="1511300"/>
            <a:ext cx="1725613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b="1" i="0" u="none" strike="noStrike" kern="1200" cap="none" spc="0" normalizeH="0" baseline="0" noProof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Đọc</a:t>
            </a:r>
            <a:endParaRPr kumimoji="0" sz="4000" b="1" i="0" u="none" strike="noStrike" kern="1200" cap="none" spc="0" normalizeH="0" baseline="0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831850" y="128588"/>
            <a:ext cx="10515600" cy="14303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Thứ   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y tháng năm</a:t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Tiếng Việt</a:t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i 5: Cây liễu dẻo dai (tiết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757238" y="4830763"/>
            <a:ext cx="10883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c¾m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cµnh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xuèng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®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Êt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,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nhanh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chãng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mäc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lªn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c©y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non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846513" y="36195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92938" y="3617913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815638" y="3617913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652125" y="3617913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674938" y="482917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48100" y="532447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667625" y="482917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935913" y="5287963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066088" y="528955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  <p:bldP spid="9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7" name="Title 1"/>
          <p:cNvSpPr txBox="1"/>
          <p:nvPr/>
        </p:nvSpPr>
        <p:spPr>
          <a:xfrm>
            <a:off x="4610100" y="190500"/>
            <a:ext cx="3863975" cy="23558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endParaRPr lang="en-US" sz="6000" dirty="0">
              <a:latin typeface="Calibri Light" panose="020F03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525" y="190500"/>
            <a:ext cx="1725613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b="1" i="0" u="none" strike="noStrike" kern="1200" cap="none" spc="0" normalizeH="0" baseline="0" noProof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Đọc</a:t>
            </a:r>
            <a:endParaRPr kumimoji="0" sz="4000" b="1" i="0" u="none" strike="noStrike" kern="1200" cap="none" spc="0" normalizeH="0" baseline="0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25" y="1040130"/>
            <a:ext cx="8897620" cy="2592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940" y="3754120"/>
            <a:ext cx="7898130" cy="2762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6813"/>
            <a:ext cx="9144000" cy="2117725"/>
          </a:xfrm>
          <a:ln/>
        </p:spPr>
        <p:txBody>
          <a:bodyPr vert="horz" wrap="square" lIns="91440" tIns="45720" rIns="91440" bIns="45720" anchor="t"/>
          <a:lstStyle/>
          <a:p>
            <a:pPr algn="l" eaLnBrk="1" hangingPunct="1">
              <a:buClrTx/>
              <a:buSzTx/>
            </a:pPr>
            <a:r>
              <a:rPr lang="en-US" sz="3600" kern="1200" dirty="0">
                <a:solidFill>
                  <a:srgbClr val="2E75B6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a</a:t>
            </a:r>
            <a:r>
              <a:rPr lang="en-US" sz="3200" kern="1200" dirty="0">
                <a:solidFill>
                  <a:srgbClr val="2E75B6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. Thân cây liễu có đặc điểm gì?</a:t>
            </a:r>
          </a:p>
          <a:p>
            <a:pPr algn="l" eaLnBrk="1" hangingPunct="1">
              <a:buClrTx/>
              <a:buSzTx/>
            </a:pPr>
            <a:r>
              <a:rPr lang="en-US" sz="3200" kern="1200" dirty="0">
                <a:solidFill>
                  <a:srgbClr val="2E75B6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b. C</a:t>
            </a:r>
            <a:r>
              <a:rPr lang="en-US" sz="3200" kern="1200" dirty="0">
                <a:solidFill>
                  <a:srgbClr val="2E75B6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kern="1200" dirty="0">
                <a:solidFill>
                  <a:srgbClr val="2E75B6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nh liễu có đặc điểm gì?</a:t>
            </a:r>
          </a:p>
          <a:p>
            <a:pPr algn="l" eaLnBrk="1" hangingPunct="1">
              <a:buClrTx/>
              <a:buSzTx/>
            </a:pPr>
            <a:r>
              <a:rPr lang="en-US" sz="3200" kern="1200" dirty="0">
                <a:solidFill>
                  <a:srgbClr val="2E75B6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c. Vì sao nói liễu l</a:t>
            </a:r>
            <a:r>
              <a:rPr lang="en-US" sz="3200" kern="1200" dirty="0">
                <a:solidFill>
                  <a:srgbClr val="2E75B6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kern="1200" dirty="0">
                <a:solidFill>
                  <a:srgbClr val="2E75B6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 cây dễ trồng?</a:t>
            </a:r>
            <a:endParaRPr lang="en-US" sz="3200" kern="1200" dirty="0">
              <a:solidFill>
                <a:srgbClr val="2E75B6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9375" y="1520825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sz="3600" i="0" u="none" strike="noStrike" kern="1200" cap="none" spc="0" normalizeH="0" baseline="0" noProof="1">
                <a:solidFill>
                  <a:schemeClr val="bg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3. Trả lời câu hỏi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831850" y="128588"/>
            <a:ext cx="10515600" cy="14303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Thứ   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y tháng năm</a:t>
            </a:r>
            <a:b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</a:b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Tiếng Việt</a:t>
            </a:r>
            <a:b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</a:b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 5: Cây liễu dẻo dai ( Tiết 2)</a:t>
            </a:r>
            <a:endParaRPr lang="en-US" sz="3200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375" y="4235450"/>
            <a:ext cx="28892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i="0" u="none" strike="noStrike" kern="1200" cap="none" spc="0" normalizeH="0" baseline="0" noProof="1">
                <a:solidFill>
                  <a:schemeClr val="bg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4. Viết vở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922463" y="5094288"/>
            <a:ext cx="10515600" cy="14303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* Thân cây liễu dẻo dai.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* C</a:t>
            </a:r>
            <a:r>
              <a:rPr lang="en-US" sz="3200" i="1" dirty="0">
                <a:solidFill>
                  <a:srgbClr val="0070C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i="1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nh liễu mềm mại, có thể chuyển động theo chiều gió</a:t>
            </a:r>
            <a:endParaRPr lang="en-US" sz="3200" i="1" dirty="0">
              <a:solidFill>
                <a:srgbClr val="0070C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"/>
          <p:cNvGrpSpPr/>
          <p:nvPr/>
        </p:nvGrpSpPr>
        <p:grpSpPr>
          <a:xfrm flipH="1">
            <a:off x="3886200" y="0"/>
            <a:ext cx="7010400" cy="6858000"/>
            <a:chOff x="432" y="480"/>
            <a:chExt cx="5328" cy="3840"/>
          </a:xfrm>
        </p:grpSpPr>
        <p:pic>
          <p:nvPicPr>
            <p:cNvPr id="19460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>
            <a:xfrm>
              <a:off x="432" y="480"/>
              <a:ext cx="5328" cy="384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61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3" name="Picture 6" descr="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4" name="Picture 7" descr="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458" name="Picture 8"/>
          <p:cNvPicPr>
            <a:picLocks noChangeAspect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>
          <a:xfrm>
            <a:off x="1524000" y="5257800"/>
            <a:ext cx="32004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WordArt 9" descr="Narrow vertical"/>
          <p:cNvSpPr>
            <a:spLocks noTextEdit="1"/>
          </p:cNvSpPr>
          <p:nvPr/>
        </p:nvSpPr>
        <p:spPr>
          <a:xfrm>
            <a:off x="152400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Thư giãn!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0175" y="92075"/>
            <a:ext cx="11522075" cy="1724025"/>
          </a:xfrm>
          <a:ln/>
        </p:spPr>
        <p:txBody>
          <a:bodyPr vert="horz" wrap="square" lIns="91440" tIns="45720" rIns="91440" bIns="45720" anchor="b"/>
          <a:lstStyle/>
          <a:p>
            <a:pPr eaLnBrk="1" hangingPunct="1">
              <a:buClrTx/>
              <a:buSzTx/>
              <a:buFontTx/>
            </a:pPr>
            <a:r>
              <a:rPr lang="en-US" sz="3200" kern="1200" dirty="0">
                <a:solidFill>
                  <a:srgbClr val="0070C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Thứ   ng</a:t>
            </a:r>
            <a:r>
              <a:rPr lang="en-US" sz="3200" kern="1200" dirty="0">
                <a:solidFill>
                  <a:srgbClr val="0070C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kern="1200" dirty="0">
                <a:solidFill>
                  <a:srgbClr val="0070C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y tháng năm</a:t>
            </a:r>
            <a:br>
              <a:rPr lang="en-US" sz="3200" kern="1200" dirty="0">
                <a:solidFill>
                  <a:srgbClr val="0070C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</a:br>
            <a:r>
              <a:rPr lang="en-US" sz="3200" kern="1200" dirty="0">
                <a:solidFill>
                  <a:srgbClr val="0070C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Tiếng Việt</a:t>
            </a:r>
            <a:br>
              <a:rPr lang="en-US" sz="3200" kern="1200" dirty="0">
                <a:solidFill>
                  <a:srgbClr val="0070C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</a:br>
            <a:r>
              <a:rPr lang="en-US" sz="3200" kern="1200" dirty="0">
                <a:solidFill>
                  <a:srgbClr val="FF000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B</a:t>
            </a:r>
            <a:r>
              <a:rPr lang="en-US" sz="3200" kern="1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kern="1200" dirty="0">
                <a:solidFill>
                  <a:srgbClr val="FF000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i 5: Cây liễu dẻo dai ( Tiết 3)</a:t>
            </a:r>
            <a:endParaRPr lang="en-US" sz="3200" kern="1200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688"/>
            <a:ext cx="10217150" cy="232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100138" y="3463925"/>
            <a:ext cx="11744325" cy="117951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514350" indent="-514350">
              <a:lnSpc>
                <a:spcPct val="90000"/>
              </a:lnSpc>
              <a:buFontTx/>
              <a:buAutoNum type="alphaLcPeriod"/>
            </a:pPr>
            <a:r>
              <a:rPr lang="en-US" sz="3200" i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nh liễu rủ lá trông mềm mại như một mái tóc.</a:t>
            </a:r>
          </a:p>
          <a:p>
            <a:pPr marL="514350" indent="-514350">
              <a:lnSpc>
                <a:spcPct val="90000"/>
              </a:lnSpc>
            </a:pPr>
            <a:endParaRPr lang="en-US" sz="3200" i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3200" i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b. Tập thể dục h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 ng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i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y giúp cho cơ thể dẻo dai.</a:t>
            </a:r>
            <a:endParaRPr lang="en-US" sz="3200" i="1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0175" y="366395"/>
            <a:ext cx="2586355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i="0" u="none" strike="noStrike" kern="1200" cap="none" spc="0" normalizeH="0" baseline="0" noProof="1">
                <a:solidFill>
                  <a:schemeClr val="bg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4. Viết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85" y="66040"/>
            <a:ext cx="8731250" cy="6725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orizontal Scroll 1"/>
          <p:cNvSpPr/>
          <p:nvPr/>
        </p:nvSpPr>
        <p:spPr>
          <a:xfrm>
            <a:off x="108585" y="1546225"/>
            <a:ext cx="2319655" cy="26835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Trời nắng, các bạn học sinh đi dưới bóng cây xanh mát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0041890" y="1849755"/>
            <a:ext cx="2150110" cy="26835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Trời nắng, các bạn học sinh đi học không đội mũ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8" y="2101850"/>
            <a:ext cx="11423650" cy="303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1"/>
          <p:cNvSpPr txBox="1"/>
          <p:nvPr/>
        </p:nvSpPr>
        <p:spPr>
          <a:xfrm>
            <a:off x="268288" y="0"/>
            <a:ext cx="11522075" cy="1724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Thứ   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y tháng năm</a:t>
            </a:r>
            <a:b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</a:b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Tiếng Việt</a:t>
            </a:r>
            <a:b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</a:b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 5: Cây liễu dẻo dai ( Tiết 3)</a:t>
            </a:r>
            <a:endParaRPr lang="en-US" sz="3200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-106680" y="3086100"/>
            <a:ext cx="12298680" cy="21958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lnSpc>
                <a:spcPct val="90000"/>
              </a:lnSpc>
            </a:pP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a.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tr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?     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ch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ồi non           đũa 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tr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e        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tr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ồng trọt</a:t>
            </a:r>
            <a:b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</a:b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</a:b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b.  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r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d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?   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r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ễ cây       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d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ễ d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ng          mềm  </a:t>
            </a:r>
            <a:r>
              <a:rPr lang="en-US" sz="36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d</a:t>
            </a:r>
            <a:r>
              <a:rPr 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ẻo</a:t>
            </a:r>
            <a:endParaRPr lang="en-US" sz="3600" dirty="0">
              <a:solidFill>
                <a:srgbClr val="0070C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288" y="2054225"/>
            <a:ext cx="28892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i="0" u="none" strike="noStrike" kern="1200" cap="none" spc="0" normalizeH="0" baseline="0" noProof="1">
                <a:solidFill>
                  <a:schemeClr val="bg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7. Nghe viết</a:t>
            </a:r>
          </a:p>
        </p:txBody>
      </p:sp>
      <p:sp>
        <p:nvSpPr>
          <p:cNvPr id="7" name="AutoShape 14" descr="daisy_button_pink_hb"/>
          <p:cNvSpPr/>
          <p:nvPr/>
        </p:nvSpPr>
        <p:spPr>
          <a:xfrm>
            <a:off x="4395153" y="3092450"/>
            <a:ext cx="560387" cy="619125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AutoShape 14" descr="daisy_button_pink_hb"/>
          <p:cNvSpPr/>
          <p:nvPr/>
        </p:nvSpPr>
        <p:spPr>
          <a:xfrm>
            <a:off x="7820025" y="3107055"/>
            <a:ext cx="558800" cy="644525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AutoShape 14" descr="daisy_button_pink_hb"/>
          <p:cNvSpPr/>
          <p:nvPr/>
        </p:nvSpPr>
        <p:spPr>
          <a:xfrm>
            <a:off x="9562465" y="3067050"/>
            <a:ext cx="558800" cy="644525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AutoShape 14" descr="daisy_button_pink_hb"/>
          <p:cNvSpPr/>
          <p:nvPr/>
        </p:nvSpPr>
        <p:spPr>
          <a:xfrm>
            <a:off x="2780348" y="4177348"/>
            <a:ext cx="558800" cy="619125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" name="AutoShape 14" descr="daisy_button_pink_hb"/>
          <p:cNvSpPr/>
          <p:nvPr/>
        </p:nvSpPr>
        <p:spPr>
          <a:xfrm>
            <a:off x="5370513" y="4078923"/>
            <a:ext cx="558800" cy="619125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2" name="AutoShape 14" descr="daisy_button_pink_hb"/>
          <p:cNvSpPr/>
          <p:nvPr/>
        </p:nvSpPr>
        <p:spPr>
          <a:xfrm>
            <a:off x="9999028" y="4053840"/>
            <a:ext cx="558800" cy="644525"/>
          </a:xfrm>
          <a:prstGeom prst="actionButtonBlank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7213" y="2049463"/>
            <a:ext cx="925830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3200" i="0" u="none" strike="noStrike" kern="1200" cap="none" spc="0" normalizeH="0" baseline="0" noProof="1">
                <a:solidFill>
                  <a:schemeClr val="bg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8. Chọn chữ phù hợp thay cho bông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.VnAvant</vt:lpstr>
      <vt:lpstr>Arial</vt:lpstr>
      <vt:lpstr>Arial Black</vt:lpstr>
      <vt:lpstr>Calibri</vt:lpstr>
      <vt:lpstr>Calibri Light</vt:lpstr>
      <vt:lpstr>Times New Roman</vt:lpstr>
      <vt:lpstr>UTM Avo</vt:lpstr>
      <vt:lpstr>Verdana</vt:lpstr>
      <vt:lpstr>VNI-Brush</vt:lpstr>
      <vt:lpstr>Office Theme</vt:lpstr>
      <vt:lpstr>3_Default Design</vt:lpstr>
      <vt:lpstr>1_Office Theme</vt:lpstr>
      <vt:lpstr>2_Office Theme</vt:lpstr>
      <vt:lpstr>PowerPoint Presentation</vt:lpstr>
      <vt:lpstr>Thứ   ngày tháng năm Tiếng Việt Bài 5: Cây liễu dẻo dai( Tiết 1)</vt:lpstr>
      <vt:lpstr>PowerPoint Presentation</vt:lpstr>
      <vt:lpstr>PowerPoint Presentation</vt:lpstr>
      <vt:lpstr>PowerPoint Presentation</vt:lpstr>
      <vt:lpstr>PowerPoint Presentation</vt:lpstr>
      <vt:lpstr>Thứ   ngày tháng năm Tiếng Việt Bài 5: Cây liễu dẻo dai ( Tiết 3)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DL280825</cp:lastModifiedBy>
  <cp:revision>5</cp:revision>
  <dcterms:created xsi:type="dcterms:W3CDTF">2020-08-08T08:08:51Z</dcterms:created>
  <dcterms:modified xsi:type="dcterms:W3CDTF">2026-04-08T09:16:47Z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