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1"/>
  </p:notesMasterIdLst>
  <p:sldIdLst>
    <p:sldId id="297" r:id="rId2"/>
    <p:sldId id="298" r:id="rId3"/>
    <p:sldId id="279" r:id="rId4"/>
    <p:sldId id="302" r:id="rId5"/>
    <p:sldId id="285" r:id="rId6"/>
    <p:sldId id="286" r:id="rId7"/>
    <p:sldId id="287" r:id="rId8"/>
    <p:sldId id="288" r:id="rId9"/>
    <p:sldId id="301" r:id="rId10"/>
  </p:sldIdLst>
  <p:sldSz cx="9144000" cy="5143500" type="screen16x9"/>
  <p:notesSz cx="6858000" cy="9144000"/>
  <p:custDataLst>
    <p:tags r:id="rId12"/>
  </p:custDataLst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hần Mặc định" id="{7713042B-E3DF-4886-961E-1A57990D5C02}">
          <p14:sldIdLst>
            <p14:sldId id="297"/>
            <p14:sldId id="298"/>
          </p14:sldIdLst>
        </p14:section>
        <p14:section name="Tiết 1" id="{29C178FB-5098-4551-BE1B-302196ADB65A}">
          <p14:sldIdLst/>
        </p14:section>
        <p14:section name="Tiết 2" id="{9F60823D-ED45-406B-A127-289E07A3A261}">
          <p14:sldIdLst>
            <p14:sldId id="279"/>
            <p14:sldId id="302"/>
            <p14:sldId id="285"/>
            <p14:sldId id="286"/>
            <p14:sldId id="287"/>
            <p14:sldId id="288"/>
            <p14:sldId id="301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F8811"/>
    <a:srgbClr val="10AB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610" autoAdjust="0"/>
    <p:restoredTop sz="86885" autoAdjust="0"/>
  </p:normalViewPr>
  <p:slideViewPr>
    <p:cSldViewPr snapToGrid="0">
      <p:cViewPr varScale="1">
        <p:scale>
          <a:sx n="141" d="100"/>
          <a:sy n="141" d="100"/>
        </p:scale>
        <p:origin x="288" y="114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66" d="100"/>
          <a:sy n="66" d="100"/>
        </p:scale>
        <p:origin x="2772" y="54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AF75ED-520F-4A5B-AA15-EE2905656148}" type="datetimeFigureOut">
              <a:rPr lang="vi-VN" smtClean="0"/>
              <a:pPr/>
              <a:t>28/04/2026</a:t>
            </a:fld>
            <a:endParaRPr lang="vi-VN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A17111-0E80-4DBD-8E49-1DE28FD8D9F2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038956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幻灯片图像占位符 5632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6323" name="文本占位符 56322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05056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A17111-0E80-4DBD-8E49-1DE28FD8D9F2}" type="slidenum">
              <a:rPr lang="vi-VN" smtClean="0"/>
              <a:pPr/>
              <a:t>5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650231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A17111-0E80-4DBD-8E49-1DE28FD8D9F2}" type="slidenum">
              <a:rPr lang="vi-VN" smtClean="0"/>
              <a:pPr/>
              <a:t>6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511929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A17111-0E80-4DBD-8E49-1DE28FD8D9F2}" type="slidenum">
              <a:rPr lang="vi-VN" smtClean="0"/>
              <a:pPr/>
              <a:t>7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258520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A17111-0E80-4DBD-8E49-1DE28FD8D9F2}" type="slidenum">
              <a:rPr lang="vi-VN" smtClean="0"/>
              <a:pPr/>
              <a:t>8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265527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00F3-8A30-4964-9FF2-12F2700C5305}" type="datetimeFigureOut">
              <a:rPr lang="zh-CN" altLang="en-US" smtClean="0"/>
              <a:pPr/>
              <a:t>2026/4/28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66A0-0F3A-4B67-9B1F-5CD314B215A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4629833"/>
      </p:ext>
    </p:extLst>
  </p:cSld>
  <p:clrMapOvr>
    <a:masterClrMapping/>
  </p:clrMapOvr>
  <p:transition spd="med">
    <p:blinds dir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00F3-8A30-4964-9FF2-12F2700C5305}" type="datetimeFigureOut">
              <a:rPr lang="zh-CN" altLang="en-US" smtClean="0"/>
              <a:pPr/>
              <a:t>2026/4/28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66A0-0F3A-4B67-9B1F-5CD314B215A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3616907"/>
      </p:ext>
    </p:extLst>
  </p:cSld>
  <p:clrMapOvr>
    <a:masterClrMapping/>
  </p:clrMapOvr>
  <p:transition spd="med">
    <p:blinds dir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00F3-8A30-4964-9FF2-12F2700C5305}" type="datetimeFigureOut">
              <a:rPr lang="zh-CN" altLang="en-US" smtClean="0"/>
              <a:pPr/>
              <a:t>2026/4/28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66A0-0F3A-4B67-9B1F-5CD314B215A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0891752"/>
      </p:ext>
    </p:extLst>
  </p:cSld>
  <p:clrMapOvr>
    <a:masterClrMapping/>
  </p:clrMapOvr>
  <p:transition spd="med">
    <p:blinds dir="vert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9912FC-0064-41AD-AC7A-941CE5848716}" type="datetimeFigureOut">
              <a:rPr lang="en-US" smtClean="0"/>
              <a:t>28/04/2026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15FFB-5F72-4BBA-BCE3-2FBF73120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16438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63" y="1369265"/>
            <a:ext cx="3886274" cy="326361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4629238" y="1369266"/>
            <a:ext cx="3886274" cy="157405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4629238" y="3057629"/>
            <a:ext cx="3886274" cy="157525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223763089"/>
      </p:ext>
    </p:extLst>
  </p:cSld>
  <p:clrMapOvr>
    <a:masterClrMapping/>
  </p:clrMapOvr>
  <p:transition advClick="0" advTm="3000"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473866" y="265515"/>
            <a:ext cx="275399" cy="275363"/>
          </a:xfrm>
          <a:prstGeom prst="rect">
            <a:avLst/>
          </a:prstGeom>
          <a:solidFill>
            <a:srgbClr val="10A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/>
          </a:p>
        </p:txBody>
      </p:sp>
      <p:cxnSp>
        <p:nvCxnSpPr>
          <p:cNvPr id="8" name="直接连接符 7"/>
          <p:cNvCxnSpPr/>
          <p:nvPr userDrawn="1"/>
        </p:nvCxnSpPr>
        <p:spPr>
          <a:xfrm>
            <a:off x="961066" y="591446"/>
            <a:ext cx="6751629" cy="0"/>
          </a:xfrm>
          <a:prstGeom prst="line">
            <a:avLst/>
          </a:prstGeom>
          <a:ln>
            <a:solidFill>
              <a:srgbClr val="AE937E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矩形 9"/>
          <p:cNvSpPr/>
          <p:nvPr userDrawn="1"/>
        </p:nvSpPr>
        <p:spPr>
          <a:xfrm>
            <a:off x="573689" y="363037"/>
            <a:ext cx="275399" cy="275363"/>
          </a:xfrm>
          <a:prstGeom prst="rect">
            <a:avLst/>
          </a:prstGeom>
          <a:solidFill>
            <a:srgbClr val="1F881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 sz="1800">
              <a:latin typeface="AvantGarde Md B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5006365"/>
      </p:ext>
    </p:extLst>
  </p:cSld>
  <p:clrMapOvr>
    <a:masterClrMapping/>
  </p:clrMapOvr>
  <p:transition spd="med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00F3-8A30-4964-9FF2-12F2700C5305}" type="datetimeFigureOut">
              <a:rPr lang="zh-CN" altLang="en-US" smtClean="0"/>
              <a:pPr/>
              <a:t>2026/4/28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66A0-0F3A-4B67-9B1F-5CD314B215A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5111977"/>
      </p:ext>
    </p:extLst>
  </p:cSld>
  <p:clrMapOvr>
    <a:masterClrMapping/>
  </p:clrMapOvr>
  <p:transition spd="med">
    <p:blinds dir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00F3-8A30-4964-9FF2-12F2700C5305}" type="datetimeFigureOut">
              <a:rPr lang="zh-CN" altLang="en-US" smtClean="0"/>
              <a:pPr/>
              <a:t>2026/4/28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66A0-0F3A-4B67-9B1F-5CD314B215A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7419458"/>
      </p:ext>
    </p:extLst>
  </p:cSld>
  <p:clrMapOvr>
    <a:masterClrMapping/>
  </p:clrMapOvr>
  <p:transition spd="med">
    <p:blinds dir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00F3-8A30-4964-9FF2-12F2700C5305}" type="datetimeFigureOut">
              <a:rPr lang="zh-CN" altLang="en-US" smtClean="0"/>
              <a:pPr/>
              <a:t>2026/4/28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66A0-0F3A-4B67-9B1F-5CD314B215A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7130652"/>
      </p:ext>
    </p:extLst>
  </p:cSld>
  <p:clrMapOvr>
    <a:masterClrMapping/>
  </p:clrMapOvr>
  <p:transition spd="med">
    <p:blinds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00F3-8A30-4964-9FF2-12F2700C5305}" type="datetimeFigureOut">
              <a:rPr lang="zh-CN" altLang="en-US" smtClean="0"/>
              <a:pPr/>
              <a:t>2026/4/28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66A0-0F3A-4B67-9B1F-5CD314B215A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6796045"/>
      </p:ext>
    </p:extLst>
  </p:cSld>
  <p:clrMapOvr>
    <a:masterClrMapping/>
  </p:clrMapOvr>
  <p:transition spd="med">
    <p:blinds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00F3-8A30-4964-9FF2-12F2700C5305}" type="datetimeFigureOut">
              <a:rPr lang="zh-CN" altLang="en-US" smtClean="0"/>
              <a:pPr/>
              <a:t>2026/4/28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66A0-0F3A-4B67-9B1F-5CD314B215A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6823059"/>
      </p:ext>
    </p:extLst>
  </p:cSld>
  <p:clrMapOvr>
    <a:masterClrMapping/>
  </p:clrMapOvr>
  <p:transition spd="med">
    <p:blinds dir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00F3-8A30-4964-9FF2-12F2700C5305}" type="datetimeFigureOut">
              <a:rPr lang="zh-CN" altLang="en-US" smtClean="0"/>
              <a:pPr/>
              <a:t>2026/4/28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66A0-0F3A-4B67-9B1F-5CD314B215A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5799714"/>
      </p:ext>
    </p:extLst>
  </p:cSld>
  <p:clrMapOvr>
    <a:masterClrMapping/>
  </p:clrMapOvr>
  <p:transition spd="med">
    <p:blinds dir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00F3-8A30-4964-9FF2-12F2700C5305}" type="datetimeFigureOut">
              <a:rPr lang="zh-CN" altLang="en-US" smtClean="0"/>
              <a:pPr/>
              <a:t>2026/4/28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66A0-0F3A-4B67-9B1F-5CD314B215A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2376273"/>
      </p:ext>
    </p:extLst>
  </p:cSld>
  <p:clrMapOvr>
    <a:masterClrMapping/>
  </p:clrMapOvr>
  <p:transition spd="med">
    <p:blinds dir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1300F3-8A30-4964-9FF2-12F2700C5305}" type="datetimeFigureOut">
              <a:rPr lang="zh-CN" altLang="en-US" smtClean="0"/>
              <a:pPr/>
              <a:t>2026/4/28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4B66A0-0F3A-4B67-9B1F-5CD314B215A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63853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4" r:id="rId13"/>
  </p:sldLayoutIdLst>
  <p:transition spd="med">
    <p:blinds dir="vert"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Times New Roman" panose="02020603050405020304" pitchFamily="18" charset="0"/>
          <a:ea typeface="+mj-ea"/>
          <a:cs typeface="Times New Roman" panose="02020603050405020304" pitchFamily="18" charset="0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eg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microsoft.com/office/2007/relationships/hdphoto" Target="../media/hdphoto3.wdp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microsoft.com/office/2007/relationships/hdphoto" Target="../media/hdphoto3.wdp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microsoft.com/office/2007/relationships/hdphoto" Target="../media/hdphoto4.wdp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FE535AE-2CA4-451C-B3F3-F6B3FC28A9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12433" y1="71264" x2="12433" y2="71264"/>
                        <a14:foregroundMark x1="10302" y1="49138" x2="10302" y2="49138"/>
                        <a14:foregroundMark x1="12433" y1="52299" x2="12433" y2="52299"/>
                        <a14:foregroundMark x1="13321" y1="62931" x2="13321" y2="62931"/>
                        <a14:foregroundMark x1="13321" y1="64943" x2="13321" y2="64943"/>
                        <a14:foregroundMark x1="42451" y1="53736" x2="42451" y2="53736"/>
                        <a14:foregroundMark x1="55417" y1="56897" x2="55417" y2="56897"/>
                        <a14:foregroundMark x1="69805" y1="58621" x2="69805" y2="58621"/>
                        <a14:foregroundMark x1="85790" y1="54885" x2="85790" y2="54885"/>
                        <a14:foregroundMark x1="84902" y1="70690" x2="84902" y2="70690"/>
                        <a14:foregroundMark x1="24689" y1="61207" x2="24689" y2="61207"/>
                        <a14:foregroundMark x1="22913" y1="71552" x2="22913" y2="71552"/>
                        <a14:foregroundMark x1="30195" y1="69828" x2="30195" y2="69828"/>
                        <a14:foregroundMark x1="30195" y1="69828" x2="30195" y2="69828"/>
                        <a14:foregroundMark x1="32682" y1="77011" x2="32682" y2="77011"/>
                        <a14:foregroundMark x1="22558" y1="81322" x2="22558" y2="81322"/>
                        <a14:foregroundMark x1="22558" y1="67816" x2="22558" y2="67816"/>
                        <a14:foregroundMark x1="16519" y1="70690" x2="16519" y2="70690"/>
                        <a14:foregroundMark x1="14742" y1="72701" x2="14742" y2="72701"/>
                        <a14:foregroundMark x1="11545" y1="76437" x2="11545" y2="76437"/>
                        <a14:foregroundMark x1="19005" y1="75000" x2="19005" y2="75000"/>
                        <a14:foregroundMark x1="11012" y1="80172" x2="11012" y2="80172"/>
                        <a14:foregroundMark x1="22558" y1="77874" x2="22558" y2="77874"/>
                        <a14:foregroundMark x1="52753" y1="75862" x2="52753" y2="75862"/>
                        <a14:foregroundMark x1="80107" y1="80747" x2="80107" y2="80747"/>
                        <a14:foregroundMark x1="90764" y1="75862" x2="90764" y2="75862"/>
                        <a14:foregroundMark x1="52575" y1="80747" x2="52575" y2="80747"/>
                        <a14:foregroundMark x1="62345" y1="72126" x2="62345" y2="72126"/>
                        <a14:foregroundMark x1="47247" y1="74425" x2="47247" y2="74425"/>
                        <a14:foregroundMark x1="38366" y1="79885" x2="38366" y2="79885"/>
                        <a14:foregroundMark x1="66430" y1="49425" x2="66430" y2="49425"/>
                        <a14:foregroundMark x1="85435" y1="50000" x2="85435" y2="50000"/>
                        <a14:foregroundMark x1="26643" y1="22126" x2="26643" y2="22126"/>
                        <a14:foregroundMark x1="19183" y1="29310" x2="20249" y2="29310"/>
                        <a14:foregroundMark x1="21137" y1="21552" x2="21137" y2="21552"/>
                        <a14:foregroundMark x1="25222" y1="34770" x2="25222" y2="34770"/>
                        <a14:foregroundMark x1="25577" y1="44253" x2="25577" y2="44253"/>
                        <a14:foregroundMark x1="25577" y1="44828" x2="25577" y2="44828"/>
                        <a14:foregroundMark x1="25577" y1="44828" x2="25577" y2="44828"/>
                        <a14:foregroundMark x1="10302" y1="43678" x2="10302" y2="43678"/>
                        <a14:foregroundMark x1="70870" y1="70690" x2="70870" y2="70690"/>
                        <a14:foregroundMark x1="12966" y1="70690" x2="12966" y2="70690"/>
                        <a14:foregroundMark x1="11723" y1="76437" x2="11723" y2="76437"/>
                        <a14:foregroundMark x1="11012" y1="78736" x2="11012" y2="78736"/>
                        <a14:foregroundMark x1="10657" y1="79885" x2="10657" y2="79885"/>
                        <a14:foregroundMark x1="10657" y1="81034" x2="10657" y2="81034"/>
                        <a14:foregroundMark x1="11190" y1="81322" x2="11190" y2="81322"/>
                        <a14:foregroundMark x1="11190" y1="81322" x2="11190" y2="81322"/>
                        <a14:foregroundMark x1="11190" y1="81322" x2="11190" y2="81322"/>
                        <a14:foregroundMark x1="10657" y1="81322" x2="10657" y2="81322"/>
                        <a14:foregroundMark x1="10124" y1="81897" x2="10124" y2="81897"/>
                        <a14:foregroundMark x1="11723" y1="68966" x2="11723" y2="68966"/>
                        <a14:foregroundMark x1="11190" y1="68391" x2="11190" y2="68391"/>
                        <a14:foregroundMark x1="10302" y1="67241" x2="10302" y2="67241"/>
                        <a14:foregroundMark x1="10302" y1="67241" x2="10302" y2="67241"/>
                        <a14:foregroundMark x1="10302" y1="69828" x2="10302" y2="69828"/>
                        <a14:foregroundMark x1="10302" y1="74138" x2="10302" y2="74138"/>
                        <a14:foregroundMark x1="10302" y1="81322" x2="10302" y2="81322"/>
                        <a14:foregroundMark x1="9591" y1="81322" x2="9591" y2="81322"/>
                        <a14:foregroundMark x1="8171" y1="81897" x2="8171" y2="81897"/>
                        <a14:foregroundMark x1="11723" y1="81897" x2="11723" y2="81897"/>
                        <a14:foregroundMark x1="52753" y1="77299" x2="52753" y2="77299"/>
                        <a14:foregroundMark x1="52753" y1="78161" x2="52753" y2="78161"/>
                        <a14:foregroundMark x1="52753" y1="78161" x2="52753" y2="78161"/>
                        <a14:foregroundMark x1="52753" y1="81322" x2="52753" y2="81322"/>
                        <a14:foregroundMark x1="52753" y1="81322" x2="52753" y2="81322"/>
                        <a14:foregroundMark x1="60568" y1="72989" x2="60568" y2="72989"/>
                        <a14:foregroundMark x1="59147" y1="72989" x2="59147" y2="72989"/>
                        <a14:foregroundMark x1="58970" y1="72989" x2="58970" y2="72989"/>
                        <a14:foregroundMark x1="57726" y1="72989" x2="57726" y2="72989"/>
                        <a14:foregroundMark x1="57549" y1="70690" x2="57549" y2="70690"/>
                        <a14:foregroundMark x1="55062" y1="60345" x2="55062" y2="60345"/>
                        <a14:foregroundMark x1="54352" y1="65230" x2="54352" y2="65230"/>
                        <a14:foregroundMark x1="54352" y1="67241" x2="54352" y2="67241"/>
                        <a14:foregroundMark x1="53286" y1="67529" x2="53286" y2="67529"/>
                        <a14:foregroundMark x1="52398" y1="67529" x2="52398" y2="67529"/>
                        <a14:foregroundMark x1="52220" y1="68966" x2="52220" y2="68966"/>
                        <a14:foregroundMark x1="49023" y1="68391" x2="49023" y2="68391"/>
                        <a14:foregroundMark x1="44760" y1="68103" x2="44760" y2="68103"/>
                        <a14:foregroundMark x1="44227" y1="68103" x2="44227" y2="68103"/>
                        <a14:foregroundMark x1="79041" y1="66092" x2="79041" y2="66092"/>
                        <a14:foregroundMark x1="78508" y1="67241" x2="78508" y2="67241"/>
                        <a14:foregroundMark x1="78330" y1="67529" x2="78330" y2="67529"/>
                        <a14:foregroundMark x1="77620" y1="68103" x2="77620" y2="68103"/>
                        <a14:foregroundMark x1="77620" y1="68103" x2="77620" y2="68103"/>
                        <a14:foregroundMark x1="77620" y1="68103" x2="77620" y2="68103"/>
                        <a14:foregroundMark x1="81350" y1="68391" x2="81350" y2="68391"/>
                        <a14:foregroundMark x1="67140" y1="75862" x2="67140" y2="75862"/>
                        <a14:foregroundMark x1="68028" y1="76437" x2="68028" y2="76437"/>
                        <a14:foregroundMark x1="68028" y1="76437" x2="68028" y2="76437"/>
                        <a14:foregroundMark x1="67673" y1="78736" x2="67673" y2="78736"/>
                        <a14:foregroundMark x1="67673" y1="79598" x2="67673" y2="79598"/>
                        <a14:foregroundMark x1="67673" y1="79598" x2="67673" y2="79598"/>
                        <a14:foregroundMark x1="39076" y1="58908" x2="39076" y2="58908"/>
                        <a14:foregroundMark x1="40142" y1="53448" x2="40142" y2="53448"/>
                        <a14:foregroundMark x1="40142" y1="53448" x2="40142" y2="53448"/>
                        <a14:foregroundMark x1="39076" y1="45115" x2="39076" y2="45115"/>
                        <a14:foregroundMark x1="41563" y1="44540" x2="41563" y2="44540"/>
                        <a14:foregroundMark x1="42274" y1="45402" x2="42274" y2="45402"/>
                        <a14:foregroundMark x1="42806" y1="50575" x2="42806" y2="50575"/>
                        <a14:foregroundMark x1="38544" y1="56609" x2="38544" y2="56609"/>
                        <a14:foregroundMark x1="42274" y1="66667" x2="42274" y2="6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85109"/>
            <a:ext cx="9144000" cy="345839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069771" y="614877"/>
            <a:ext cx="4572000" cy="161582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495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MÔN: TOÁN</a:t>
            </a:r>
            <a:br>
              <a:rPr lang="en-US" sz="495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95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LỚP 1</a:t>
            </a:r>
          </a:p>
        </p:txBody>
      </p:sp>
    </p:spTree>
    <p:extLst>
      <p:ext uri="{BB962C8B-B14F-4D97-AF65-F5344CB8AC3E}">
        <p14:creationId xmlns:p14="http://schemas.microsoft.com/office/powerpoint/2010/main" val="1145957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8" name="文本框 6"/>
          <p:cNvSpPr txBox="1"/>
          <p:nvPr/>
        </p:nvSpPr>
        <p:spPr>
          <a:xfrm>
            <a:off x="594359" y="830850"/>
            <a:ext cx="795528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dirty="0" err="1">
                <a:ln w="9525">
                  <a:noFill/>
                </a:ln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Bài</a:t>
            </a:r>
            <a:r>
              <a:rPr lang="en-US" altLang="zh-CN" sz="4000" b="1" dirty="0">
                <a:ln w="9525">
                  <a:noFill/>
                </a:ln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38: </a:t>
            </a:r>
          </a:p>
          <a:p>
            <a:pPr algn="ctr"/>
            <a:r>
              <a:rPr lang="en-US" altLang="zh-CN" sz="4000" b="1" dirty="0" err="1">
                <a:ln w="9525">
                  <a:noFill/>
                </a:ln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Ôn</a:t>
            </a:r>
            <a:r>
              <a:rPr lang="en-US" altLang="zh-CN" sz="4000" b="1" dirty="0">
                <a:ln w="9525">
                  <a:noFill/>
                </a:ln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ln w="9525">
                  <a:noFill/>
                </a:ln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tập</a:t>
            </a:r>
            <a:r>
              <a:rPr lang="en-US" altLang="zh-CN" sz="4000" b="1" dirty="0">
                <a:ln w="9525">
                  <a:noFill/>
                </a:ln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ln w="9525">
                  <a:noFill/>
                </a:ln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các</a:t>
            </a:r>
            <a:r>
              <a:rPr lang="en-US" altLang="zh-CN" sz="4000" b="1" dirty="0">
                <a:ln w="9525">
                  <a:noFill/>
                </a:ln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ln w="9525">
                  <a:noFill/>
                </a:ln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số</a:t>
            </a:r>
            <a:r>
              <a:rPr lang="en-US" altLang="zh-CN" sz="4000" b="1" dirty="0">
                <a:ln w="9525">
                  <a:noFill/>
                </a:ln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ln w="9525">
                  <a:noFill/>
                </a:ln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và</a:t>
            </a:r>
            <a:r>
              <a:rPr lang="en-US" altLang="zh-CN" sz="4000" b="1" dirty="0">
                <a:ln w="9525">
                  <a:noFill/>
                </a:ln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ln w="9525">
                  <a:noFill/>
                </a:ln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phép</a:t>
            </a:r>
            <a:r>
              <a:rPr lang="en-US" altLang="zh-CN" sz="4000" b="1" dirty="0">
                <a:ln w="9525">
                  <a:noFill/>
                </a:ln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ln w="9525">
                  <a:noFill/>
                </a:ln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tính</a:t>
            </a:r>
            <a:r>
              <a:rPr lang="en-US" altLang="zh-CN" sz="4000" b="1" dirty="0">
                <a:ln w="9525">
                  <a:noFill/>
                </a:ln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ln w="9525">
                  <a:noFill/>
                </a:ln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trong</a:t>
            </a:r>
            <a:r>
              <a:rPr lang="en-US" altLang="zh-CN" sz="4000" b="1" dirty="0">
                <a:ln w="9525">
                  <a:noFill/>
                </a:ln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ln w="9525">
                  <a:noFill/>
                </a:ln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phạm</a:t>
            </a:r>
            <a:r>
              <a:rPr lang="en-US" altLang="zh-CN" sz="4000" b="1" dirty="0">
                <a:ln w="9525">
                  <a:noFill/>
                </a:ln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vi 10</a:t>
            </a:r>
            <a:endParaRPr lang="zh-CN" altLang="en-US" sz="4000" b="1" dirty="0">
              <a:ln w="9525">
                <a:noFill/>
              </a:ln>
              <a:solidFill>
                <a:srgbClr val="00206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9414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18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182" fill="hold">
                                          <p:stCondLst>
                                            <p:cond delay="18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8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2" decel="50000" autoRev="1" fill="hold">
                                          <p:stCondLst>
                                            <p:cond delay="18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4" fill="hold">
                                          <p:stCondLst>
                                            <p:cond delay="34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2822863" y="1610284"/>
            <a:ext cx="2635827" cy="1307829"/>
            <a:chOff x="3764973" y="2644047"/>
            <a:chExt cx="2978727" cy="3277030"/>
          </a:xfrm>
        </p:grpSpPr>
        <p:sp>
          <p:nvSpPr>
            <p:cNvPr id="7" name="椭圆 6"/>
            <p:cNvSpPr/>
            <p:nvPr/>
          </p:nvSpPr>
          <p:spPr>
            <a:xfrm>
              <a:off x="3764973" y="2644047"/>
              <a:ext cx="2978727" cy="3277030"/>
            </a:xfrm>
            <a:prstGeom prst="ellipse">
              <a:avLst/>
            </a:prstGeom>
            <a:solidFill>
              <a:srgbClr val="10AB00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3986243" y="2894407"/>
              <a:ext cx="2757457" cy="27763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66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Tiết</a:t>
              </a:r>
              <a:r>
                <a:rPr lang="en-US" altLang="zh-CN" sz="66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2</a:t>
              </a:r>
              <a:endParaRPr lang="zh-CN" altLang="en-US" sz="6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22162647"/>
      </p:ext>
    </p:extLst>
  </p:cSld>
  <p:clrMapOvr>
    <a:masterClrMapping/>
  </p:clrMapOvr>
  <p:transition spd="med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96" name="图片 41995" descr="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1186" y="305044"/>
            <a:ext cx="3478692" cy="289618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997" name="图片 41996" descr="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337" y="1"/>
            <a:ext cx="5433032" cy="463768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998" name="图片 41997" descr="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337" y="4212862"/>
            <a:ext cx="9107330" cy="9306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Hình ảnh 2">
            <a:extLst>
              <a:ext uri="{FF2B5EF4-FFF2-40B4-BE49-F238E27FC236}">
                <a16:creationId xmlns:a16="http://schemas.microsoft.com/office/drawing/2014/main" id="{AA7BA239-4C68-4410-86CE-8EC7FD42C03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71" t="42401" r="61347" b="52221"/>
          <a:stretch/>
        </p:blipFill>
        <p:spPr>
          <a:xfrm>
            <a:off x="553305" y="2344808"/>
            <a:ext cx="4240368" cy="1767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490957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19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19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19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19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19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342" t="16297" b="62116"/>
          <a:stretch/>
        </p:blipFill>
        <p:spPr>
          <a:xfrm>
            <a:off x="481782" y="953729"/>
            <a:ext cx="8180438" cy="37597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id="{AA7BA239-4C68-4410-86CE-8EC7FD42C03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71" t="42401" r="61347" b="52221"/>
          <a:stretch/>
        </p:blipFill>
        <p:spPr>
          <a:xfrm>
            <a:off x="342900" y="48854"/>
            <a:ext cx="3022600" cy="1259993"/>
          </a:xfrm>
          <a:prstGeom prst="rect">
            <a:avLst/>
          </a:prstGeom>
        </p:spPr>
      </p:pic>
      <p:sp>
        <p:nvSpPr>
          <p:cNvPr id="4" name="Smiley Face 3"/>
          <p:cNvSpPr/>
          <p:nvPr/>
        </p:nvSpPr>
        <p:spPr>
          <a:xfrm>
            <a:off x="2540000" y="2213722"/>
            <a:ext cx="825500" cy="816430"/>
          </a:xfrm>
          <a:prstGeom prst="smileyFace">
            <a:avLst/>
          </a:prstGeom>
          <a:solidFill>
            <a:srgbClr val="FFC000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miley Face 10"/>
          <p:cNvSpPr/>
          <p:nvPr/>
        </p:nvSpPr>
        <p:spPr>
          <a:xfrm>
            <a:off x="3968252" y="2087685"/>
            <a:ext cx="814614" cy="805543"/>
          </a:xfrm>
          <a:prstGeom prst="smileyFace">
            <a:avLst/>
          </a:prstGeom>
          <a:solidFill>
            <a:srgbClr val="FFC000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miley Face 11"/>
          <p:cNvSpPr/>
          <p:nvPr/>
        </p:nvSpPr>
        <p:spPr>
          <a:xfrm>
            <a:off x="5500622" y="2262021"/>
            <a:ext cx="814614" cy="805543"/>
          </a:xfrm>
          <a:prstGeom prst="smileyFace">
            <a:avLst/>
          </a:prstGeom>
          <a:solidFill>
            <a:srgbClr val="FFC000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6770620"/>
      </p:ext>
    </p:extLst>
  </p:cSld>
  <p:clrMapOvr>
    <a:masterClrMapping/>
  </p:clrMapOvr>
  <p:transition spd="med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1" grpId="0" animBg="1"/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AA7BA239-4C68-4410-86CE-8EC7FD42C03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71" t="42401" r="61347" b="51983"/>
          <a:stretch/>
        </p:blipFill>
        <p:spPr>
          <a:xfrm>
            <a:off x="342900" y="48854"/>
            <a:ext cx="3022600" cy="1315907"/>
          </a:xfrm>
          <a:prstGeom prst="rect">
            <a:avLst/>
          </a:prstGeom>
        </p:spPr>
      </p:pic>
      <p:pic>
        <p:nvPicPr>
          <p:cNvPr id="7" name="Picture 6" descr="0091.jpg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l="7309" t="38409" b="30068"/>
          <a:stretch>
            <a:fillRect/>
          </a:stretch>
        </p:blipFill>
        <p:spPr>
          <a:xfrm>
            <a:off x="948267" y="1241778"/>
            <a:ext cx="7852833" cy="36251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17" name="Straight Arrow Connector 16"/>
          <p:cNvCxnSpPr>
            <a:cxnSpLocks/>
          </p:cNvCxnSpPr>
          <p:nvPr/>
        </p:nvCxnSpPr>
        <p:spPr>
          <a:xfrm flipV="1">
            <a:off x="2506133" y="2861187"/>
            <a:ext cx="2282177" cy="694813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cxnSpLocks/>
          </p:cNvCxnSpPr>
          <p:nvPr/>
        </p:nvCxnSpPr>
        <p:spPr>
          <a:xfrm flipH="1" flipV="1">
            <a:off x="4788311" y="2861188"/>
            <a:ext cx="2202424" cy="609599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19970671"/>
      </p:ext>
    </p:extLst>
  </p:cSld>
  <p:clrMapOvr>
    <a:masterClrMapping/>
  </p:clrMapOvr>
  <p:transition spd="med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AA7BA239-4C68-4410-86CE-8EC7FD42C03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71" t="42401" r="61347" b="51983"/>
          <a:stretch/>
        </p:blipFill>
        <p:spPr>
          <a:xfrm>
            <a:off x="342900" y="48854"/>
            <a:ext cx="3022600" cy="1315907"/>
          </a:xfrm>
          <a:prstGeom prst="rect">
            <a:avLst/>
          </a:prstGeom>
        </p:spPr>
      </p:pic>
      <p:pic>
        <p:nvPicPr>
          <p:cNvPr id="6" name="Picture 5" descr="0091.jpg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l="8237" t="69136" b="7380"/>
          <a:stretch>
            <a:fillRect/>
          </a:stretch>
        </p:blipFill>
        <p:spPr>
          <a:xfrm>
            <a:off x="1030724" y="1319326"/>
            <a:ext cx="7349067" cy="34769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Oval 7"/>
          <p:cNvSpPr/>
          <p:nvPr/>
        </p:nvSpPr>
        <p:spPr>
          <a:xfrm>
            <a:off x="3160081" y="2743200"/>
            <a:ext cx="768452" cy="808383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lang="vi-VN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5028392" y="3279422"/>
            <a:ext cx="768452" cy="73425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vi-VN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4418792" y="1709530"/>
            <a:ext cx="768452" cy="103367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10</a:t>
            </a:r>
            <a:endParaRPr lang="vi-VN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8979528"/>
      </p:ext>
    </p:extLst>
  </p:cSld>
  <p:clrMapOvr>
    <a:masterClrMapping/>
  </p:clrMapOvr>
  <p:transition spd="med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2" grpId="0" animBg="1"/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AA7BA239-4C68-4410-86CE-8EC7FD42C03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71" t="42401" r="61347" b="51983"/>
          <a:stretch/>
        </p:blipFill>
        <p:spPr>
          <a:xfrm>
            <a:off x="342900" y="48854"/>
            <a:ext cx="3022600" cy="1315907"/>
          </a:xfrm>
          <a:prstGeom prst="rect">
            <a:avLst/>
          </a:prstGeom>
        </p:spPr>
      </p:pic>
      <p:pic>
        <p:nvPicPr>
          <p:cNvPr id="9" name="Picture 8" descr="0092.jpg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l="5581" t="6804" r="6999" b="74979"/>
          <a:stretch>
            <a:fillRect/>
          </a:stretch>
        </p:blipFill>
        <p:spPr>
          <a:xfrm>
            <a:off x="790222" y="1444978"/>
            <a:ext cx="7461956" cy="32399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Rectangle 11"/>
          <p:cNvSpPr/>
          <p:nvPr/>
        </p:nvSpPr>
        <p:spPr>
          <a:xfrm>
            <a:off x="6548643" y="3135913"/>
            <a:ext cx="361246" cy="56444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=</a:t>
            </a:r>
            <a:endParaRPr lang="vi-VN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377079" y="3135913"/>
            <a:ext cx="402809" cy="56119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&gt;</a:t>
            </a:r>
            <a:endParaRPr lang="vi-VN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739600" y="3135913"/>
            <a:ext cx="402809" cy="56444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&lt;</a:t>
            </a:r>
            <a:endParaRPr lang="vi-VN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9997115"/>
      </p:ext>
    </p:extLst>
  </p:cSld>
  <p:clrMapOvr>
    <a:masterClrMapping/>
  </p:clrMapOvr>
  <p:transition spd="med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7" grpId="0" animBg="1"/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865E9CD-61D2-4E36-ABF7-C55F2E09A29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569" b="99746" l="1066" r="99290">
                        <a14:foregroundMark x1="7460" y1="42386" x2="7460" y2="42386"/>
                        <a14:foregroundMark x1="10835" y1="30457" x2="10835" y2="30457"/>
                        <a14:foregroundMark x1="2309" y1="54061" x2="2309" y2="54061"/>
                        <a14:foregroundMark x1="3197" y1="59898" x2="3197" y2="59898"/>
                        <a14:foregroundMark x1="4796" y1="60152" x2="4796" y2="60152"/>
                        <a14:foregroundMark x1="4618" y1="60152" x2="4618" y2="60152"/>
                        <a14:foregroundMark x1="7638" y1="47208" x2="7638" y2="47208"/>
                        <a14:foregroundMark x1="5861" y1="48731" x2="5861" y2="48731"/>
                        <a14:foregroundMark x1="4973" y1="47716" x2="4973" y2="47716"/>
                        <a14:foregroundMark x1="3908" y1="47208" x2="3908" y2="47208"/>
                        <a14:foregroundMark x1="2309" y1="45178" x2="2309" y2="45178"/>
                        <a14:foregroundMark x1="2309" y1="45178" x2="2309" y2="45178"/>
                        <a14:foregroundMark x1="1243" y1="44924" x2="1243" y2="44924"/>
                        <a14:foregroundMark x1="5329" y1="31980" x2="5329" y2="31980"/>
                        <a14:foregroundMark x1="5329" y1="31980" x2="5329" y2="31980"/>
                        <a14:foregroundMark x1="6394" y1="33249" x2="6394" y2="33249"/>
                        <a14:foregroundMark x1="8703" y1="41624" x2="8703" y2="41624"/>
                        <a14:foregroundMark x1="1776" y1="64975" x2="1776" y2="64975"/>
                        <a14:foregroundMark x1="1776" y1="64975" x2="1776" y2="64975"/>
                        <a14:foregroundMark x1="33037" y1="9137" x2="33037" y2="9137"/>
                        <a14:foregroundMark x1="33037" y1="9137" x2="33037" y2="9137"/>
                        <a14:foregroundMark x1="33037" y1="9137" x2="33037" y2="9137"/>
                        <a14:foregroundMark x1="33570" y1="8883" x2="33570" y2="8883"/>
                        <a14:foregroundMark x1="30728" y1="7868" x2="30728" y2="7868"/>
                        <a14:foregroundMark x1="30373" y1="7614" x2="30373" y2="7614"/>
                        <a14:foregroundMark x1="32327" y1="7107" x2="32327" y2="7107"/>
                        <a14:foregroundMark x1="32860" y1="7107" x2="32860" y2="7107"/>
                        <a14:foregroundMark x1="33925" y1="7614" x2="33925" y2="7614"/>
                        <a14:foregroundMark x1="35702" y1="9898" x2="35702" y2="9898"/>
                        <a14:foregroundMark x1="37478" y1="8883" x2="32860" y2="7614"/>
                        <a14:foregroundMark x1="32860" y1="7614" x2="28774" y2="10660"/>
                        <a14:foregroundMark x1="28774" y1="10660" x2="29307" y2="10406"/>
                        <a14:foregroundMark x1="52043" y1="6853" x2="52043" y2="6853"/>
                        <a14:foregroundMark x1="51865" y1="6599" x2="51865" y2="6599"/>
                        <a14:foregroundMark x1="51865" y1="6345" x2="51865" y2="6345"/>
                        <a14:foregroundMark x1="54885" y1="8122" x2="54885" y2="8122"/>
                        <a14:foregroundMark x1="54174" y1="13452" x2="54174" y2="13452"/>
                        <a14:foregroundMark x1="59858" y1="15736" x2="59858" y2="15736"/>
                        <a14:foregroundMark x1="59858" y1="15736" x2="59858" y2="15736"/>
                        <a14:foregroundMark x1="60746" y1="8883" x2="60746" y2="8883"/>
                        <a14:foregroundMark x1="58970" y1="11675" x2="58970" y2="11675"/>
                        <a14:foregroundMark x1="58970" y1="11675" x2="58970" y2="11675"/>
                        <a14:foregroundMark x1="58970" y1="11675" x2="58970" y2="11675"/>
                        <a14:foregroundMark x1="58259" y1="11675" x2="58259" y2="11675"/>
                        <a14:foregroundMark x1="57904" y1="11675" x2="57904" y2="11675"/>
                        <a14:foregroundMark x1="57194" y1="13198" x2="57194" y2="13198"/>
                        <a14:foregroundMark x1="59680" y1="10914" x2="59680" y2="10914"/>
                        <a14:foregroundMark x1="60036" y1="10914" x2="60036" y2="10914"/>
                        <a14:foregroundMark x1="61456" y1="10914" x2="61456" y2="10914"/>
                        <a14:foregroundMark x1="59325" y1="10152" x2="59325" y2="10152"/>
                        <a14:foregroundMark x1="58792" y1="9645" x2="58792" y2="9645"/>
                        <a14:foregroundMark x1="58259" y1="8122" x2="58259" y2="8122"/>
                        <a14:foregroundMark x1="58970" y1="7868" x2="58970" y2="7868"/>
                        <a14:foregroundMark x1="59680" y1="8122" x2="59680" y2="8122"/>
                        <a14:foregroundMark x1="61101" y1="8376" x2="61101" y2="8376"/>
                        <a14:foregroundMark x1="61101" y1="8376" x2="61101" y2="8376"/>
                        <a14:foregroundMark x1="68917" y1="4569" x2="68917" y2="4569"/>
                        <a14:foregroundMark x1="69094" y1="5076" x2="69094" y2="5076"/>
                        <a14:foregroundMark x1="69982" y1="9645" x2="69982" y2="9645"/>
                        <a14:foregroundMark x1="69982" y1="9645" x2="69982" y2="9645"/>
                        <a14:foregroundMark x1="67851" y1="8883" x2="67851" y2="8883"/>
                        <a14:foregroundMark x1="62877" y1="9391" x2="62877" y2="9391"/>
                        <a14:foregroundMark x1="63055" y1="11675" x2="63055" y2="11675"/>
                        <a14:foregroundMark x1="88810" y1="17259" x2="88810" y2="17259"/>
                        <a14:foregroundMark x1="89876" y1="17259" x2="89876" y2="17259"/>
                        <a14:foregroundMark x1="90586" y1="18274" x2="90586" y2="18274"/>
                        <a14:foregroundMark x1="89876" y1="17259" x2="89876" y2="17259"/>
                        <a14:foregroundMark x1="88810" y1="31726" x2="88810" y2="31726"/>
                        <a14:foregroundMark x1="93428" y1="35533" x2="93428" y2="35533"/>
                        <a14:foregroundMark x1="93428" y1="35533" x2="93428" y2="35533"/>
                        <a14:foregroundMark x1="93073" y1="41117" x2="93073" y2="41117"/>
                        <a14:foregroundMark x1="92895" y1="41117" x2="92895" y2="41117"/>
                        <a14:foregroundMark x1="93073" y1="64213" x2="93073" y2="64213"/>
                        <a14:foregroundMark x1="93073" y1="64213" x2="93073" y2="64213"/>
                        <a14:foregroundMark x1="93783" y1="63706" x2="93783" y2="63706"/>
                        <a14:foregroundMark x1="96092" y1="32995" x2="96092" y2="32995"/>
                        <a14:foregroundMark x1="97336" y1="32487" x2="97336" y2="32487"/>
                        <a14:foregroundMark x1="98046" y1="29442" x2="98046" y2="29442"/>
                        <a14:foregroundMark x1="99112" y1="28680" x2="99112" y2="28680"/>
                        <a14:foregroundMark x1="99290" y1="31472" x2="99290" y2="31472"/>
                        <a14:foregroundMark x1="99290" y1="31472" x2="99290" y2="31472"/>
                        <a14:foregroundMark x1="98934" y1="32487" x2="98934" y2="32487"/>
                        <a14:foregroundMark x1="98934" y1="32487" x2="98934" y2="32487"/>
                        <a14:foregroundMark x1="38188" y1="40863" x2="38188" y2="40863"/>
                        <a14:foregroundMark x1="38188" y1="40863" x2="38188" y2="40863"/>
                        <a14:foregroundMark x1="40320" y1="40102" x2="40320" y2="40102"/>
                        <a14:foregroundMark x1="40320" y1="40102" x2="40320" y2="40102"/>
                        <a14:foregroundMark x1="40497" y1="40102" x2="40497" y2="40102"/>
                        <a14:foregroundMark x1="40675" y1="40102" x2="40675" y2="40102"/>
                        <a14:foregroundMark x1="39609" y1="40102" x2="39609" y2="40102"/>
                        <a14:foregroundMark x1="39609" y1="40102" x2="39609" y2="40102"/>
                        <a14:foregroundMark x1="37123" y1="38579" x2="37123" y2="38579"/>
                        <a14:foregroundMark x1="37123" y1="38579" x2="37123" y2="38579"/>
                        <a14:foregroundMark x1="39254" y1="37563" x2="39254" y2="37563"/>
                        <a14:foregroundMark x1="41563" y1="37563" x2="41563" y2="37563"/>
                        <a14:foregroundMark x1="48490" y1="38325" x2="48490" y2="38325"/>
                        <a14:foregroundMark x1="49911" y1="40355" x2="49911" y2="40355"/>
                        <a14:foregroundMark x1="49911" y1="41624" x2="49911" y2="41624"/>
                        <a14:foregroundMark x1="49201" y1="35025" x2="49201" y2="35025"/>
                        <a14:foregroundMark x1="52043" y1="38071" x2="51687" y2="41117"/>
                        <a14:foregroundMark x1="51332" y1="42640" x2="51332" y2="42640"/>
                        <a14:foregroundMark x1="47780" y1="40355" x2="47780" y2="40355"/>
                        <a14:foregroundMark x1="48313" y1="41117" x2="48313" y2="41117"/>
                        <a14:foregroundMark x1="48490" y1="41117" x2="48490" y2="41117"/>
                        <a14:foregroundMark x1="48845" y1="41624" x2="48845" y2="41624"/>
                        <a14:foregroundMark x1="27531" y1="41117" x2="27531" y2="41117"/>
                        <a14:foregroundMark x1="27531" y1="41117" x2="27531" y2="41117"/>
                        <a14:foregroundMark x1="27531" y1="41117" x2="27531" y2="41117"/>
                        <a14:foregroundMark x1="27531" y1="41878" x2="27531" y2="41878"/>
                        <a14:foregroundMark x1="24334" y1="48731" x2="24334" y2="48731"/>
                        <a14:foregroundMark x1="22202" y1="52792" x2="22202" y2="52792"/>
                        <a14:foregroundMark x1="22202" y1="53046" x2="22202" y2="53807"/>
                        <a14:foregroundMark x1="22202" y1="61421" x2="22202" y2="62944"/>
                        <a14:foregroundMark x1="22913" y1="70812" x2="22913" y2="70812"/>
                        <a14:foregroundMark x1="27353" y1="79695" x2="28597" y2="79695"/>
                        <a14:foregroundMark x1="46004" y1="72843" x2="46004" y2="72843"/>
                        <a14:foregroundMark x1="46359" y1="72335" x2="46359" y2="72335"/>
                        <a14:foregroundMark x1="47780" y1="72081" x2="48135" y2="72081"/>
                        <a14:foregroundMark x1="54707" y1="66751" x2="54707" y2="66751"/>
                        <a14:foregroundMark x1="54885" y1="66751" x2="54885" y2="66751"/>
                        <a14:foregroundMark x1="54885" y1="66751" x2="54885" y2="66751"/>
                        <a14:foregroundMark x1="54885" y1="66751" x2="54885" y2="66751"/>
                        <a14:foregroundMark x1="54885" y1="66751" x2="54885" y2="66751"/>
                        <a14:foregroundMark x1="54885" y1="66751" x2="54885" y2="66751"/>
                        <a14:foregroundMark x1="36590" y1="69543" x2="36590" y2="69543"/>
                        <a14:foregroundMark x1="36590" y1="69543" x2="36590" y2="69543"/>
                        <a14:foregroundMark x1="35702" y1="68020" x2="35702" y2="68020"/>
                        <a14:foregroundMark x1="68206" y1="51523" x2="68206" y2="51523"/>
                        <a14:foregroundMark x1="71758" y1="52538" x2="63233" y2="70305"/>
                        <a14:foregroundMark x1="63233" y1="70305" x2="66252" y2="57360"/>
                        <a14:foregroundMark x1="66252" y1="57360" x2="70693" y2="49492"/>
                        <a14:foregroundMark x1="70693" y1="49492" x2="74423" y2="61168"/>
                        <a14:foregroundMark x1="74423" y1="61168" x2="74956" y2="64467"/>
                        <a14:foregroundMark x1="75311" y1="64213" x2="75311" y2="64213"/>
                        <a14:foregroundMark x1="78153" y1="43909" x2="78153" y2="43909"/>
                        <a14:foregroundMark x1="81528" y1="56345" x2="81528" y2="56345"/>
                        <a14:foregroundMark x1="81528" y1="57614" x2="81528" y2="58629"/>
                        <a14:foregroundMark x1="80462" y1="64467" x2="80462" y2="64467"/>
                        <a14:foregroundMark x1="80462" y1="68020" x2="75844" y2="75127"/>
                        <a14:foregroundMark x1="75844" y1="75127" x2="48313" y2="82995"/>
                        <a14:foregroundMark x1="48313" y1="82995" x2="31616" y2="78173"/>
                        <a14:foregroundMark x1="31616" y1="78173" x2="28064" y2="70812"/>
                        <a14:foregroundMark x1="28064" y1="70812" x2="30018" y2="61675"/>
                        <a14:foregroundMark x1="30018" y1="61675" x2="37300" y2="51523"/>
                        <a14:foregroundMark x1="37300" y1="51523" x2="42806" y2="48731"/>
                        <a14:foregroundMark x1="42806" y1="48731" x2="54174" y2="49746"/>
                        <a14:foregroundMark x1="54174" y1="49746" x2="76377" y2="64467"/>
                        <a14:foregroundMark x1="76377" y1="64467" x2="80817" y2="71320"/>
                        <a14:foregroundMark x1="66430" y1="70558" x2="66430" y2="70558"/>
                        <a14:foregroundMark x1="47069" y1="71320" x2="47069" y2="71320"/>
                        <a14:foregroundMark x1="47069" y1="71320" x2="47069" y2="71320"/>
                        <a14:foregroundMark x1="28952" y1="68782" x2="28952" y2="68782"/>
                        <a14:foregroundMark x1="28774" y1="68782" x2="28774" y2="68782"/>
                        <a14:foregroundMark x1="16874" y1="80457" x2="16874" y2="80457"/>
                        <a14:foregroundMark x1="16874" y1="80964" x2="16874" y2="80964"/>
                        <a14:foregroundMark x1="16696" y1="81726" x2="16696" y2="81726"/>
                        <a14:foregroundMark x1="13144" y1="67766" x2="13144" y2="67766"/>
                        <a14:foregroundMark x1="12966" y1="60406" x2="12966" y2="60406"/>
                        <a14:foregroundMark x1="12966" y1="55076" x2="12966" y2="55076"/>
                        <a14:foregroundMark x1="12966" y1="54822" x2="12966" y2="54822"/>
                        <a14:foregroundMark x1="12966" y1="54822" x2="12966" y2="54822"/>
                        <a14:foregroundMark x1="12966" y1="54822" x2="12966" y2="54822"/>
                        <a14:foregroundMark x1="12966" y1="54822" x2="12966" y2="54822"/>
                        <a14:foregroundMark x1="12966" y1="54822" x2="12966" y2="54822"/>
                        <a14:foregroundMark x1="16519" y1="45939" x2="16519" y2="45939"/>
                        <a14:foregroundMark x1="16696" y1="44670" x2="16696" y2="44670"/>
                        <a14:foregroundMark x1="16696" y1="42893" x2="16696" y2="42893"/>
                        <a14:foregroundMark x1="15453" y1="40863" x2="15453" y2="40863"/>
                        <a14:foregroundMark x1="8881" y1="40863" x2="8881" y2="40863"/>
                        <a14:foregroundMark x1="14565" y1="45178" x2="14565" y2="45178"/>
                        <a14:foregroundMark x1="17762" y1="51269" x2="18117" y2="51523"/>
                        <a14:foregroundMark x1="23268" y1="73350" x2="23268" y2="73350"/>
                        <a14:foregroundMark x1="27176" y1="83503" x2="27531" y2="85533"/>
                        <a14:foregroundMark x1="31083" y1="88832" x2="33748" y2="88832"/>
                        <a14:foregroundMark x1="51332" y1="85533" x2="51332" y2="85533"/>
                        <a14:foregroundMark x1="68561" y1="88579" x2="68561" y2="88579"/>
                        <a14:foregroundMark x1="73535" y1="88071" x2="73535" y2="88071"/>
                        <a14:foregroundMark x1="74423" y1="86548" x2="74423" y2="86548"/>
                        <a14:foregroundMark x1="74600" y1="86294" x2="74600" y2="86294"/>
                        <a14:foregroundMark x1="76554" y1="53553" x2="76554" y2="53553"/>
                        <a14:foregroundMark x1="75844" y1="41117" x2="75844" y2="41117"/>
                        <a14:foregroundMark x1="86146" y1="74619" x2="86501" y2="92386"/>
                        <a14:foregroundMark x1="86501" y1="92386" x2="83481" y2="98477"/>
                        <a14:foregroundMark x1="83481" y1="98477" x2="44760" y2="99746"/>
                        <a14:foregroundMark x1="86679" y1="94162" x2="85968" y2="95685"/>
                        <a14:foregroundMark x1="91297" y1="56599" x2="91297" y2="56599"/>
                        <a14:foregroundMark x1="91297" y1="56599" x2="91297" y2="56599"/>
                        <a14:foregroundMark x1="91119" y1="58883" x2="91119" y2="58883"/>
                        <a14:foregroundMark x1="91829" y1="54822" x2="91829" y2="54822"/>
                        <a14:foregroundMark x1="91829" y1="54315" x2="91829" y2="54315"/>
                        <a14:foregroundMark x1="91829" y1="54315" x2="91829" y2="53553"/>
                        <a14:foregroundMark x1="11012" y1="78173" x2="11368" y2="95178"/>
                        <a14:foregroundMark x1="11368" y1="95178" x2="13499" y2="99746"/>
                        <a14:foregroundMark x1="58792" y1="7360" x2="63233" y2="8629"/>
                        <a14:foregroundMark x1="63233" y1="8629" x2="62877" y2="91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957" y="0"/>
            <a:ext cx="8670471" cy="51435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842B718-C672-40E2-A845-B629FCAB21BC}"/>
              </a:ext>
            </a:extLst>
          </p:cNvPr>
          <p:cNvSpPr txBox="1"/>
          <p:nvPr/>
        </p:nvSpPr>
        <p:spPr>
          <a:xfrm>
            <a:off x="1303021" y="2713937"/>
            <a:ext cx="618199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tạm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Hẹn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1943693"/>
      </p:ext>
    </p:extLst>
  </p:cSld>
  <p:clrMapOvr>
    <a:masterClrMapping/>
  </p:clrMapOvr>
  <p:transition spd="med">
    <p:blinds dir="vert"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e69b7cf3bdd6a11bee1198bf50773cbb9128ccda"/>
</p:tagLst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524</TotalTime>
  <Words>39</Words>
  <Application>Microsoft Office PowerPoint</Application>
  <PresentationFormat>On-screen Show (16:9)</PresentationFormat>
  <Paragraphs>17</Paragraphs>
  <Slides>9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6" baseType="lpstr">
      <vt:lpstr>微软雅黑</vt:lpstr>
      <vt:lpstr>宋体</vt:lpstr>
      <vt:lpstr>Arial</vt:lpstr>
      <vt:lpstr>AvantGarde Md BT</vt:lpstr>
      <vt:lpstr>Calibri</vt:lpstr>
      <vt:lpstr>Times New Roman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 R 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China</dc:creator>
  <cp:lastModifiedBy>DL280825</cp:lastModifiedBy>
  <cp:revision>68</cp:revision>
  <dcterms:created xsi:type="dcterms:W3CDTF">2017-01-10T13:46:13Z</dcterms:created>
  <dcterms:modified xsi:type="dcterms:W3CDTF">2026-04-28T02:21:54Z</dcterms:modified>
</cp:coreProperties>
</file>