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3" r:id="rId2"/>
    <p:sldId id="278" r:id="rId3"/>
    <p:sldId id="279" r:id="rId4"/>
    <p:sldId id="281" r:id="rId5"/>
    <p:sldId id="275" r:id="rId6"/>
    <p:sldId id="283" r:id="rId7"/>
    <p:sldId id="284" r:id="rId8"/>
  </p:sldIdLst>
  <p:sldSz cx="18288000" cy="10287000"/>
  <p:notesSz cx="6858000" cy="9144000"/>
  <p:embeddedFontLst>
    <p:embeddedFont>
      <p:font typeface="SVN-Newton" panose="02040603050506020204" pitchFamily="18" charset="0"/>
      <p:regular r:id="rId10"/>
      <p:bold r:id="rId11"/>
      <p:italic r:id="rId12"/>
      <p:boldItalic r:id="rId13"/>
    </p:embeddedFont>
    <p:embeddedFont>
      <p:font typeface="UTM Avo" panose="02040603050506090204" pitchFamily="18" charset="0"/>
      <p:regular r:id="rId14"/>
      <p:bold r:id="rId15"/>
      <p:italic r:id="rId16"/>
      <p:boldItalic r:id="rId17"/>
    </p:embeddedFont>
    <p:embeddedFont>
      <p:font typeface="UVF Barmbrack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00"/>
    <a:srgbClr val="F9C6C3"/>
    <a:srgbClr val="F17872"/>
    <a:srgbClr val="CA7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4" autoAdjust="0"/>
  </p:normalViewPr>
  <p:slideViewPr>
    <p:cSldViewPr>
      <p:cViewPr varScale="1">
        <p:scale>
          <a:sx n="67" d="100"/>
          <a:sy n="67" d="100"/>
        </p:scale>
        <p:origin x="1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52F4-5C7F-4EEB-A256-274DC3E8D1BA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50B1-9072-400E-A8D4-1014E9742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657052" y="-3393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4801" y="375669"/>
            <a:ext cx="17754598" cy="9591873"/>
            <a:chOff x="-3129678" y="-683662"/>
            <a:chExt cx="8064867" cy="7875658"/>
          </a:xfrm>
        </p:grpSpPr>
        <p:sp>
          <p:nvSpPr>
            <p:cNvPr id="5" name="Freeform 5"/>
            <p:cNvSpPr/>
            <p:nvPr/>
          </p:nvSpPr>
          <p:spPr>
            <a:xfrm>
              <a:off x="-3129678" y="-683662"/>
              <a:ext cx="8064867" cy="7875658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21"/>
          <p:cNvSpPr txBox="1"/>
          <p:nvPr/>
        </p:nvSpPr>
        <p:spPr>
          <a:xfrm>
            <a:off x="1977189" y="556196"/>
            <a:ext cx="1562501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Hoạt</a:t>
            </a:r>
            <a:r>
              <a:rPr lang="en-US" sz="44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động</a:t>
            </a:r>
            <a:r>
              <a:rPr lang="en-US" sz="44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3: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Thảo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luận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với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bạn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để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tìm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hiểu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cảnh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đẹp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thiên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nhiên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nơi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em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sống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:</a:t>
            </a:r>
          </a:p>
          <a:p>
            <a:pPr marL="685800" indent="-685800" algn="just">
              <a:spcBef>
                <a:spcPct val="0"/>
              </a:spcBef>
              <a:buFontTx/>
              <a:buChar char="-"/>
            </a:pP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Tên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của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cảnh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đẹp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thiên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nhiên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.</a:t>
            </a:r>
          </a:p>
          <a:p>
            <a:pPr marL="685800" indent="-685800" algn="just">
              <a:spcBef>
                <a:spcPct val="0"/>
              </a:spcBef>
              <a:buFontTx/>
              <a:buChar char="-"/>
            </a:pP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Người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dân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quê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em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thường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có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hoạt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động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gì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tại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4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đó</a:t>
            </a:r>
            <a:r>
              <a:rPr lang="en-US" sz="44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?</a:t>
            </a:r>
          </a:p>
        </p:txBody>
      </p:sp>
      <p:sp>
        <p:nvSpPr>
          <p:cNvPr id="15" name="Freeform 2"/>
          <p:cNvSpPr/>
          <p:nvPr/>
        </p:nvSpPr>
        <p:spPr>
          <a:xfrm>
            <a:off x="228600" y="367581"/>
            <a:ext cx="1905000" cy="1499319"/>
          </a:xfrm>
          <a:custGeom>
            <a:avLst/>
            <a:gdLst/>
            <a:ahLst/>
            <a:cxnLst/>
            <a:rect l="l" t="t" r="r" b="b"/>
            <a:pathLst>
              <a:path w="5545579" h="4935056">
                <a:moveTo>
                  <a:pt x="0" y="0"/>
                </a:moveTo>
                <a:lnTo>
                  <a:pt x="5545579" y="0"/>
                </a:lnTo>
                <a:lnTo>
                  <a:pt x="5545579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11381"/>
          <a:stretch/>
        </p:blipFill>
        <p:spPr>
          <a:xfrm>
            <a:off x="2743200" y="3409785"/>
            <a:ext cx="13068627" cy="65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79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4801" y="375669"/>
            <a:ext cx="17754598" cy="9591873"/>
            <a:chOff x="-3129678" y="-683662"/>
            <a:chExt cx="8064867" cy="7875658"/>
          </a:xfrm>
        </p:grpSpPr>
        <p:sp>
          <p:nvSpPr>
            <p:cNvPr id="5" name="Freeform 5"/>
            <p:cNvSpPr/>
            <p:nvPr/>
          </p:nvSpPr>
          <p:spPr>
            <a:xfrm>
              <a:off x="-3129678" y="-683662"/>
              <a:ext cx="8064867" cy="7875658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6200" y="6869976"/>
            <a:ext cx="2673822" cy="3417024"/>
          </a:xfrm>
          <a:custGeom>
            <a:avLst/>
            <a:gdLst/>
            <a:ahLst/>
            <a:cxnLst/>
            <a:rect l="l" t="t" r="r" b="b"/>
            <a:pathLst>
              <a:path w="2673822" h="3417024">
                <a:moveTo>
                  <a:pt x="0" y="0"/>
                </a:moveTo>
                <a:lnTo>
                  <a:pt x="2673822" y="0"/>
                </a:lnTo>
                <a:lnTo>
                  <a:pt x="2673822" y="3417024"/>
                </a:lnTo>
                <a:lnTo>
                  <a:pt x="0" y="3417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5904" flipH="1">
            <a:off x="15606129" y="7182987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21"/>
          <p:cNvSpPr txBox="1"/>
          <p:nvPr/>
        </p:nvSpPr>
        <p:spPr>
          <a:xfrm>
            <a:off x="1977189" y="556196"/>
            <a:ext cx="1562501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Hoạt</a:t>
            </a:r>
            <a:r>
              <a:rPr lang="en-US" sz="48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động</a:t>
            </a:r>
            <a:r>
              <a:rPr lang="en-US" sz="48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4: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Sắm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vai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hướng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dẫn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viên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du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lịch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để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giới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thiệu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về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một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cảnh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đẹp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quê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hương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em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.</a:t>
            </a:r>
          </a:p>
        </p:txBody>
      </p:sp>
      <p:sp>
        <p:nvSpPr>
          <p:cNvPr id="15" name="Freeform 2"/>
          <p:cNvSpPr/>
          <p:nvPr/>
        </p:nvSpPr>
        <p:spPr>
          <a:xfrm>
            <a:off x="228600" y="367581"/>
            <a:ext cx="1905000" cy="1499319"/>
          </a:xfrm>
          <a:custGeom>
            <a:avLst/>
            <a:gdLst/>
            <a:ahLst/>
            <a:cxnLst/>
            <a:rect l="l" t="t" r="r" b="b"/>
            <a:pathLst>
              <a:path w="5545579" h="4935056">
                <a:moveTo>
                  <a:pt x="0" y="0"/>
                </a:moveTo>
                <a:lnTo>
                  <a:pt x="5545579" y="0"/>
                </a:lnTo>
                <a:lnTo>
                  <a:pt x="5545579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6005" r="13952" b="3624"/>
          <a:stretch/>
        </p:blipFill>
        <p:spPr>
          <a:xfrm>
            <a:off x="4686300" y="2041612"/>
            <a:ext cx="8915400" cy="77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51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5904" flipH="1">
            <a:off x="16564174" y="7478189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811" y="484546"/>
            <a:ext cx="2838969" cy="1729190"/>
          </a:xfrm>
          <a:custGeom>
            <a:avLst/>
            <a:gdLst/>
            <a:ahLst/>
            <a:cxnLst/>
            <a:rect l="l" t="t" r="r" b="b"/>
            <a:pathLst>
              <a:path w="2838969" h="1729190">
                <a:moveTo>
                  <a:pt x="0" y="0"/>
                </a:moveTo>
                <a:lnTo>
                  <a:pt x="2838969" y="0"/>
                </a:lnTo>
                <a:lnTo>
                  <a:pt x="2838969" y="1729191"/>
                </a:lnTo>
                <a:lnTo>
                  <a:pt x="0" y="1729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0695" y="154705"/>
            <a:ext cx="2437626" cy="2388873"/>
          </a:xfrm>
          <a:custGeom>
            <a:avLst/>
            <a:gdLst/>
            <a:ahLst/>
            <a:cxnLst/>
            <a:rect l="l" t="t" r="r" b="b"/>
            <a:pathLst>
              <a:path w="2437626" h="2388873">
                <a:moveTo>
                  <a:pt x="0" y="0"/>
                </a:moveTo>
                <a:lnTo>
                  <a:pt x="2437626" y="0"/>
                </a:lnTo>
                <a:lnTo>
                  <a:pt x="2437626" y="2388873"/>
                </a:lnTo>
                <a:lnTo>
                  <a:pt x="0" y="2388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079" y="1251977"/>
            <a:ext cx="8001690" cy="18715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45339" y="3285645"/>
            <a:ext cx="100119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GB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- </a:t>
            </a:r>
            <a:r>
              <a:rPr lang="en-GB" sz="44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Thảo</a:t>
            </a:r>
            <a:r>
              <a:rPr lang="en-GB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4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luận</a:t>
            </a:r>
            <a:r>
              <a:rPr lang="en-GB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vi-VN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nhóm </a:t>
            </a:r>
            <a:r>
              <a:rPr lang="en-GB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4 </a:t>
            </a:r>
            <a:r>
              <a:rPr lang="vi-VN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về nội dung sẽ giới thiệu khi làm hướng dẫn viên du lịch theo gợi ý: tên của cảnh đẹp thiên nhiên, đặc điểm nổi bật của cảnh đẹp thiên nhiên đó.</a:t>
            </a:r>
          </a:p>
          <a:p>
            <a:pPr lvl="0" algn="just">
              <a:spcBef>
                <a:spcPct val="0"/>
              </a:spcBef>
            </a:pPr>
            <a:r>
              <a:rPr lang="en-GB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- </a:t>
            </a:r>
            <a:r>
              <a:rPr lang="vi-VN" sz="44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Cử một bạn đại diện sắm vai hướng dẫn viên du lịch, các bạn còn lại sắm vai là khách du lịch.</a:t>
            </a:r>
          </a:p>
        </p:txBody>
      </p:sp>
    </p:spTree>
    <p:extLst>
      <p:ext uri="{BB962C8B-B14F-4D97-AF65-F5344CB8AC3E}">
        <p14:creationId xmlns:p14="http://schemas.microsoft.com/office/powerpoint/2010/main" val="3270082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5904" flipH="1">
            <a:off x="16564174" y="7478189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811" y="484546"/>
            <a:ext cx="2838969" cy="1729190"/>
          </a:xfrm>
          <a:custGeom>
            <a:avLst/>
            <a:gdLst/>
            <a:ahLst/>
            <a:cxnLst/>
            <a:rect l="l" t="t" r="r" b="b"/>
            <a:pathLst>
              <a:path w="2838969" h="1729190">
                <a:moveTo>
                  <a:pt x="0" y="0"/>
                </a:moveTo>
                <a:lnTo>
                  <a:pt x="2838969" y="0"/>
                </a:lnTo>
                <a:lnTo>
                  <a:pt x="2838969" y="1729191"/>
                </a:lnTo>
                <a:lnTo>
                  <a:pt x="0" y="172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0695" y="154705"/>
            <a:ext cx="2437626" cy="2388873"/>
          </a:xfrm>
          <a:custGeom>
            <a:avLst/>
            <a:gdLst/>
            <a:ahLst/>
            <a:cxnLst/>
            <a:rect l="l" t="t" r="r" b="b"/>
            <a:pathLst>
              <a:path w="2437626" h="2388873">
                <a:moveTo>
                  <a:pt x="0" y="0"/>
                </a:moveTo>
                <a:lnTo>
                  <a:pt x="2437626" y="0"/>
                </a:lnTo>
                <a:lnTo>
                  <a:pt x="2437626" y="2388873"/>
                </a:lnTo>
                <a:lnTo>
                  <a:pt x="0" y="2388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630" y="2213736"/>
            <a:ext cx="9876694" cy="59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57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4801" y="375669"/>
            <a:ext cx="17754598" cy="9591873"/>
            <a:chOff x="-3129678" y="-683662"/>
            <a:chExt cx="8064867" cy="7875658"/>
          </a:xfrm>
        </p:grpSpPr>
        <p:sp>
          <p:nvSpPr>
            <p:cNvPr id="5" name="Freeform 5"/>
            <p:cNvSpPr/>
            <p:nvPr/>
          </p:nvSpPr>
          <p:spPr>
            <a:xfrm>
              <a:off x="-3129678" y="-683662"/>
              <a:ext cx="8064867" cy="7875658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696633" y="7639596"/>
            <a:ext cx="2673822" cy="3417024"/>
          </a:xfrm>
          <a:custGeom>
            <a:avLst/>
            <a:gdLst/>
            <a:ahLst/>
            <a:cxnLst/>
            <a:rect l="l" t="t" r="r" b="b"/>
            <a:pathLst>
              <a:path w="2673822" h="3417024">
                <a:moveTo>
                  <a:pt x="0" y="0"/>
                </a:moveTo>
                <a:lnTo>
                  <a:pt x="2673822" y="0"/>
                </a:lnTo>
                <a:lnTo>
                  <a:pt x="2673822" y="3417024"/>
                </a:lnTo>
                <a:lnTo>
                  <a:pt x="0" y="3417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5904" flipH="1">
            <a:off x="16564174" y="7478189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21"/>
          <p:cNvSpPr txBox="1"/>
          <p:nvPr/>
        </p:nvSpPr>
        <p:spPr>
          <a:xfrm>
            <a:off x="1905000" y="495300"/>
            <a:ext cx="16002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Hoạt</a:t>
            </a:r>
            <a:r>
              <a:rPr lang="en-US" sz="48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b="1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động</a:t>
            </a:r>
            <a:r>
              <a:rPr lang="en-US" sz="4800" b="1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5: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Làm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thiệp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hoặc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vẽ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tranh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về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cảnh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đẹp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thiên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nhiên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quê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4800" dirty="0" err="1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em</a:t>
            </a:r>
            <a:r>
              <a:rPr lang="en-US" sz="4800" dirty="0">
                <a:ln w="31750">
                  <a:noFill/>
                </a:ln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.</a:t>
            </a:r>
          </a:p>
        </p:txBody>
      </p:sp>
      <p:sp>
        <p:nvSpPr>
          <p:cNvPr id="15" name="Freeform 3"/>
          <p:cNvSpPr/>
          <p:nvPr/>
        </p:nvSpPr>
        <p:spPr>
          <a:xfrm>
            <a:off x="251471" y="464507"/>
            <a:ext cx="1653529" cy="1371600"/>
          </a:xfrm>
          <a:custGeom>
            <a:avLst/>
            <a:gdLst/>
            <a:ahLst/>
            <a:cxnLst/>
            <a:rect l="l" t="t" r="r" b="b"/>
            <a:pathLst>
              <a:path w="5766569" h="4999243">
                <a:moveTo>
                  <a:pt x="0" y="0"/>
                </a:moveTo>
                <a:lnTo>
                  <a:pt x="5766569" y="0"/>
                </a:lnTo>
                <a:lnTo>
                  <a:pt x="5766569" y="4999244"/>
                </a:lnTo>
                <a:lnTo>
                  <a:pt x="0" y="4999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8182" r="5303" b="20455"/>
          <a:stretch/>
        </p:blipFill>
        <p:spPr>
          <a:xfrm>
            <a:off x="1457826" y="2254568"/>
            <a:ext cx="15372347" cy="70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885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5904" flipH="1">
            <a:off x="16564174" y="7478189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811" y="484546"/>
            <a:ext cx="2838969" cy="1729190"/>
          </a:xfrm>
          <a:custGeom>
            <a:avLst/>
            <a:gdLst/>
            <a:ahLst/>
            <a:cxnLst/>
            <a:rect l="l" t="t" r="r" b="b"/>
            <a:pathLst>
              <a:path w="2838969" h="1729190">
                <a:moveTo>
                  <a:pt x="0" y="0"/>
                </a:moveTo>
                <a:lnTo>
                  <a:pt x="2838969" y="0"/>
                </a:lnTo>
                <a:lnTo>
                  <a:pt x="2838969" y="1729191"/>
                </a:lnTo>
                <a:lnTo>
                  <a:pt x="0" y="172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0695" y="154705"/>
            <a:ext cx="2437626" cy="2388873"/>
          </a:xfrm>
          <a:custGeom>
            <a:avLst/>
            <a:gdLst/>
            <a:ahLst/>
            <a:cxnLst/>
            <a:rect l="l" t="t" r="r" b="b"/>
            <a:pathLst>
              <a:path w="2437626" h="2388873">
                <a:moveTo>
                  <a:pt x="0" y="0"/>
                </a:moveTo>
                <a:lnTo>
                  <a:pt x="2437626" y="0"/>
                </a:lnTo>
                <a:lnTo>
                  <a:pt x="2437626" y="2388873"/>
                </a:lnTo>
                <a:lnTo>
                  <a:pt x="0" y="2388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079" y="1251977"/>
            <a:ext cx="8001690" cy="18715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78963" y="3223796"/>
            <a:ext cx="10011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Mỗi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bạn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hãy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làm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một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tấm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thiệp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hoặc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vẽ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tranh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về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cảnh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đẹp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thiên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nhiên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quê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 </a:t>
            </a:r>
            <a:r>
              <a:rPr lang="en-GB" sz="4800" dirty="0" err="1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em</a:t>
            </a:r>
            <a:r>
              <a:rPr lang="en-GB" sz="4800" dirty="0">
                <a:ln w="31750">
                  <a:noFill/>
                </a:ln>
                <a:solidFill>
                  <a:prstClr val="black"/>
                </a:solidFill>
                <a:latin typeface="UTM Avo" panose="02040603050506020204" pitchFamily="18" charset="0"/>
                <a:ea typeface="DM Sans Bold"/>
                <a:cs typeface="DM Sans Bold"/>
                <a:sym typeface="DM Sans Bold"/>
              </a:rPr>
              <a:t>.</a:t>
            </a:r>
          </a:p>
        </p:txBody>
      </p:sp>
      <p:pic>
        <p:nvPicPr>
          <p:cNvPr id="2050" name="Picture 2" descr="Cách Dạy Bé Vẽ Tranh Phong Cả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2" y="5996225"/>
            <a:ext cx="3730625" cy="27979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520">
            <a:off x="12434108" y="6079098"/>
            <a:ext cx="2708992" cy="27089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09845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3787853" y="3162300"/>
            <a:ext cx="10712293" cy="3735776"/>
            <a:chOff x="7194707" y="1101156"/>
            <a:chExt cx="9410700" cy="6901552"/>
          </a:xfrm>
        </p:grpSpPr>
        <p:grpSp>
          <p:nvGrpSpPr>
            <p:cNvPr id="4" name="Group 4"/>
            <p:cNvGrpSpPr/>
            <p:nvPr/>
          </p:nvGrpSpPr>
          <p:grpSpPr>
            <a:xfrm>
              <a:off x="7194707" y="1101156"/>
              <a:ext cx="9410700" cy="6901552"/>
              <a:chOff x="0" y="-47625"/>
              <a:chExt cx="4274726" cy="30673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1"/>
                <a:ext cx="4274726" cy="301973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274726" cy="2215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80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7888308" y="2004020"/>
              <a:ext cx="8023496" cy="51173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Em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yêu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và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tự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hào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về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cảnh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đẹp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thiên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nhiên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quê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hương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 </a:t>
              </a:r>
              <a:r>
                <a:rPr lang="en-US" sz="6000" b="1" dirty="0" err="1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em</a:t>
              </a:r>
              <a:r>
                <a:rPr lang="en-US" sz="6000" b="1" dirty="0">
                  <a:solidFill>
                    <a:srgbClr val="00B050"/>
                  </a:solidFill>
                  <a:latin typeface="UTM Avo" panose="02040603050506020204" pitchFamily="18" charset="0"/>
                  <a:ea typeface="Morisawa プフ ホリデー Min2 R"/>
                  <a:cs typeface="Morisawa プフ ホリデー Min2 R"/>
                  <a:sym typeface="Morisawa プフ ホリデー Min2 R"/>
                </a:rPr>
                <a:t>.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7023830"/>
            <a:ext cx="2673822" cy="3417024"/>
          </a:xfrm>
          <a:custGeom>
            <a:avLst/>
            <a:gdLst/>
            <a:ahLst/>
            <a:cxnLst/>
            <a:rect l="l" t="t" r="r" b="b"/>
            <a:pathLst>
              <a:path w="2673822" h="3417024">
                <a:moveTo>
                  <a:pt x="0" y="0"/>
                </a:moveTo>
                <a:lnTo>
                  <a:pt x="2673822" y="0"/>
                </a:lnTo>
                <a:lnTo>
                  <a:pt x="2673822" y="3417024"/>
                </a:lnTo>
                <a:lnTo>
                  <a:pt x="0" y="3417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5904" flipH="1">
            <a:off x="16564174" y="7478189"/>
            <a:ext cx="2648294" cy="3106503"/>
          </a:xfrm>
          <a:custGeom>
            <a:avLst/>
            <a:gdLst/>
            <a:ahLst/>
            <a:cxnLst/>
            <a:rect l="l" t="t" r="r" b="b"/>
            <a:pathLst>
              <a:path w="2648294" h="3106503">
                <a:moveTo>
                  <a:pt x="2648293" y="0"/>
                </a:moveTo>
                <a:lnTo>
                  <a:pt x="0" y="0"/>
                </a:lnTo>
                <a:lnTo>
                  <a:pt x="0" y="3106503"/>
                </a:lnTo>
                <a:lnTo>
                  <a:pt x="2648293" y="3106503"/>
                </a:lnTo>
                <a:lnTo>
                  <a:pt x="26482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97860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174</Words>
  <Application>Microsoft Macintosh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Avo</vt:lpstr>
      <vt:lpstr>UVF Barmbrack</vt:lpstr>
      <vt:lpstr>Arial</vt:lpstr>
      <vt:lpstr>Times New Roman</vt:lpstr>
      <vt:lpstr>SVN-Newton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thiennhientuoidepqueem</dc:title>
  <cp:lastModifiedBy>Thơ Trịnh</cp:lastModifiedBy>
  <cp:revision>22</cp:revision>
  <dcterms:created xsi:type="dcterms:W3CDTF">2006-08-16T00:00:00Z</dcterms:created>
  <dcterms:modified xsi:type="dcterms:W3CDTF">2026-04-20T09:01:37Z</dcterms:modified>
  <dc:identifier>DAHBEhQDDUE</dc:identifier>
</cp:coreProperties>
</file>