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391" r:id="rId3"/>
    <p:sldId id="393" r:id="rId4"/>
    <p:sldId id="394" r:id="rId5"/>
    <p:sldId id="395" r:id="rId6"/>
    <p:sldId id="397" r:id="rId7"/>
    <p:sldId id="399" r:id="rId8"/>
    <p:sldId id="401" r:id="rId9"/>
    <p:sldId id="402" r:id="rId10"/>
    <p:sldId id="40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p:scale>
          <a:sx n="25" d="100"/>
          <a:sy n="25" d="100"/>
        </p:scale>
        <p:origin x="2204" y="107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988C5-F966-49A0-839C-D208A671CAC9}" type="datetimeFigureOut">
              <a:rPr lang="en-SG" smtClean="0"/>
              <a:t>20/4/26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B21DDC-6A6F-4970-91B8-5D0368CD66A1}" type="slidenum">
              <a:rPr lang="en-SG" smtClean="0"/>
              <a:t>‹#›</a:t>
            </a:fld>
            <a:endParaRPr lang="en-SG"/>
          </a:p>
        </p:txBody>
      </p:sp>
    </p:spTree>
    <p:extLst>
      <p:ext uri="{BB962C8B-B14F-4D97-AF65-F5344CB8AC3E}">
        <p14:creationId xmlns:p14="http://schemas.microsoft.com/office/powerpoint/2010/main" val="117083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E55B-54E8-DD99-BFEE-7A40B91FC12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F4DC7130-0993-F363-64FC-8465EE40F2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1124ACE7-904D-B0BC-F282-EBAB8A3AF751}"/>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5" name="Footer Placeholder 4">
            <a:extLst>
              <a:ext uri="{FF2B5EF4-FFF2-40B4-BE49-F238E27FC236}">
                <a16:creationId xmlns:a16="http://schemas.microsoft.com/office/drawing/2014/main" id="{EA086271-F554-3B21-FBAD-92803B5D932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41C4D18-CC35-9621-CAF5-7C806AD8A0B0}"/>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222776042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43514-69DB-B861-3B3B-803118229A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2C64CBE-D0D1-F3C4-A443-85BCE1DE250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CE21332-FA0B-6470-1347-16248CD3CA1E}"/>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5" name="Footer Placeholder 4">
            <a:extLst>
              <a:ext uri="{FF2B5EF4-FFF2-40B4-BE49-F238E27FC236}">
                <a16:creationId xmlns:a16="http://schemas.microsoft.com/office/drawing/2014/main" id="{0A45036A-4147-852B-ECD4-1448636F64F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106F250-0540-7825-B04F-113840D42944}"/>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386197496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7FAC63-171C-8924-25A2-BEBF01852D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6059662-CA15-71FF-DCA7-129193552E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BF3D223-3A71-0055-9F5C-328AC29783BB}"/>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5" name="Footer Placeholder 4">
            <a:extLst>
              <a:ext uri="{FF2B5EF4-FFF2-40B4-BE49-F238E27FC236}">
                <a16:creationId xmlns:a16="http://schemas.microsoft.com/office/drawing/2014/main" id="{5B0E7FD6-6FCA-0F52-65CA-09B314D34F5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9FD8F66-7943-893C-BADC-6A531A175A2C}"/>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389523515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9074-69B5-422E-88E9-3DCE84E728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7925DF9-E84E-71A6-CA0D-A1EFFDA8580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8E9524A-8C37-203C-B90D-E0C6BF83F893}"/>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5" name="Footer Placeholder 4">
            <a:extLst>
              <a:ext uri="{FF2B5EF4-FFF2-40B4-BE49-F238E27FC236}">
                <a16:creationId xmlns:a16="http://schemas.microsoft.com/office/drawing/2014/main" id="{677A074A-8615-B256-B402-7201510E54F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DDCF680F-45F1-BE6B-A7E0-50A01B19F01D}"/>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13148120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A5C9-32CF-756D-1A5C-2E74FE0C992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CD2499D-FF49-CD8C-C6AA-8749C600FB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D7C216-8D8A-48D9-C3DD-03D6DC1DF2ED}"/>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5" name="Footer Placeholder 4">
            <a:extLst>
              <a:ext uri="{FF2B5EF4-FFF2-40B4-BE49-F238E27FC236}">
                <a16:creationId xmlns:a16="http://schemas.microsoft.com/office/drawing/2014/main" id="{DAD5D4E1-F483-413D-B403-BAA26E686CA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7B8AE72-8BED-0A0A-607B-9F771A03B4FB}"/>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30872193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95C0-A241-A1DE-4F00-80BA756269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4916FFFF-FF25-60F5-25BC-6D54FE665F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A7D52B1-EE91-76A7-4494-42953E1150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BCD03E6-1D3F-D8C3-3558-BCA0129EE97C}"/>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6" name="Footer Placeholder 5">
            <a:extLst>
              <a:ext uri="{FF2B5EF4-FFF2-40B4-BE49-F238E27FC236}">
                <a16:creationId xmlns:a16="http://schemas.microsoft.com/office/drawing/2014/main" id="{41D0EB62-D95C-04D4-FFD5-7537D436E30E}"/>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88BF1E9F-CBE1-29DF-1364-B764F8BA6F46}"/>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46348511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7197-089F-475C-2521-34C079EE20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26FA9EE-CFBD-A81D-A9EA-F0A24450F9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1BCF98-783A-E4D2-537B-463C989CEF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9101C387-BF22-7A57-EE5F-0D22668CED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45DA72-ED18-E9B3-B819-AEED587A72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142C22-4D4D-3BA1-6E5A-F9124878BECC}"/>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8" name="Footer Placeholder 7">
            <a:extLst>
              <a:ext uri="{FF2B5EF4-FFF2-40B4-BE49-F238E27FC236}">
                <a16:creationId xmlns:a16="http://schemas.microsoft.com/office/drawing/2014/main" id="{EC5CC95B-FE6B-828A-A210-D5E4C95BF59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B426DE8C-B160-4A7C-84A5-27F85A968D65}"/>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133020857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485D-17E6-6AE4-BA7F-E2341F8BD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D64D100B-F303-2337-E27A-7E7B76601A4F}"/>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4" name="Footer Placeholder 3">
            <a:extLst>
              <a:ext uri="{FF2B5EF4-FFF2-40B4-BE49-F238E27FC236}">
                <a16:creationId xmlns:a16="http://schemas.microsoft.com/office/drawing/2014/main" id="{149220E1-6174-1003-52C9-331A546785D2}"/>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F841CD2D-EDA5-C40B-72FE-D755D9D4D8DF}"/>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385777629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11E56-9E4E-6E31-878B-FC4371F5F8AF}"/>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3" name="Footer Placeholder 2">
            <a:extLst>
              <a:ext uri="{FF2B5EF4-FFF2-40B4-BE49-F238E27FC236}">
                <a16:creationId xmlns:a16="http://schemas.microsoft.com/office/drawing/2014/main" id="{2769DE7A-E9E0-E38F-5258-DB1FF828070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D334F710-2448-4CC7-58AD-660E37F0331A}"/>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2605635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D803-2777-9908-046E-51AD0D27CA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5EA33D7-CA96-7268-6701-2E301EA5B32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82C118FE-84FA-1486-F09A-85D83EE101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8CA693-2DB7-D038-2D80-3F84F99ADFA2}"/>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6" name="Footer Placeholder 5">
            <a:extLst>
              <a:ext uri="{FF2B5EF4-FFF2-40B4-BE49-F238E27FC236}">
                <a16:creationId xmlns:a16="http://schemas.microsoft.com/office/drawing/2014/main" id="{25E6AD59-E19C-2B25-AE9E-56381369BC7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D23B2C3D-6D31-AA5C-0EA0-6EF62D92A95C}"/>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419201575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386C9-79F9-D330-A26B-BF663D4332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505D1FC-67D9-EE78-D389-60B77EA007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BC9276FA-813F-7D09-C80E-81AB94AA14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B7AC3-9414-B0CD-2FC2-B7E9560FB801}"/>
              </a:ext>
            </a:extLst>
          </p:cNvPr>
          <p:cNvSpPr>
            <a:spLocks noGrp="1"/>
          </p:cNvSpPr>
          <p:nvPr>
            <p:ph type="dt" sz="half" idx="10"/>
          </p:nvPr>
        </p:nvSpPr>
        <p:spPr>
          <a:xfrm>
            <a:off x="838200" y="6356350"/>
            <a:ext cx="2743200" cy="365125"/>
          </a:xfrm>
          <a:prstGeom prst="rect">
            <a:avLst/>
          </a:prstGeom>
        </p:spPr>
        <p:txBody>
          <a:bodyPr/>
          <a:lstStyle/>
          <a:p>
            <a:fld id="{51B9AC56-739F-421D-AA23-B6344B36B2A7}" type="datetimeFigureOut">
              <a:rPr lang="en-SG" smtClean="0"/>
              <a:t>20/4/26</a:t>
            </a:fld>
            <a:endParaRPr lang="en-SG"/>
          </a:p>
        </p:txBody>
      </p:sp>
      <p:sp>
        <p:nvSpPr>
          <p:cNvPr id="6" name="Footer Placeholder 5">
            <a:extLst>
              <a:ext uri="{FF2B5EF4-FFF2-40B4-BE49-F238E27FC236}">
                <a16:creationId xmlns:a16="http://schemas.microsoft.com/office/drawing/2014/main" id="{D078152C-31D8-4E8D-33B1-64A676FE8C73}"/>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41B1C7A7-1D99-8834-D978-2321C519DF06}"/>
              </a:ext>
            </a:extLst>
          </p:cNvPr>
          <p:cNvSpPr>
            <a:spLocks noGrp="1"/>
          </p:cNvSpPr>
          <p:nvPr>
            <p:ph type="sldNum" sz="quarter" idx="12"/>
          </p:nvPr>
        </p:nvSpPr>
        <p:spPr>
          <a:xfrm>
            <a:off x="8610600" y="6356350"/>
            <a:ext cx="2743200" cy="365125"/>
          </a:xfrm>
          <a:prstGeom prst="rect">
            <a:avLst/>
          </a:prstGeom>
        </p:spPr>
        <p:txBody>
          <a:bodyPr/>
          <a:lstStyle/>
          <a:p>
            <a:fld id="{B06C879F-C5FA-4FA3-ACCB-220C79C9E90E}" type="slidenum">
              <a:rPr lang="en-SG" smtClean="0"/>
              <a:t>‹#›</a:t>
            </a:fld>
            <a:endParaRPr lang="en-SG"/>
          </a:p>
        </p:txBody>
      </p:sp>
    </p:spTree>
    <p:extLst>
      <p:ext uri="{BB962C8B-B14F-4D97-AF65-F5344CB8AC3E}">
        <p14:creationId xmlns:p14="http://schemas.microsoft.com/office/powerpoint/2010/main" val="427049470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0C3E0D-CADE-167B-8559-4E0805CC4BD1}"/>
              </a:ext>
            </a:extLst>
          </p:cNvPr>
          <p:cNvPicPr>
            <a:picLocks noChangeAspect="1"/>
          </p:cNvPicPr>
          <p:nvPr userDrawn="1"/>
        </p:nvPicPr>
        <p:blipFill>
          <a:blip r:embed="rId13">
            <a:extLst>
              <a:ext uri="{28A0092B-C50C-407E-A947-70E740481C1C}">
                <a14:useLocalDpi xmlns:a14="http://schemas.microsoft.com/office/drawing/2010/main" val="0"/>
              </a:ext>
            </a:extLst>
          </a:blip>
          <a:srcRect l="2169"/>
          <a:stretch>
            <a:fillRect/>
          </a:stretch>
        </p:blipFill>
        <p:spPr>
          <a:xfrm>
            <a:off x="0" y="-670560"/>
            <a:ext cx="12188952" cy="7528560"/>
          </a:xfrm>
          <a:prstGeom prst="rect">
            <a:avLst/>
          </a:prstGeom>
        </p:spPr>
      </p:pic>
      <p:sp>
        <p:nvSpPr>
          <p:cNvPr id="2" name="Date Placeholder 3">
            <a:extLst>
              <a:ext uri="{FF2B5EF4-FFF2-40B4-BE49-F238E27FC236}">
                <a16:creationId xmlns:a16="http://schemas.microsoft.com/office/drawing/2014/main" id="{3B2FE7FA-8129-6623-72E7-EF3A794989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5EEBEB-9937-486C-A3CD-D5DD78A5727E}" type="datetimeFigureOut">
              <a:rPr lang="en-US" smtClean="0"/>
              <a:t>4/20/26</a:t>
            </a:fld>
            <a:endParaRPr lang="en-US"/>
          </a:p>
        </p:txBody>
      </p:sp>
      <p:sp>
        <p:nvSpPr>
          <p:cNvPr id="3" name="Footer Placeholder 4">
            <a:extLst>
              <a:ext uri="{FF2B5EF4-FFF2-40B4-BE49-F238E27FC236}">
                <a16:creationId xmlns:a16="http://schemas.microsoft.com/office/drawing/2014/main" id="{3FFE13F9-7FFD-C59E-93A2-444ED23F3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4" name="Slide Number Placeholder 5">
            <a:extLst>
              <a:ext uri="{FF2B5EF4-FFF2-40B4-BE49-F238E27FC236}">
                <a16:creationId xmlns:a16="http://schemas.microsoft.com/office/drawing/2014/main" id="{2EA93213-4C0F-7C50-DF19-392B26F41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B7FBA3-B487-44E8-81E6-BA49CFAD48F4}" type="slidenum">
              <a:rPr lang="en-US" smtClean="0"/>
              <a:t>‹#›</a:t>
            </a:fld>
            <a:endParaRPr lang="en-US"/>
          </a:p>
        </p:txBody>
      </p:sp>
      <p:sp>
        <p:nvSpPr>
          <p:cNvPr id="5" name="TextBox 3">
            <a:extLst>
              <a:ext uri="{FF2B5EF4-FFF2-40B4-BE49-F238E27FC236}">
                <a16:creationId xmlns:a16="http://schemas.microsoft.com/office/drawing/2014/main" id="{298BDD2D-690E-F288-E61B-968D82F4F6C7}"/>
              </a:ext>
            </a:extLst>
          </p:cNvPr>
          <p:cNvSpPr txBox="1"/>
          <p:nvPr userDrawn="1"/>
        </p:nvSpPr>
        <p:spPr>
          <a:xfrm>
            <a:off x="1423988" y="91587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CB65F6B1-C8C9-E3E6-1E04-BFB2D3157BE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34121" y="8472263"/>
            <a:ext cx="2487663" cy="2552700"/>
          </a:xfrm>
          <a:prstGeom prst="rect">
            <a:avLst/>
          </a:prstGeom>
        </p:spPr>
      </p:pic>
      <p:pic>
        <p:nvPicPr>
          <p:cNvPr id="8" name="Picture 7">
            <a:extLst>
              <a:ext uri="{FF2B5EF4-FFF2-40B4-BE49-F238E27FC236}">
                <a16:creationId xmlns:a16="http://schemas.microsoft.com/office/drawing/2014/main" id="{F855BD3B-6015-5614-1130-88183ACD551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18075729"/>
            <a:ext cx="2487663" cy="2552700"/>
          </a:xfrm>
          <a:prstGeom prst="rect">
            <a:avLst/>
          </a:prstGeom>
        </p:spPr>
      </p:pic>
      <p:pic>
        <p:nvPicPr>
          <p:cNvPr id="9" name="Picture 8">
            <a:extLst>
              <a:ext uri="{FF2B5EF4-FFF2-40B4-BE49-F238E27FC236}">
                <a16:creationId xmlns:a16="http://schemas.microsoft.com/office/drawing/2014/main" id="{F6CED50F-CB2B-ABD0-9DAB-382995CFA0D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18075729"/>
            <a:ext cx="2487663" cy="2552700"/>
          </a:xfrm>
          <a:prstGeom prst="rect">
            <a:avLst/>
          </a:prstGeom>
        </p:spPr>
      </p:pic>
      <p:pic>
        <p:nvPicPr>
          <p:cNvPr id="10" name="Picture 9">
            <a:extLst>
              <a:ext uri="{FF2B5EF4-FFF2-40B4-BE49-F238E27FC236}">
                <a16:creationId xmlns:a16="http://schemas.microsoft.com/office/drawing/2014/main" id="{9EC3533D-006E-4CB2-D084-6D5B8CA36BD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718515" y="20307300"/>
            <a:ext cx="2487663" cy="2552700"/>
          </a:xfrm>
          <a:prstGeom prst="rect">
            <a:avLst/>
          </a:prstGeom>
        </p:spPr>
      </p:pic>
      <p:pic>
        <p:nvPicPr>
          <p:cNvPr id="11" name="Picture 10">
            <a:extLst>
              <a:ext uri="{FF2B5EF4-FFF2-40B4-BE49-F238E27FC236}">
                <a16:creationId xmlns:a16="http://schemas.microsoft.com/office/drawing/2014/main" id="{B1361FBB-5E65-E9DD-3BCB-8FE5BDDF15B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5168800" y="20307300"/>
            <a:ext cx="2487663" cy="2552700"/>
          </a:xfrm>
          <a:prstGeom prst="rect">
            <a:avLst/>
          </a:prstGeom>
        </p:spPr>
      </p:pic>
      <p:pic>
        <p:nvPicPr>
          <p:cNvPr id="13" name="Hình ảnh 31">
            <a:extLst>
              <a:ext uri="{FF2B5EF4-FFF2-40B4-BE49-F238E27FC236}">
                <a16:creationId xmlns:a16="http://schemas.microsoft.com/office/drawing/2014/main" id="{EAA258D8-DBF8-8E99-21FA-530C0C425AA3}"/>
              </a:ext>
            </a:extLst>
          </p:cNvPr>
          <p:cNvPicPr>
            <a:picLocks noChangeAspect="1"/>
          </p:cNvPicPr>
          <p:nvPr userDrawn="1"/>
        </p:nvPicPr>
        <p:blipFill>
          <a:blip r:embed="rId16"/>
          <a:srcRect r="12560" b="22493"/>
          <a:stretch>
            <a:fillRect/>
          </a:stretch>
        </p:blipFill>
        <p:spPr>
          <a:xfrm>
            <a:off x="-2009726" y="-243220"/>
            <a:ext cx="1577926" cy="1970420"/>
          </a:xfrm>
          <a:prstGeom prst="rect">
            <a:avLst/>
          </a:prstGeom>
        </p:spPr>
      </p:pic>
      <p:pic>
        <p:nvPicPr>
          <p:cNvPr id="14" name="Picture 13">
            <a:extLst>
              <a:ext uri="{FF2B5EF4-FFF2-40B4-BE49-F238E27FC236}">
                <a16:creationId xmlns:a16="http://schemas.microsoft.com/office/drawing/2014/main" id="{57ED2975-244F-F1B6-3958-75F78693B78B}"/>
              </a:ext>
            </a:extLst>
          </p:cNvPr>
          <p:cNvPicPr>
            <a:picLocks noChangeAspect="1"/>
          </p:cNvPicPr>
          <p:nvPr userDrawn="1"/>
        </p:nvPicPr>
        <p:blipFill>
          <a:blip r:embed="rId17"/>
          <a:stretch>
            <a:fillRect/>
          </a:stretch>
        </p:blipFill>
        <p:spPr>
          <a:xfrm>
            <a:off x="10347095" y="-1148843"/>
            <a:ext cx="1926503" cy="816935"/>
          </a:xfrm>
          <a:prstGeom prst="rect">
            <a:avLst/>
          </a:prstGeom>
        </p:spPr>
      </p:pic>
      <p:sp>
        <p:nvSpPr>
          <p:cNvPr id="15" name="Title 1">
            <a:extLst>
              <a:ext uri="{FF2B5EF4-FFF2-40B4-BE49-F238E27FC236}">
                <a16:creationId xmlns:a16="http://schemas.microsoft.com/office/drawing/2014/main" id="{026A9182-C4EE-37A9-7BC1-B60415CF47C7}"/>
              </a:ext>
            </a:extLst>
          </p:cNvPr>
          <p:cNvSpPr txBox="1">
            <a:spLocks/>
          </p:cNvSpPr>
          <p:nvPr userDrawn="1"/>
        </p:nvSpPr>
        <p:spPr>
          <a:xfrm>
            <a:off x="-783414" y="1077159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6" name="TextBox 15">
            <a:extLst>
              <a:ext uri="{FF2B5EF4-FFF2-40B4-BE49-F238E27FC236}">
                <a16:creationId xmlns:a16="http://schemas.microsoft.com/office/drawing/2014/main" id="{E76E2752-C60B-828B-1230-0E26D8269D19}"/>
              </a:ext>
            </a:extLst>
          </p:cNvPr>
          <p:cNvSpPr txBox="1"/>
          <p:nvPr userDrawn="1"/>
        </p:nvSpPr>
        <p:spPr>
          <a:xfrm>
            <a:off x="-2785755" y="1565516"/>
            <a:ext cx="3326085" cy="553998"/>
          </a:xfrm>
          <a:prstGeom prst="rect">
            <a:avLst/>
          </a:prstGeom>
          <a:noFill/>
        </p:spPr>
        <p:txBody>
          <a:bodyPr wrap="square" rtlCol="0">
            <a:spAutoFit/>
          </a:bodyPr>
          <a:lstStyle/>
          <a:p>
            <a:pPr algn="ctr"/>
            <a:r>
              <a:rPr lang="en-US" sz="3000" dirty="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dirty="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811847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1C7FD-BF33-C6CC-941A-E10FFBCE90D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BCCD1CD-4E38-6F66-B1E2-FB00BC246E9A}"/>
              </a:ext>
            </a:extLst>
          </p:cNvPr>
          <p:cNvPicPr>
            <a:picLocks noChangeAspect="1"/>
          </p:cNvPicPr>
          <p:nvPr/>
        </p:nvPicPr>
        <p:blipFill>
          <a:blip r:embed="rId2"/>
          <a:stretch>
            <a:fillRect/>
          </a:stretch>
        </p:blipFill>
        <p:spPr>
          <a:xfrm>
            <a:off x="0" y="-121920"/>
            <a:ext cx="12192000" cy="6979920"/>
          </a:xfrm>
          <a:prstGeom prst="rect">
            <a:avLst/>
          </a:prstGeom>
        </p:spPr>
      </p:pic>
    </p:spTree>
    <p:extLst>
      <p:ext uri="{BB962C8B-B14F-4D97-AF65-F5344CB8AC3E}">
        <p14:creationId xmlns:p14="http://schemas.microsoft.com/office/powerpoint/2010/main" val="124523035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E5CFB8-957A-730E-F47F-CBA2F71D201C}"/>
              </a:ext>
            </a:extLst>
          </p:cNvPr>
          <p:cNvSpPr/>
          <p:nvPr/>
        </p:nvSpPr>
        <p:spPr>
          <a:xfrm>
            <a:off x="444138" y="1296569"/>
            <a:ext cx="11329851" cy="5169546"/>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C7C0E4E-7E30-98C1-2AD2-9404B3B5224C}"/>
              </a:ext>
            </a:extLst>
          </p:cNvPr>
          <p:cNvPicPr>
            <a:picLocks noChangeAspect="1"/>
          </p:cNvPicPr>
          <p:nvPr/>
        </p:nvPicPr>
        <p:blipFill>
          <a:blip r:embed="rId2">
            <a:extLst>
              <a:ext uri="{28A0092B-C50C-407E-A947-70E740481C1C}">
                <a14:useLocalDpi xmlns:a14="http://schemas.microsoft.com/office/drawing/2010/main" val="0"/>
              </a:ext>
            </a:extLst>
          </a:blip>
          <a:srcRect l="31428" t="8889" r="27929" b="7556"/>
          <a:stretch>
            <a:fillRect/>
          </a:stretch>
        </p:blipFill>
        <p:spPr>
          <a:xfrm>
            <a:off x="7323909" y="1414016"/>
            <a:ext cx="4267200" cy="4934652"/>
          </a:xfrm>
          <a:prstGeom prst="rect">
            <a:avLst/>
          </a:prstGeom>
        </p:spPr>
      </p:pic>
      <p:pic>
        <p:nvPicPr>
          <p:cNvPr id="9" name="Picture 8">
            <a:extLst>
              <a:ext uri="{FF2B5EF4-FFF2-40B4-BE49-F238E27FC236}">
                <a16:creationId xmlns:a16="http://schemas.microsoft.com/office/drawing/2014/main" id="{5A46EDF9-B5C5-AE79-DE26-E54D744B681D}"/>
              </a:ext>
            </a:extLst>
          </p:cNvPr>
          <p:cNvPicPr>
            <a:picLocks noChangeAspect="1"/>
          </p:cNvPicPr>
          <p:nvPr/>
        </p:nvPicPr>
        <p:blipFill>
          <a:blip r:embed="rId3"/>
          <a:stretch>
            <a:fillRect/>
          </a:stretch>
        </p:blipFill>
        <p:spPr>
          <a:xfrm>
            <a:off x="-467782" y="1058181"/>
            <a:ext cx="9111616" cy="2092053"/>
          </a:xfrm>
          <a:prstGeom prst="rect">
            <a:avLst/>
          </a:prstGeom>
        </p:spPr>
      </p:pic>
      <p:sp>
        <p:nvSpPr>
          <p:cNvPr id="10" name="TextBox 9">
            <a:extLst>
              <a:ext uri="{FF2B5EF4-FFF2-40B4-BE49-F238E27FC236}">
                <a16:creationId xmlns:a16="http://schemas.microsoft.com/office/drawing/2014/main" id="{B07F2B9C-AD0D-4028-A66D-1FA0ABED746F}"/>
              </a:ext>
            </a:extLst>
          </p:cNvPr>
          <p:cNvSpPr txBox="1"/>
          <p:nvPr/>
        </p:nvSpPr>
        <p:spPr>
          <a:xfrm>
            <a:off x="0" y="2911846"/>
            <a:ext cx="7930323" cy="1938992"/>
          </a:xfrm>
          <a:prstGeom prst="rect">
            <a:avLst/>
          </a:prstGeom>
          <a:noFill/>
        </p:spPr>
        <p:txBody>
          <a:bodyPr wrap="square" rtlCol="0">
            <a:spAutoFit/>
          </a:bodyPr>
          <a:lstStyle/>
          <a:p>
            <a:pPr lvl="0" algn="ctr">
              <a:defRPr/>
            </a:pPr>
            <a:r>
              <a:rPr lang="vi-VN" sz="3000" dirty="0">
                <a:latin typeface="UTM Avo" panose="02040603050506020204" pitchFamily="18" charset="0"/>
              </a:rPr>
              <a:t>Để phòng bị ngã, bạn ơi </a:t>
            </a:r>
          </a:p>
          <a:p>
            <a:pPr lvl="0" algn="ctr">
              <a:defRPr/>
            </a:pPr>
            <a:r>
              <a:rPr lang="vi-VN" sz="3000" dirty="0">
                <a:latin typeface="UTM Avo" panose="02040603050506020204" pitchFamily="18" charset="0"/>
              </a:rPr>
              <a:t>Đừng nên chạy nhảy ở nơi trơn nào </a:t>
            </a:r>
          </a:p>
          <a:p>
            <a:pPr lvl="0" algn="ctr">
              <a:defRPr/>
            </a:pPr>
            <a:r>
              <a:rPr lang="vi-VN" sz="3000" dirty="0">
                <a:latin typeface="UTM Avo" panose="02040603050506020204" pitchFamily="18" charset="0"/>
              </a:rPr>
              <a:t>Trèo leo thương tích rất cao </a:t>
            </a:r>
          </a:p>
          <a:p>
            <a:pPr lvl="0" algn="ctr">
              <a:defRPr/>
            </a:pPr>
            <a:r>
              <a:rPr lang="vi-VN" sz="3000" dirty="0">
                <a:latin typeface="UTM Avo" panose="02040603050506020204" pitchFamily="18" charset="0"/>
              </a:rPr>
              <a:t>Có đồ bảo vệ mang vào, yên tâm.</a:t>
            </a:r>
            <a:endParaRPr kumimoji="0" lang="en-US" sz="3000" i="0" u="none" strike="noStrike" kern="1200" cap="none" spc="0" normalizeH="0" baseline="0" noProof="0" dirty="0">
              <a:ln>
                <a:noFill/>
              </a:ln>
              <a:effectLst/>
              <a:uLnTx/>
              <a:uFillTx/>
              <a:latin typeface="UTM Avo" panose="02040603050506020204" pitchFamily="18" charset="0"/>
            </a:endParaRPr>
          </a:p>
        </p:txBody>
      </p:sp>
    </p:spTree>
    <p:extLst>
      <p:ext uri="{BB962C8B-B14F-4D97-AF65-F5344CB8AC3E}">
        <p14:creationId xmlns:p14="http://schemas.microsoft.com/office/powerpoint/2010/main" val="3359342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E423-06B5-BDCC-E539-E13DE6C42A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4368B41-2315-D5DB-2852-A099AC0B45C1}"/>
              </a:ext>
            </a:extLst>
          </p:cNvPr>
          <p:cNvSpPr/>
          <p:nvPr/>
        </p:nvSpPr>
        <p:spPr>
          <a:xfrm>
            <a:off x="67379" y="1313361"/>
            <a:ext cx="2413934" cy="630942"/>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chemeClr val="tx1"/>
                </a:solidFill>
                <a:latin typeface="UTM Avo" panose="02040603050506020204" pitchFamily="18" charset="0"/>
              </a:rPr>
              <a:t>leo trèo cây</a:t>
            </a:r>
            <a:endParaRPr kumimoji="0" lang="en-SG" sz="2800" i="0" u="none" strike="noStrike" kern="1200" cap="none" spc="0" normalizeH="0" baseline="0" noProof="0" dirty="0">
              <a:ln>
                <a:noFill/>
              </a:ln>
              <a:solidFill>
                <a:schemeClr val="tx1"/>
              </a:solidFill>
              <a:effectLst/>
              <a:uLnTx/>
              <a:uFillTx/>
              <a:latin typeface="Calibri"/>
            </a:endParaRPr>
          </a:p>
        </p:txBody>
      </p:sp>
      <p:sp>
        <p:nvSpPr>
          <p:cNvPr id="5" name="TextBox 4">
            <a:extLst>
              <a:ext uri="{FF2B5EF4-FFF2-40B4-BE49-F238E27FC236}">
                <a16:creationId xmlns:a16="http://schemas.microsoft.com/office/drawing/2014/main" id="{BA29BBF2-01C7-61AF-41AA-8F6BE5E748CE}"/>
              </a:ext>
            </a:extLst>
          </p:cNvPr>
          <p:cNvSpPr txBox="1"/>
          <p:nvPr/>
        </p:nvSpPr>
        <p:spPr>
          <a:xfrm>
            <a:off x="2721944" y="154004"/>
            <a:ext cx="996614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500" b="1" dirty="0">
                <a:solidFill>
                  <a:srgbClr val="0070C0"/>
                </a:solidFill>
                <a:latin typeface="UTM Avo" panose="02040603050506020204" pitchFamily="18" charset="0"/>
              </a:rPr>
              <a:t>N</a:t>
            </a:r>
            <a:r>
              <a:rPr kumimoji="0" lang="vi-VN" sz="3500" b="1" i="0" u="none" strike="noStrike" kern="1200" cap="none" spc="0" normalizeH="0" baseline="0" noProof="0" dirty="0">
                <a:ln>
                  <a:noFill/>
                </a:ln>
                <a:solidFill>
                  <a:srgbClr val="0070C0"/>
                </a:solidFill>
                <a:effectLst/>
                <a:uLnTx/>
                <a:uFillTx/>
                <a:latin typeface="UTM Avo" panose="02040603050506020204" pitchFamily="18" charset="0"/>
              </a:rPr>
              <a:t>hững nguyên nhân gây ngã.</a:t>
            </a:r>
            <a:endParaRPr kumimoji="0" lang="en-US" sz="3500" b="1" i="0" u="none" strike="noStrike" kern="1200" cap="none" spc="0" normalizeH="0" baseline="0" noProof="0" dirty="0">
              <a:ln>
                <a:noFill/>
              </a:ln>
              <a:solidFill>
                <a:srgbClr val="0070C0"/>
              </a:solidFill>
              <a:effectLst/>
              <a:uLnTx/>
              <a:uFillTx/>
              <a:latin typeface="UTM Avo" panose="02040603050506020204" pitchFamily="18" charset="0"/>
            </a:endParaRPr>
          </a:p>
        </p:txBody>
      </p:sp>
      <p:sp>
        <p:nvSpPr>
          <p:cNvPr id="2" name="Rectangle 1">
            <a:extLst>
              <a:ext uri="{FF2B5EF4-FFF2-40B4-BE49-F238E27FC236}">
                <a16:creationId xmlns:a16="http://schemas.microsoft.com/office/drawing/2014/main" id="{9A909D6D-7C40-B14E-E2E3-9E9A7DF1C9BA}"/>
              </a:ext>
            </a:extLst>
          </p:cNvPr>
          <p:cNvSpPr/>
          <p:nvPr/>
        </p:nvSpPr>
        <p:spPr>
          <a:xfrm>
            <a:off x="4445269" y="4555470"/>
            <a:ext cx="2648550" cy="825052"/>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schemeClr val="tx1"/>
                </a:solidFill>
                <a:latin typeface="UTM Avo" panose="02040603050506020204" pitchFamily="18" charset="0"/>
              </a:rPr>
              <a:t>chạy đùa dưới sân ướt</a:t>
            </a:r>
            <a:endParaRPr kumimoji="0" lang="en-SG" sz="2800" i="0" u="none" strike="noStrike" kern="1200" cap="none" spc="0" normalizeH="0" baseline="0" noProof="0" dirty="0">
              <a:ln>
                <a:noFill/>
              </a:ln>
              <a:solidFill>
                <a:schemeClr val="tx1"/>
              </a:solidFill>
              <a:effectLst/>
              <a:uLnTx/>
              <a:uFillTx/>
              <a:latin typeface="Calibri"/>
            </a:endParaRPr>
          </a:p>
        </p:txBody>
      </p:sp>
      <p:sp>
        <p:nvSpPr>
          <p:cNvPr id="6" name="Rectangle 5">
            <a:extLst>
              <a:ext uri="{FF2B5EF4-FFF2-40B4-BE49-F238E27FC236}">
                <a16:creationId xmlns:a16="http://schemas.microsoft.com/office/drawing/2014/main" id="{BFE0593D-A4BE-3132-245F-3DFCEF48BF18}"/>
              </a:ext>
            </a:extLst>
          </p:cNvPr>
          <p:cNvSpPr/>
          <p:nvPr/>
        </p:nvSpPr>
        <p:spPr>
          <a:xfrm>
            <a:off x="6124876" y="1432630"/>
            <a:ext cx="2648550" cy="825052"/>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chemeClr val="tx1"/>
                </a:solidFill>
                <a:latin typeface="UTM Avo" panose="02040603050506020204" pitchFamily="18" charset="0"/>
              </a:rPr>
              <a:t>l</a:t>
            </a:r>
            <a:r>
              <a:rPr lang="vi-VN" sz="2800">
                <a:solidFill>
                  <a:schemeClr val="tx1"/>
                </a:solidFill>
                <a:latin typeface="UTM Avo" panose="02040603050506020204" pitchFamily="18" charset="0"/>
              </a:rPr>
              <a:t>eo </a:t>
            </a:r>
            <a:r>
              <a:rPr lang="vi-VN" sz="2800" dirty="0">
                <a:solidFill>
                  <a:schemeClr val="tx1"/>
                </a:solidFill>
                <a:latin typeface="UTM Avo" panose="02040603050506020204" pitchFamily="18" charset="0"/>
              </a:rPr>
              <a:t>trèo trên </a:t>
            </a:r>
            <a:r>
              <a:rPr lang="vi-VN" sz="2800">
                <a:solidFill>
                  <a:schemeClr val="tx1"/>
                </a:solidFill>
                <a:latin typeface="UTM Avo" panose="02040603050506020204" pitchFamily="18" charset="0"/>
              </a:rPr>
              <a:t>bậu cửa</a:t>
            </a:r>
            <a:endParaRPr kumimoji="0" lang="en-SG" sz="2800" i="0" u="none" strike="noStrike" kern="1200" cap="none" spc="0" normalizeH="0" baseline="0" noProof="0" dirty="0">
              <a:ln>
                <a:noFill/>
              </a:ln>
              <a:solidFill>
                <a:schemeClr val="tx1"/>
              </a:solidFill>
              <a:effectLst/>
              <a:uLnTx/>
              <a:uFillTx/>
              <a:latin typeface="Calibri"/>
            </a:endParaRPr>
          </a:p>
        </p:txBody>
      </p:sp>
      <p:sp>
        <p:nvSpPr>
          <p:cNvPr id="7" name="Rectangle 6">
            <a:extLst>
              <a:ext uri="{FF2B5EF4-FFF2-40B4-BE49-F238E27FC236}">
                <a16:creationId xmlns:a16="http://schemas.microsoft.com/office/drawing/2014/main" id="{B0DB4A5F-5C79-0CA3-E4D2-695E6F8DE370}"/>
              </a:ext>
            </a:extLst>
          </p:cNvPr>
          <p:cNvSpPr/>
          <p:nvPr/>
        </p:nvSpPr>
        <p:spPr>
          <a:xfrm>
            <a:off x="9201752" y="1845156"/>
            <a:ext cx="2922869" cy="825052"/>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chemeClr val="tx1"/>
                </a:solidFill>
                <a:latin typeface="UTM Avo" panose="02040603050506020204" pitchFamily="18" charset="0"/>
              </a:rPr>
              <a:t>đùa nghịch khi đi cầu thang</a:t>
            </a:r>
            <a:endParaRPr kumimoji="0" lang="en-SG" sz="2800" i="0" u="none" strike="noStrike" kern="1200" cap="none" spc="0" normalizeH="0" baseline="0" noProof="0" dirty="0">
              <a:ln>
                <a:noFill/>
              </a:ln>
              <a:solidFill>
                <a:schemeClr val="tx1"/>
              </a:solidFill>
              <a:effectLst/>
              <a:uLnTx/>
              <a:uFillTx/>
              <a:latin typeface="Calibri"/>
            </a:endParaRPr>
          </a:p>
        </p:txBody>
      </p:sp>
    </p:spTree>
    <p:extLst>
      <p:ext uri="{BB962C8B-B14F-4D97-AF65-F5344CB8AC3E}">
        <p14:creationId xmlns:p14="http://schemas.microsoft.com/office/powerpoint/2010/main" val="299365472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8E0F1-D9ED-88BB-B0DC-A04455B39E4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DC0593D-7FC6-C73A-1AFB-ECB9F1956130}"/>
              </a:ext>
            </a:extLst>
          </p:cNvPr>
          <p:cNvSpPr/>
          <p:nvPr/>
        </p:nvSpPr>
        <p:spPr>
          <a:xfrm>
            <a:off x="1992429" y="1706077"/>
            <a:ext cx="9837018" cy="3445846"/>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500" dirty="0">
                <a:solidFill>
                  <a:prstClr val="black"/>
                </a:solidFill>
                <a:latin typeface="UTM Avo" panose="02040603050506020204" pitchFamily="18" charset="0"/>
              </a:rPr>
              <a:t>	</a:t>
            </a:r>
            <a:r>
              <a:rPr lang="vi-VN" sz="4000" dirty="0">
                <a:solidFill>
                  <a:prstClr val="black"/>
                </a:solidFill>
                <a:latin typeface="UTM Avo" panose="02040603050506020204" pitchFamily="18" charset="0"/>
              </a:rPr>
              <a:t>Không trượt trên tay vịn cầu thang, không đứng, ngồi trên bậu cửa sổ, không trèo cây hái quả, cẩn thận khi đi qua sàn ướt,... để phòng, tránh tai nạn thương tích do ngã.</a:t>
            </a:r>
            <a:endParaRPr kumimoji="0" lang="en-SG" sz="4000" b="0" i="0" u="none" strike="noStrike" kern="1200" cap="none" spc="0" normalizeH="0" baseline="0" noProof="0" dirty="0">
              <a:ln>
                <a:noFill/>
              </a:ln>
              <a:solidFill>
                <a:prstClr val="black"/>
              </a:solidFill>
              <a:effectLst/>
              <a:uLnTx/>
              <a:uFillTx/>
              <a:latin typeface="Calibri"/>
            </a:endParaRPr>
          </a:p>
        </p:txBody>
      </p:sp>
      <p:pic>
        <p:nvPicPr>
          <p:cNvPr id="5" name="Picture 4">
            <a:extLst>
              <a:ext uri="{FF2B5EF4-FFF2-40B4-BE49-F238E27FC236}">
                <a16:creationId xmlns:a16="http://schemas.microsoft.com/office/drawing/2014/main" id="{DF1C2817-7F97-7A6D-46B5-B7F1DAF94DDE}"/>
              </a:ext>
            </a:extLst>
          </p:cNvPr>
          <p:cNvPicPr>
            <a:picLocks noChangeAspect="1"/>
          </p:cNvPicPr>
          <p:nvPr/>
        </p:nvPicPr>
        <p:blipFill>
          <a:blip r:embed="rId2"/>
          <a:stretch>
            <a:fillRect/>
          </a:stretch>
        </p:blipFill>
        <p:spPr>
          <a:xfrm>
            <a:off x="2435191" y="-523428"/>
            <a:ext cx="12945979" cy="2992230"/>
          </a:xfrm>
          <a:prstGeom prst="rect">
            <a:avLst/>
          </a:prstGeom>
        </p:spPr>
      </p:pic>
    </p:spTree>
    <p:extLst>
      <p:ext uri="{BB962C8B-B14F-4D97-AF65-F5344CB8AC3E}">
        <p14:creationId xmlns:p14="http://schemas.microsoft.com/office/powerpoint/2010/main" val="39442664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417B71-BC7C-79FC-1E00-7BB42037E9C7}"/>
              </a:ext>
            </a:extLst>
          </p:cNvPr>
          <p:cNvSpPr/>
          <p:nvPr/>
        </p:nvSpPr>
        <p:spPr>
          <a:xfrm>
            <a:off x="284747" y="271914"/>
            <a:ext cx="11622505" cy="6314172"/>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500" dirty="0">
                <a:solidFill>
                  <a:prstClr val="black"/>
                </a:solidFill>
                <a:latin typeface="UTM Avo" panose="02040603050506020204" pitchFamily="18" charset="0"/>
              </a:rPr>
              <a:t>	</a:t>
            </a:r>
            <a:endParaRPr kumimoji="0" lang="en-SG" sz="4000" b="0" i="0" u="none" strike="noStrike" kern="1200" cap="none" spc="0" normalizeH="0" baseline="0" noProof="0" dirty="0">
              <a:ln>
                <a:noFill/>
              </a:ln>
              <a:solidFill>
                <a:prstClr val="black"/>
              </a:solidFill>
              <a:effectLst/>
              <a:uLnTx/>
              <a:uFillTx/>
              <a:latin typeface="Calibri"/>
            </a:endParaRPr>
          </a:p>
        </p:txBody>
      </p:sp>
      <p:sp>
        <p:nvSpPr>
          <p:cNvPr id="7" name="TextBox 6">
            <a:extLst>
              <a:ext uri="{FF2B5EF4-FFF2-40B4-BE49-F238E27FC236}">
                <a16:creationId xmlns:a16="http://schemas.microsoft.com/office/drawing/2014/main" id="{73F895AB-EE4A-20CD-5F11-C183350C99A8}"/>
              </a:ext>
            </a:extLst>
          </p:cNvPr>
          <p:cNvSpPr txBox="1"/>
          <p:nvPr/>
        </p:nvSpPr>
        <p:spPr>
          <a:xfrm>
            <a:off x="408132" y="498034"/>
            <a:ext cx="10922889"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500" b="1" dirty="0">
                <a:solidFill>
                  <a:srgbClr val="0070C0"/>
                </a:solidFill>
                <a:latin typeface="UTM Avo" panose="02040603050506020204" pitchFamily="18" charset="0"/>
              </a:rPr>
              <a:t>Việc nào nên làm? Việc nào không nên làm? Vì sao?</a:t>
            </a:r>
            <a:endParaRPr kumimoji="0" lang="en-US" sz="3500" b="1" i="0" u="none" strike="noStrike" kern="1200" cap="none" spc="0" normalizeH="0" baseline="0" noProof="0" dirty="0">
              <a:ln>
                <a:noFill/>
              </a:ln>
              <a:solidFill>
                <a:srgbClr val="0070C0"/>
              </a:solidFill>
              <a:effectLst/>
              <a:uLnTx/>
              <a:uFillTx/>
              <a:latin typeface="UTM Avo" panose="02040603050506020204" pitchFamily="18" charset="0"/>
            </a:endParaRPr>
          </a:p>
        </p:txBody>
      </p:sp>
      <p:pic>
        <p:nvPicPr>
          <p:cNvPr id="9" name="Picture 8">
            <a:extLst>
              <a:ext uri="{FF2B5EF4-FFF2-40B4-BE49-F238E27FC236}">
                <a16:creationId xmlns:a16="http://schemas.microsoft.com/office/drawing/2014/main" id="{0675FA2A-5B82-E28C-BC54-E303E2865755}"/>
              </a:ext>
            </a:extLst>
          </p:cNvPr>
          <p:cNvPicPr>
            <a:picLocks noChangeAspect="1"/>
          </p:cNvPicPr>
          <p:nvPr/>
        </p:nvPicPr>
        <p:blipFill>
          <a:blip r:embed="rId2">
            <a:extLst>
              <a:ext uri="{28A0092B-C50C-407E-A947-70E740481C1C}">
                <a14:useLocalDpi xmlns:a14="http://schemas.microsoft.com/office/drawing/2010/main" val="0"/>
              </a:ext>
            </a:extLst>
          </a:blip>
          <a:srcRect t="3965" b="7930"/>
          <a:stretch>
            <a:fillRect/>
          </a:stretch>
        </p:blipFill>
        <p:spPr>
          <a:xfrm>
            <a:off x="284747" y="1691763"/>
            <a:ext cx="7947658" cy="4668203"/>
          </a:xfrm>
          <a:prstGeom prst="rect">
            <a:avLst/>
          </a:prstGeom>
        </p:spPr>
      </p:pic>
      <p:pic>
        <p:nvPicPr>
          <p:cNvPr id="11" name="Picture 10">
            <a:extLst>
              <a:ext uri="{FF2B5EF4-FFF2-40B4-BE49-F238E27FC236}">
                <a16:creationId xmlns:a16="http://schemas.microsoft.com/office/drawing/2014/main" id="{3BE008EB-9ECF-D313-8A04-76A4E2E35D0D}"/>
              </a:ext>
            </a:extLst>
          </p:cNvPr>
          <p:cNvPicPr>
            <a:picLocks noChangeAspect="1"/>
          </p:cNvPicPr>
          <p:nvPr/>
        </p:nvPicPr>
        <p:blipFill>
          <a:blip r:embed="rId3"/>
          <a:stretch>
            <a:fillRect/>
          </a:stretch>
        </p:blipFill>
        <p:spPr>
          <a:xfrm>
            <a:off x="7102062" y="2965426"/>
            <a:ext cx="1924149" cy="463574"/>
          </a:xfrm>
          <a:prstGeom prst="rect">
            <a:avLst/>
          </a:prstGeom>
        </p:spPr>
      </p:pic>
      <p:pic>
        <p:nvPicPr>
          <p:cNvPr id="12" name="Picture 11" descr="Cartoon of boys sitting at a desk with a book and pencil&#10;&#10;AI-generated content may be incorrect.">
            <a:extLst>
              <a:ext uri="{FF2B5EF4-FFF2-40B4-BE49-F238E27FC236}">
                <a16:creationId xmlns:a16="http://schemas.microsoft.com/office/drawing/2014/main" id="{3B2BA06B-FC53-B47E-15EE-1899031B9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4548" y="3173382"/>
            <a:ext cx="3412704" cy="3412704"/>
          </a:xfrm>
          <a:prstGeom prst="rect">
            <a:avLst/>
          </a:prstGeom>
        </p:spPr>
      </p:pic>
      <p:pic>
        <p:nvPicPr>
          <p:cNvPr id="13" name="Picture 12">
            <a:extLst>
              <a:ext uri="{FF2B5EF4-FFF2-40B4-BE49-F238E27FC236}">
                <a16:creationId xmlns:a16="http://schemas.microsoft.com/office/drawing/2014/main" id="{98793032-2CA3-2CCC-3021-3A85F720ECB5}"/>
              </a:ext>
            </a:extLst>
          </p:cNvPr>
          <p:cNvPicPr>
            <a:picLocks noChangeAspect="1"/>
          </p:cNvPicPr>
          <p:nvPr/>
        </p:nvPicPr>
        <p:blipFill>
          <a:blip r:embed="rId5"/>
          <a:stretch>
            <a:fillRect/>
          </a:stretch>
        </p:blipFill>
        <p:spPr>
          <a:xfrm>
            <a:off x="8737860" y="1846003"/>
            <a:ext cx="2926080" cy="1148961"/>
          </a:xfrm>
          <a:prstGeom prst="rect">
            <a:avLst/>
          </a:prstGeom>
        </p:spPr>
      </p:pic>
    </p:spTree>
    <p:extLst>
      <p:ext uri="{BB962C8B-B14F-4D97-AF65-F5344CB8AC3E}">
        <p14:creationId xmlns:p14="http://schemas.microsoft.com/office/powerpoint/2010/main" val="287118003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D6E4-A406-5817-9282-07A0F0C464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91E4C01-45A7-2923-DC74-5DC4AB02C723}"/>
              </a:ext>
            </a:extLst>
          </p:cNvPr>
          <p:cNvSpPr/>
          <p:nvPr/>
        </p:nvSpPr>
        <p:spPr>
          <a:xfrm>
            <a:off x="113211" y="-60960"/>
            <a:ext cx="12031472" cy="6647046"/>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4FFD05E-582F-338F-E67F-52BA4E1252FC}"/>
              </a:ext>
            </a:extLst>
          </p:cNvPr>
          <p:cNvPicPr>
            <a:picLocks noChangeAspect="1"/>
          </p:cNvPicPr>
          <p:nvPr/>
        </p:nvPicPr>
        <p:blipFill>
          <a:blip r:embed="rId2">
            <a:extLst>
              <a:ext uri="{28A0092B-C50C-407E-A947-70E740481C1C}">
                <a14:useLocalDpi xmlns:a14="http://schemas.microsoft.com/office/drawing/2010/main" val="0"/>
              </a:ext>
            </a:extLst>
          </a:blip>
          <a:srcRect t="3965" b="7930"/>
          <a:stretch>
            <a:fillRect/>
          </a:stretch>
        </p:blipFill>
        <p:spPr>
          <a:xfrm>
            <a:off x="1338485" y="0"/>
            <a:ext cx="7947658" cy="4668203"/>
          </a:xfrm>
          <a:prstGeom prst="rect">
            <a:avLst/>
          </a:prstGeom>
        </p:spPr>
      </p:pic>
      <p:pic>
        <p:nvPicPr>
          <p:cNvPr id="11" name="Picture 10">
            <a:extLst>
              <a:ext uri="{FF2B5EF4-FFF2-40B4-BE49-F238E27FC236}">
                <a16:creationId xmlns:a16="http://schemas.microsoft.com/office/drawing/2014/main" id="{0D7E9BD1-FE16-548E-0AC5-41644C104A19}"/>
              </a:ext>
            </a:extLst>
          </p:cNvPr>
          <p:cNvPicPr>
            <a:picLocks noChangeAspect="1"/>
          </p:cNvPicPr>
          <p:nvPr/>
        </p:nvPicPr>
        <p:blipFill>
          <a:blip r:embed="rId3"/>
          <a:stretch>
            <a:fillRect/>
          </a:stretch>
        </p:blipFill>
        <p:spPr>
          <a:xfrm>
            <a:off x="8155800" y="1317206"/>
            <a:ext cx="1924149" cy="463574"/>
          </a:xfrm>
          <a:prstGeom prst="rect">
            <a:avLst/>
          </a:prstGeom>
        </p:spPr>
      </p:pic>
      <p:sp>
        <p:nvSpPr>
          <p:cNvPr id="2" name="TextBox 1">
            <a:extLst>
              <a:ext uri="{FF2B5EF4-FFF2-40B4-BE49-F238E27FC236}">
                <a16:creationId xmlns:a16="http://schemas.microsoft.com/office/drawing/2014/main" id="{F1252BF7-20C6-8E88-750B-B2F588545139}"/>
              </a:ext>
            </a:extLst>
          </p:cNvPr>
          <p:cNvSpPr txBox="1"/>
          <p:nvPr/>
        </p:nvSpPr>
        <p:spPr>
          <a:xfrm>
            <a:off x="-776141" y="4602845"/>
            <a:ext cx="136235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dirty="0">
                <a:latin typeface="UTM Avo" panose="02040603050506020204" pitchFamily="18" charset="0"/>
              </a:rPr>
              <a:t>Tranh 1: Đuổi nhau trong khu vực xây dựng có nhiều cát, sỏi.</a:t>
            </a:r>
            <a:endParaRPr kumimoji="0" lang="en-US" sz="3000" i="0" u="none" strike="noStrike" kern="1200" cap="none" spc="0" normalizeH="0" baseline="0" noProof="0" dirty="0">
              <a:ln>
                <a:noFill/>
              </a:ln>
              <a:effectLst/>
              <a:uLnTx/>
              <a:uFillTx/>
              <a:latin typeface="UTM Avo" panose="02040603050506020204" pitchFamily="18" charset="0"/>
            </a:endParaRPr>
          </a:p>
        </p:txBody>
      </p:sp>
      <p:sp>
        <p:nvSpPr>
          <p:cNvPr id="3" name="TextBox 2">
            <a:extLst>
              <a:ext uri="{FF2B5EF4-FFF2-40B4-BE49-F238E27FC236}">
                <a16:creationId xmlns:a16="http://schemas.microsoft.com/office/drawing/2014/main" id="{B617CC78-149F-E11E-B102-7DC89CE37615}"/>
              </a:ext>
            </a:extLst>
          </p:cNvPr>
          <p:cNvSpPr txBox="1"/>
          <p:nvPr/>
        </p:nvSpPr>
        <p:spPr>
          <a:xfrm>
            <a:off x="376428" y="5091484"/>
            <a:ext cx="12031472" cy="1477328"/>
          </a:xfrm>
          <a:prstGeom prst="rect">
            <a:avLst/>
          </a:prstGeom>
          <a:noFill/>
        </p:spPr>
        <p:txBody>
          <a:bodyPr wrap="square" rtlCol="0">
            <a:spAutoFit/>
          </a:bodyPr>
          <a:lstStyle/>
          <a:p>
            <a:pPr lvl="0">
              <a:defRPr/>
            </a:pPr>
            <a:r>
              <a:rPr lang="vi-VN" sz="3000" dirty="0">
                <a:latin typeface="UTM Avo" panose="02040603050506020204" pitchFamily="18" charset="0"/>
              </a:rPr>
              <a:t>Tranh 2: Đùa nghịch khi đi thang cuốn.</a:t>
            </a:r>
          </a:p>
          <a:p>
            <a:pPr lvl="0">
              <a:defRPr/>
            </a:pPr>
            <a:r>
              <a:rPr lang="vi-VN" sz="3000" dirty="0">
                <a:latin typeface="UTM Avo" panose="02040603050506020204" pitchFamily="18" charset="0"/>
              </a:rPr>
              <a:t>Tranh 3: Ngồi trên lưng trâu giục trâu chạy, em nhỏ muốn được lên lưng trâu như anh lớn hơn.</a:t>
            </a:r>
            <a:endParaRPr kumimoji="0" lang="en-US" sz="3000" i="0" u="none" strike="noStrike" kern="1200" cap="none" spc="0" normalizeH="0" baseline="0" noProof="0" dirty="0">
              <a:ln>
                <a:noFill/>
              </a:ln>
              <a:effectLst/>
              <a:uLnTx/>
              <a:uFillTx/>
              <a:latin typeface="UTM Avo" panose="02040603050506020204" pitchFamily="18" charset="0"/>
            </a:endParaRPr>
          </a:p>
        </p:txBody>
      </p:sp>
      <p:sp>
        <p:nvSpPr>
          <p:cNvPr id="4" name="TextBox 3">
            <a:extLst>
              <a:ext uri="{FF2B5EF4-FFF2-40B4-BE49-F238E27FC236}">
                <a16:creationId xmlns:a16="http://schemas.microsoft.com/office/drawing/2014/main" id="{3B19A652-7B91-BCB1-27C2-47BDBBBB06D7}"/>
              </a:ext>
            </a:extLst>
          </p:cNvPr>
          <p:cNvSpPr txBox="1"/>
          <p:nvPr/>
        </p:nvSpPr>
        <p:spPr>
          <a:xfrm>
            <a:off x="-2767089" y="3864093"/>
            <a:ext cx="1092288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500" b="1" dirty="0">
                <a:solidFill>
                  <a:srgbClr val="FF0000"/>
                </a:solidFill>
                <a:latin typeface="UTM Avo" panose="02040603050506020204" pitchFamily="18" charset="0"/>
              </a:rPr>
              <a:t>Việc không nên làm</a:t>
            </a:r>
            <a:endParaRPr kumimoji="0" lang="en-US" sz="3500" b="1" i="0" u="none" strike="noStrike" kern="1200" cap="none" spc="0" normalizeH="0" baseline="0" noProof="0" dirty="0">
              <a:ln>
                <a:noFill/>
              </a:ln>
              <a:solidFill>
                <a:srgbClr val="FF0000"/>
              </a:solidFill>
              <a:effectLst/>
              <a:uLnTx/>
              <a:uFillTx/>
              <a:latin typeface="UTM Avo" panose="02040603050506020204" pitchFamily="18" charset="0"/>
            </a:endParaRPr>
          </a:p>
        </p:txBody>
      </p:sp>
    </p:spTree>
    <p:extLst>
      <p:ext uri="{BB962C8B-B14F-4D97-AF65-F5344CB8AC3E}">
        <p14:creationId xmlns:p14="http://schemas.microsoft.com/office/powerpoint/2010/main" val="9847649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3C4A-E250-3AF6-2563-8753FBAC8D1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9CA558D-B63A-E806-33A7-E3B1C09683B3}"/>
              </a:ext>
            </a:extLst>
          </p:cNvPr>
          <p:cNvSpPr/>
          <p:nvPr/>
        </p:nvSpPr>
        <p:spPr>
          <a:xfrm>
            <a:off x="113211" y="-60960"/>
            <a:ext cx="12031472" cy="6647046"/>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EA9E26A-8766-3BBE-F1E9-6319C1877F5A}"/>
              </a:ext>
            </a:extLst>
          </p:cNvPr>
          <p:cNvPicPr>
            <a:picLocks noChangeAspect="1"/>
          </p:cNvPicPr>
          <p:nvPr/>
        </p:nvPicPr>
        <p:blipFill>
          <a:blip r:embed="rId2">
            <a:extLst>
              <a:ext uri="{28A0092B-C50C-407E-A947-70E740481C1C}">
                <a14:useLocalDpi xmlns:a14="http://schemas.microsoft.com/office/drawing/2010/main" val="0"/>
              </a:ext>
            </a:extLst>
          </a:blip>
          <a:srcRect t="3965" b="7930"/>
          <a:stretch>
            <a:fillRect/>
          </a:stretch>
        </p:blipFill>
        <p:spPr>
          <a:xfrm>
            <a:off x="1255563" y="-3576"/>
            <a:ext cx="7947658" cy="4668203"/>
          </a:xfrm>
          <a:prstGeom prst="rect">
            <a:avLst/>
          </a:prstGeom>
        </p:spPr>
      </p:pic>
      <p:pic>
        <p:nvPicPr>
          <p:cNvPr id="11" name="Picture 10">
            <a:extLst>
              <a:ext uri="{FF2B5EF4-FFF2-40B4-BE49-F238E27FC236}">
                <a16:creationId xmlns:a16="http://schemas.microsoft.com/office/drawing/2014/main" id="{B22E5993-BD30-41BB-4E73-34D0FE9F7DC2}"/>
              </a:ext>
            </a:extLst>
          </p:cNvPr>
          <p:cNvPicPr>
            <a:picLocks noChangeAspect="1"/>
          </p:cNvPicPr>
          <p:nvPr/>
        </p:nvPicPr>
        <p:blipFill>
          <a:blip r:embed="rId3"/>
          <a:stretch>
            <a:fillRect/>
          </a:stretch>
        </p:blipFill>
        <p:spPr>
          <a:xfrm>
            <a:off x="8064360" y="1292465"/>
            <a:ext cx="1924149" cy="463574"/>
          </a:xfrm>
          <a:prstGeom prst="rect">
            <a:avLst/>
          </a:prstGeom>
        </p:spPr>
      </p:pic>
      <p:sp>
        <p:nvSpPr>
          <p:cNvPr id="2" name="TextBox 1">
            <a:extLst>
              <a:ext uri="{FF2B5EF4-FFF2-40B4-BE49-F238E27FC236}">
                <a16:creationId xmlns:a16="http://schemas.microsoft.com/office/drawing/2014/main" id="{4A1DCE9C-557C-8D08-2364-6A66765EB0D4}"/>
              </a:ext>
            </a:extLst>
          </p:cNvPr>
          <p:cNvSpPr txBox="1"/>
          <p:nvPr/>
        </p:nvSpPr>
        <p:spPr>
          <a:xfrm>
            <a:off x="-3708834" y="4729163"/>
            <a:ext cx="1362354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Tranh 4: Dắt trâu sát lề đường. </a:t>
            </a:r>
            <a:endPar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C08E2B86-CB8A-7CF9-DE41-852D0CF34AA7}"/>
              </a:ext>
            </a:extLst>
          </p:cNvPr>
          <p:cNvSpPr txBox="1"/>
          <p:nvPr/>
        </p:nvSpPr>
        <p:spPr>
          <a:xfrm>
            <a:off x="239268" y="5101961"/>
            <a:ext cx="120314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Tranh </a:t>
            </a:r>
            <a:r>
              <a:rPr lang="vi-VN" sz="3000" dirty="0">
                <a:solidFill>
                  <a:prstClr val="black"/>
                </a:solidFill>
                <a:latin typeface="UTM Avo" panose="02040603050506020204" pitchFamily="18" charset="0"/>
              </a:rPr>
              <a:t>5</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vi-VN" sz="3000" b="0" i="0" u="none" strike="noStrike" kern="1200" cap="none" spc="0" normalizeH="0" noProof="0" dirty="0">
                <a:ln>
                  <a:noFill/>
                </a:ln>
                <a:solidFill>
                  <a:prstClr val="black"/>
                </a:solidFill>
                <a:effectLst/>
                <a:uLnTx/>
                <a:uFillTx/>
                <a:latin typeface="UTM Avo" panose="02040603050506020204" pitchFamily="18" charset="0"/>
                <a:ea typeface="+mn-ea"/>
                <a:cs typeface="+mn-cs"/>
              </a:rPr>
              <a:t> Mặc đồ bảo hộ, đội mũ bảo hiểm khi chơi thể thao</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Tranh 6:</a:t>
            </a:r>
            <a:r>
              <a:rPr kumimoji="0" lang="vi-VN" sz="3000" b="0" i="0" u="none" strike="noStrike" kern="1200" cap="none" spc="0" normalizeH="0" noProof="0" dirty="0">
                <a:ln>
                  <a:noFill/>
                </a:ln>
                <a:solidFill>
                  <a:prstClr val="black"/>
                </a:solidFill>
                <a:effectLst/>
                <a:uLnTx/>
                <a:uFillTx/>
                <a:latin typeface="UTM Avo" panose="02040603050506020204" pitchFamily="18" charset="0"/>
                <a:ea typeface="+mn-ea"/>
                <a:cs typeface="+mn-cs"/>
              </a:rPr>
              <a:t> Đứng ngay ngắn, không đùa nghịch khi đi thang cuốn. </a:t>
            </a:r>
            <a:endParaRPr kumimoji="0" lang="en-US" sz="3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TextBox 3">
            <a:extLst>
              <a:ext uri="{FF2B5EF4-FFF2-40B4-BE49-F238E27FC236}">
                <a16:creationId xmlns:a16="http://schemas.microsoft.com/office/drawing/2014/main" id="{C9C84F68-FBAD-D023-D580-397A2D350C3E}"/>
              </a:ext>
            </a:extLst>
          </p:cNvPr>
          <p:cNvSpPr txBox="1"/>
          <p:nvPr/>
        </p:nvSpPr>
        <p:spPr>
          <a:xfrm>
            <a:off x="-3013977" y="3969149"/>
            <a:ext cx="1092288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Việc nên làm</a:t>
            </a:r>
            <a:endParaRPr kumimoji="0" lang="en-US" sz="35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85274579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AE8665-48B0-3428-EB2E-AC89CA05F487}"/>
              </a:ext>
            </a:extLst>
          </p:cNvPr>
          <p:cNvSpPr/>
          <p:nvPr/>
        </p:nvSpPr>
        <p:spPr>
          <a:xfrm>
            <a:off x="264442" y="258378"/>
            <a:ext cx="11927558" cy="6080760"/>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CF366B5-B275-2E19-A24E-D41935E4BAF2}"/>
              </a:ext>
            </a:extLst>
          </p:cNvPr>
          <p:cNvPicPr>
            <a:picLocks noChangeAspect="1"/>
          </p:cNvPicPr>
          <p:nvPr/>
        </p:nvPicPr>
        <p:blipFill>
          <a:blip r:embed="rId2">
            <a:extLst>
              <a:ext uri="{28A0092B-C50C-407E-A947-70E740481C1C}">
                <a14:useLocalDpi xmlns:a14="http://schemas.microsoft.com/office/drawing/2010/main" val="0"/>
              </a:ext>
            </a:extLst>
          </a:blip>
          <a:srcRect t="18159" b="14032"/>
          <a:stretch>
            <a:fillRect/>
          </a:stretch>
        </p:blipFill>
        <p:spPr>
          <a:xfrm>
            <a:off x="855623" y="1384663"/>
            <a:ext cx="10315295" cy="4663168"/>
          </a:xfrm>
          <a:prstGeom prst="rect">
            <a:avLst/>
          </a:prstGeom>
        </p:spPr>
      </p:pic>
      <p:sp>
        <p:nvSpPr>
          <p:cNvPr id="7" name="TextBox 6">
            <a:extLst>
              <a:ext uri="{FF2B5EF4-FFF2-40B4-BE49-F238E27FC236}">
                <a16:creationId xmlns:a16="http://schemas.microsoft.com/office/drawing/2014/main" id="{56C93B58-8A3F-2092-8607-1F9C628AFD58}"/>
              </a:ext>
            </a:extLst>
          </p:cNvPr>
          <p:cNvSpPr txBox="1"/>
          <p:nvPr/>
        </p:nvSpPr>
        <p:spPr>
          <a:xfrm>
            <a:off x="421197" y="579822"/>
            <a:ext cx="1092288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500" b="1" dirty="0">
                <a:solidFill>
                  <a:srgbClr val="0070C0"/>
                </a:solidFill>
                <a:latin typeface="UTM Avo" panose="02040603050506020204" pitchFamily="18" charset="0"/>
              </a:rPr>
              <a:t>Em hãy đưa ra lời khuyên cho bạn.</a:t>
            </a:r>
            <a:endParaRPr kumimoji="0" lang="en-US" sz="3500" b="1" i="0" u="none" strike="noStrike" kern="1200" cap="none" spc="0" normalizeH="0" baseline="0" noProof="0" dirty="0">
              <a:ln>
                <a:noFill/>
              </a:ln>
              <a:solidFill>
                <a:srgbClr val="0070C0"/>
              </a:solidFill>
              <a:effectLst/>
              <a:uLnTx/>
              <a:uFillTx/>
              <a:latin typeface="UTM Avo" panose="02040603050506020204" pitchFamily="18" charset="0"/>
            </a:endParaRPr>
          </a:p>
        </p:txBody>
      </p:sp>
    </p:spTree>
    <p:extLst>
      <p:ext uri="{BB962C8B-B14F-4D97-AF65-F5344CB8AC3E}">
        <p14:creationId xmlns:p14="http://schemas.microsoft.com/office/powerpoint/2010/main" val="315126557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60C5-2168-160F-4368-1AAD1AB75E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6FE346-E9E6-69B8-CD32-15A9DE7345D2}"/>
              </a:ext>
            </a:extLst>
          </p:cNvPr>
          <p:cNvSpPr/>
          <p:nvPr/>
        </p:nvSpPr>
        <p:spPr>
          <a:xfrm>
            <a:off x="264442" y="258378"/>
            <a:ext cx="11927558" cy="6080760"/>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CAF129E-BAF4-3E37-D2CA-20B9489F26BB}"/>
              </a:ext>
            </a:extLst>
          </p:cNvPr>
          <p:cNvPicPr>
            <a:picLocks noChangeAspect="1"/>
          </p:cNvPicPr>
          <p:nvPr/>
        </p:nvPicPr>
        <p:blipFill>
          <a:blip r:embed="rId2">
            <a:extLst>
              <a:ext uri="{28A0092B-C50C-407E-A947-70E740481C1C}">
                <a14:useLocalDpi xmlns:a14="http://schemas.microsoft.com/office/drawing/2010/main" val="0"/>
              </a:ext>
            </a:extLst>
          </a:blip>
          <a:srcRect l="2374" t="20353" r="48016" b="16118"/>
          <a:stretch>
            <a:fillRect/>
          </a:stretch>
        </p:blipFill>
        <p:spPr>
          <a:xfrm>
            <a:off x="578701" y="967042"/>
            <a:ext cx="5117454" cy="4368823"/>
          </a:xfrm>
          <a:prstGeom prst="rect">
            <a:avLst/>
          </a:prstGeom>
        </p:spPr>
      </p:pic>
      <p:sp>
        <p:nvSpPr>
          <p:cNvPr id="7" name="TextBox 6">
            <a:extLst>
              <a:ext uri="{FF2B5EF4-FFF2-40B4-BE49-F238E27FC236}">
                <a16:creationId xmlns:a16="http://schemas.microsoft.com/office/drawing/2014/main" id="{DD68131E-0AE1-589B-07C9-885AEE4DCAFB}"/>
              </a:ext>
            </a:extLst>
          </p:cNvPr>
          <p:cNvSpPr txBox="1"/>
          <p:nvPr/>
        </p:nvSpPr>
        <p:spPr>
          <a:xfrm>
            <a:off x="5804683" y="1055258"/>
            <a:ext cx="5808616" cy="3862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500" dirty="0">
                <a:latin typeface="UTM Avo" panose="02040603050506020204" pitchFamily="18" charset="0"/>
              </a:rPr>
              <a:t>- </a:t>
            </a:r>
            <a:r>
              <a:rPr kumimoji="0" lang="vi-VN" sz="3500" i="0" u="none" strike="noStrike" kern="1200" cap="none" spc="0" normalizeH="0" baseline="0" noProof="0" dirty="0">
                <a:ln>
                  <a:noFill/>
                </a:ln>
                <a:effectLst/>
                <a:uLnTx/>
                <a:uFillTx/>
                <a:latin typeface="UTM Avo" panose="02040603050506020204" pitchFamily="18" charset="0"/>
                <a:ea typeface="+mn-ea"/>
                <a:cs typeface="+mn-cs"/>
              </a:rPr>
              <a:t>Ngôi nhà này</a:t>
            </a:r>
            <a:r>
              <a:rPr kumimoji="0" lang="vi-VN" sz="3500" i="0" u="none" strike="noStrike" kern="1200" cap="none" spc="0" normalizeH="0" noProof="0" dirty="0">
                <a:ln>
                  <a:noFill/>
                </a:ln>
                <a:effectLst/>
                <a:uLnTx/>
                <a:uFillTx/>
                <a:latin typeface="UTM Avo" panose="02040603050506020204" pitchFamily="18" charset="0"/>
                <a:ea typeface="+mn-ea"/>
                <a:cs typeface="+mn-cs"/>
              </a:rPr>
              <a:t> đang xây dựng chưa có lan can và tường bảo vệ còn có nhiều vật liệu lộn xộn nên chơi ở đây rất nguy hiểm.</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500" baseline="0" dirty="0">
                <a:latin typeface="UTM Avo" panose="02040603050506020204" pitchFamily="18" charset="0"/>
              </a:rPr>
              <a:t>- Các bạn</a:t>
            </a:r>
            <a:r>
              <a:rPr lang="vi-VN" sz="3500" dirty="0">
                <a:latin typeface="UTM Avo" panose="02040603050506020204" pitchFamily="18" charset="0"/>
              </a:rPr>
              <a:t> nên chọn chỗ chơi an toàn hơn. </a:t>
            </a:r>
            <a:endParaRPr kumimoji="0" lang="en-US" sz="3500" i="0" u="none" strike="noStrike" kern="1200" cap="none" spc="0" normalizeH="0" baseline="0" noProof="0" dirty="0">
              <a:ln>
                <a:noFill/>
              </a:ln>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5924104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EF68-2DAB-E344-4F37-162DC460AC3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69443B5-6F10-ECF2-AE3B-68AD4DD6D6F2}"/>
              </a:ext>
            </a:extLst>
          </p:cNvPr>
          <p:cNvSpPr/>
          <p:nvPr/>
        </p:nvSpPr>
        <p:spPr>
          <a:xfrm>
            <a:off x="264442" y="258378"/>
            <a:ext cx="11927558" cy="6080760"/>
          </a:xfrm>
          <a:prstGeom prst="rect">
            <a:avLst/>
          </a:prstGeom>
          <a:solidFill>
            <a:schemeClr val="bg1"/>
          </a:solidFill>
          <a:ln w="28575">
            <a:solidFill>
              <a:srgbClr val="377F2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en-SG"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9089B91-7B7E-2DD5-972C-1259F3BDA5CC}"/>
              </a:ext>
            </a:extLst>
          </p:cNvPr>
          <p:cNvSpPr txBox="1"/>
          <p:nvPr/>
        </p:nvSpPr>
        <p:spPr>
          <a:xfrm>
            <a:off x="5848226" y="1394892"/>
            <a:ext cx="5808616"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r>
              <a:rPr kumimoji="0" lang="vi-VN" sz="3500" b="0" i="0" u="none" strike="noStrike" kern="1200" cap="none" spc="0" normalizeH="0" noProof="0" dirty="0">
                <a:ln>
                  <a:noFill/>
                </a:ln>
                <a:solidFill>
                  <a:prstClr val="black"/>
                </a:solidFill>
                <a:effectLst/>
                <a:uLnTx/>
                <a:uFillTx/>
                <a:latin typeface="UTM Avo" panose="02040603050506020204" pitchFamily="18" charset="0"/>
                <a:ea typeface="+mn-ea"/>
                <a:cs typeface="+mn-cs"/>
              </a:rPr>
              <a:t> Khuyên bạn không nên leo lên cao nếu bị ngã bạn có thể bị thương gãy tay, chân,... Trong trường hợp này bạn nên nhờ người lớn giúp đỡ. </a:t>
            </a:r>
            <a:endParaRPr kumimoji="0" lang="en-US" sz="35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38B64B52-BD44-3C54-E7C2-B8B024A4CB00}"/>
              </a:ext>
            </a:extLst>
          </p:cNvPr>
          <p:cNvPicPr>
            <a:picLocks noChangeAspect="1"/>
          </p:cNvPicPr>
          <p:nvPr/>
        </p:nvPicPr>
        <p:blipFill>
          <a:blip r:embed="rId2"/>
          <a:srcRect l="52110"/>
          <a:stretch>
            <a:fillRect/>
          </a:stretch>
        </p:blipFill>
        <p:spPr>
          <a:xfrm>
            <a:off x="775061" y="905489"/>
            <a:ext cx="4939949" cy="4663844"/>
          </a:xfrm>
          <a:prstGeom prst="rect">
            <a:avLst/>
          </a:prstGeom>
        </p:spPr>
      </p:pic>
    </p:spTree>
    <p:extLst>
      <p:ext uri="{BB962C8B-B14F-4D97-AF65-F5344CB8AC3E}">
        <p14:creationId xmlns:p14="http://schemas.microsoft.com/office/powerpoint/2010/main" val="196721484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121</TotalTime>
  <Words>300</Words>
  <Application>Microsoft Macintosh PowerPoint</Application>
  <PresentationFormat>Widescreen</PresentationFormat>
  <Paragraphs>30</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#9Slide07 HoneyCream</vt:lpstr>
      <vt:lpstr>Aptos</vt:lpstr>
      <vt:lpstr>Arial</vt:lpstr>
      <vt:lpstr>Calibri</vt:lpstr>
      <vt:lpstr>SVN-Newton</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Tư Bùi</dc:creator>
  <cp:keywords>MNT</cp:keywords>
  <cp:lastModifiedBy>Thơ Trịnh</cp:lastModifiedBy>
  <cp:revision>7</cp:revision>
  <dcterms:created xsi:type="dcterms:W3CDTF">2026-01-04T00:27:45Z</dcterms:created>
  <dcterms:modified xsi:type="dcterms:W3CDTF">2026-04-20T08:57:15Z</dcterms:modified>
</cp:coreProperties>
</file>