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62" r:id="rId2"/>
    <p:sldId id="271" r:id="rId3"/>
    <p:sldId id="276" r:id="rId4"/>
    <p:sldId id="265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4" autoAdjust="0"/>
  </p:normalViewPr>
  <p:slideViewPr>
    <p:cSldViewPr>
      <p:cViewPr varScale="1">
        <p:scale>
          <a:sx n="67" d="100"/>
          <a:sy n="67" d="100"/>
        </p:scale>
        <p:origin x="10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206BF-A547-44F6-AA04-F341CD2C2F55}" type="datetimeFigureOut">
              <a:rPr lang="en-US" smtClean="0"/>
              <a:t>3/22/26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FF62-647A-4129-BF94-E62F1DFB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2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1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1F21B2-0C32-493A-B61B-1F936600DA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29000" y="0"/>
            <a:ext cx="33080661" cy="17063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C8647-3804-4F14-8D97-DAA48AA88E6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429000" y="0"/>
            <a:ext cx="33080661" cy="170637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3144680-EFC8-4339-910F-F573060F3EF8}"/>
              </a:ext>
            </a:extLst>
          </p:cNvPr>
          <p:cNvSpPr/>
          <p:nvPr/>
        </p:nvSpPr>
        <p:spPr>
          <a:xfrm>
            <a:off x="685800" y="419100"/>
            <a:ext cx="16916400" cy="9448800"/>
          </a:xfrm>
          <a:custGeom>
            <a:avLst/>
            <a:gdLst>
              <a:gd name="connsiteX0" fmla="*/ 0 w 16916400"/>
              <a:gd name="connsiteY0" fmla="*/ 613511 h 9448800"/>
              <a:gd name="connsiteX1" fmla="*/ 613511 w 16916400"/>
              <a:gd name="connsiteY1" fmla="*/ 0 h 9448800"/>
              <a:gd name="connsiteX2" fmla="*/ 723918 w 16916400"/>
              <a:gd name="connsiteY2" fmla="*/ 0 h 9448800"/>
              <a:gd name="connsiteX3" fmla="*/ 1305006 w 16916400"/>
              <a:gd name="connsiteY3" fmla="*/ 0 h 9448800"/>
              <a:gd name="connsiteX4" fmla="*/ 1729200 w 16916400"/>
              <a:gd name="connsiteY4" fmla="*/ 0 h 9448800"/>
              <a:gd name="connsiteX5" fmla="*/ 2153394 w 16916400"/>
              <a:gd name="connsiteY5" fmla="*/ 0 h 9448800"/>
              <a:gd name="connsiteX6" fmla="*/ 2420695 w 16916400"/>
              <a:gd name="connsiteY6" fmla="*/ 0 h 9448800"/>
              <a:gd name="connsiteX7" fmla="*/ 3158677 w 16916400"/>
              <a:gd name="connsiteY7" fmla="*/ 0 h 9448800"/>
              <a:gd name="connsiteX8" fmla="*/ 3739765 w 16916400"/>
              <a:gd name="connsiteY8" fmla="*/ 0 h 9448800"/>
              <a:gd name="connsiteX9" fmla="*/ 4634640 w 16916400"/>
              <a:gd name="connsiteY9" fmla="*/ 0 h 9448800"/>
              <a:gd name="connsiteX10" fmla="*/ 5058835 w 16916400"/>
              <a:gd name="connsiteY10" fmla="*/ 0 h 9448800"/>
              <a:gd name="connsiteX11" fmla="*/ 5639923 w 16916400"/>
              <a:gd name="connsiteY11" fmla="*/ 0 h 9448800"/>
              <a:gd name="connsiteX12" fmla="*/ 6377905 w 16916400"/>
              <a:gd name="connsiteY12" fmla="*/ 0 h 9448800"/>
              <a:gd name="connsiteX13" fmla="*/ 7115887 w 16916400"/>
              <a:gd name="connsiteY13" fmla="*/ 0 h 9448800"/>
              <a:gd name="connsiteX14" fmla="*/ 7696975 w 16916400"/>
              <a:gd name="connsiteY14" fmla="*/ 0 h 9448800"/>
              <a:gd name="connsiteX15" fmla="*/ 7964275 w 16916400"/>
              <a:gd name="connsiteY15" fmla="*/ 0 h 9448800"/>
              <a:gd name="connsiteX16" fmla="*/ 8074682 w 16916400"/>
              <a:gd name="connsiteY16" fmla="*/ 0 h 9448800"/>
              <a:gd name="connsiteX17" fmla="*/ 8812664 w 16916400"/>
              <a:gd name="connsiteY17" fmla="*/ 0 h 9448800"/>
              <a:gd name="connsiteX18" fmla="*/ 9393752 w 16916400"/>
              <a:gd name="connsiteY18" fmla="*/ 0 h 9448800"/>
              <a:gd name="connsiteX19" fmla="*/ 10131734 w 16916400"/>
              <a:gd name="connsiteY19" fmla="*/ 0 h 9448800"/>
              <a:gd name="connsiteX20" fmla="*/ 10242140 w 16916400"/>
              <a:gd name="connsiteY20" fmla="*/ 0 h 9448800"/>
              <a:gd name="connsiteX21" fmla="*/ 11137016 w 16916400"/>
              <a:gd name="connsiteY21" fmla="*/ 0 h 9448800"/>
              <a:gd name="connsiteX22" fmla="*/ 11404317 w 16916400"/>
              <a:gd name="connsiteY22" fmla="*/ 0 h 9448800"/>
              <a:gd name="connsiteX23" fmla="*/ 11514723 w 16916400"/>
              <a:gd name="connsiteY23" fmla="*/ 0 h 9448800"/>
              <a:gd name="connsiteX24" fmla="*/ 12409599 w 16916400"/>
              <a:gd name="connsiteY24" fmla="*/ 0 h 9448800"/>
              <a:gd name="connsiteX25" fmla="*/ 12990687 w 16916400"/>
              <a:gd name="connsiteY25" fmla="*/ 0 h 9448800"/>
              <a:gd name="connsiteX26" fmla="*/ 13257987 w 16916400"/>
              <a:gd name="connsiteY26" fmla="*/ 0 h 9448800"/>
              <a:gd name="connsiteX27" fmla="*/ 13368394 w 16916400"/>
              <a:gd name="connsiteY27" fmla="*/ 0 h 9448800"/>
              <a:gd name="connsiteX28" fmla="*/ 14106376 w 16916400"/>
              <a:gd name="connsiteY28" fmla="*/ 0 h 9448800"/>
              <a:gd name="connsiteX29" fmla="*/ 14844358 w 16916400"/>
              <a:gd name="connsiteY29" fmla="*/ 0 h 9448800"/>
              <a:gd name="connsiteX30" fmla="*/ 15111658 w 16916400"/>
              <a:gd name="connsiteY30" fmla="*/ 0 h 9448800"/>
              <a:gd name="connsiteX31" fmla="*/ 15535853 w 16916400"/>
              <a:gd name="connsiteY31" fmla="*/ 0 h 9448800"/>
              <a:gd name="connsiteX32" fmla="*/ 16302889 w 16916400"/>
              <a:gd name="connsiteY32" fmla="*/ 0 h 9448800"/>
              <a:gd name="connsiteX33" fmla="*/ 16916400 w 16916400"/>
              <a:gd name="connsiteY33" fmla="*/ 613511 h 9448800"/>
              <a:gd name="connsiteX34" fmla="*/ 16916400 w 16916400"/>
              <a:gd name="connsiteY34" fmla="*/ 1200781 h 9448800"/>
              <a:gd name="connsiteX35" fmla="*/ 16916400 w 16916400"/>
              <a:gd name="connsiteY35" fmla="*/ 1788051 h 9448800"/>
              <a:gd name="connsiteX36" fmla="*/ 16916400 w 16916400"/>
              <a:gd name="connsiteY36" fmla="*/ 2539756 h 9448800"/>
              <a:gd name="connsiteX37" fmla="*/ 16916400 w 16916400"/>
              <a:gd name="connsiteY37" fmla="*/ 2962590 h 9448800"/>
              <a:gd name="connsiteX38" fmla="*/ 16916400 w 16916400"/>
              <a:gd name="connsiteY38" fmla="*/ 3385425 h 9448800"/>
              <a:gd name="connsiteX39" fmla="*/ 16916400 w 16916400"/>
              <a:gd name="connsiteY39" fmla="*/ 3726041 h 9448800"/>
              <a:gd name="connsiteX40" fmla="*/ 16916400 w 16916400"/>
              <a:gd name="connsiteY40" fmla="*/ 4395529 h 9448800"/>
              <a:gd name="connsiteX41" fmla="*/ 16916400 w 16916400"/>
              <a:gd name="connsiteY41" fmla="*/ 4736145 h 9448800"/>
              <a:gd name="connsiteX42" fmla="*/ 16916400 w 16916400"/>
              <a:gd name="connsiteY42" fmla="*/ 5487851 h 9448800"/>
              <a:gd name="connsiteX43" fmla="*/ 16916400 w 16916400"/>
              <a:gd name="connsiteY43" fmla="*/ 5828467 h 9448800"/>
              <a:gd name="connsiteX44" fmla="*/ 16916400 w 16916400"/>
              <a:gd name="connsiteY44" fmla="*/ 6251302 h 9448800"/>
              <a:gd name="connsiteX45" fmla="*/ 16916400 w 16916400"/>
              <a:gd name="connsiteY45" fmla="*/ 7003007 h 9448800"/>
              <a:gd name="connsiteX46" fmla="*/ 16916400 w 16916400"/>
              <a:gd name="connsiteY46" fmla="*/ 7590277 h 9448800"/>
              <a:gd name="connsiteX47" fmla="*/ 16916400 w 16916400"/>
              <a:gd name="connsiteY47" fmla="*/ 8095329 h 9448800"/>
              <a:gd name="connsiteX48" fmla="*/ 16916400 w 16916400"/>
              <a:gd name="connsiteY48" fmla="*/ 8835289 h 9448800"/>
              <a:gd name="connsiteX49" fmla="*/ 16302889 w 16916400"/>
              <a:gd name="connsiteY49" fmla="*/ 9448800 h 9448800"/>
              <a:gd name="connsiteX50" fmla="*/ 15878695 w 16916400"/>
              <a:gd name="connsiteY50" fmla="*/ 9448800 h 9448800"/>
              <a:gd name="connsiteX51" fmla="*/ 15768288 w 16916400"/>
              <a:gd name="connsiteY51" fmla="*/ 9448800 h 9448800"/>
              <a:gd name="connsiteX52" fmla="*/ 15030306 w 16916400"/>
              <a:gd name="connsiteY52" fmla="*/ 9448800 h 9448800"/>
              <a:gd name="connsiteX53" fmla="*/ 14292324 w 16916400"/>
              <a:gd name="connsiteY53" fmla="*/ 9448800 h 9448800"/>
              <a:gd name="connsiteX54" fmla="*/ 13868130 w 16916400"/>
              <a:gd name="connsiteY54" fmla="*/ 9448800 h 9448800"/>
              <a:gd name="connsiteX55" fmla="*/ 13600829 w 16916400"/>
              <a:gd name="connsiteY55" fmla="*/ 9448800 h 9448800"/>
              <a:gd name="connsiteX56" fmla="*/ 13176635 w 16916400"/>
              <a:gd name="connsiteY56" fmla="*/ 9448800 h 9448800"/>
              <a:gd name="connsiteX57" fmla="*/ 12909335 w 16916400"/>
              <a:gd name="connsiteY57" fmla="*/ 9448800 h 9448800"/>
              <a:gd name="connsiteX58" fmla="*/ 12485140 w 16916400"/>
              <a:gd name="connsiteY58" fmla="*/ 9448800 h 9448800"/>
              <a:gd name="connsiteX59" fmla="*/ 12217840 w 16916400"/>
              <a:gd name="connsiteY59" fmla="*/ 9448800 h 9448800"/>
              <a:gd name="connsiteX60" fmla="*/ 12107433 w 16916400"/>
              <a:gd name="connsiteY60" fmla="*/ 9448800 h 9448800"/>
              <a:gd name="connsiteX61" fmla="*/ 11526345 w 16916400"/>
              <a:gd name="connsiteY61" fmla="*/ 9448800 h 9448800"/>
              <a:gd name="connsiteX62" fmla="*/ 11415938 w 16916400"/>
              <a:gd name="connsiteY62" fmla="*/ 9448800 h 9448800"/>
              <a:gd name="connsiteX63" fmla="*/ 10834850 w 16916400"/>
              <a:gd name="connsiteY63" fmla="*/ 9448800 h 9448800"/>
              <a:gd name="connsiteX64" fmla="*/ 10096868 w 16916400"/>
              <a:gd name="connsiteY64" fmla="*/ 9448800 h 9448800"/>
              <a:gd name="connsiteX65" fmla="*/ 9201993 w 16916400"/>
              <a:gd name="connsiteY65" fmla="*/ 9448800 h 9448800"/>
              <a:gd name="connsiteX66" fmla="*/ 8777798 w 16916400"/>
              <a:gd name="connsiteY66" fmla="*/ 9448800 h 9448800"/>
              <a:gd name="connsiteX67" fmla="*/ 8510498 w 16916400"/>
              <a:gd name="connsiteY67" fmla="*/ 9448800 h 9448800"/>
              <a:gd name="connsiteX68" fmla="*/ 8243197 w 16916400"/>
              <a:gd name="connsiteY68" fmla="*/ 9448800 h 9448800"/>
              <a:gd name="connsiteX69" fmla="*/ 8132791 w 16916400"/>
              <a:gd name="connsiteY69" fmla="*/ 9448800 h 9448800"/>
              <a:gd name="connsiteX70" fmla="*/ 7708596 w 16916400"/>
              <a:gd name="connsiteY70" fmla="*/ 9448800 h 9448800"/>
              <a:gd name="connsiteX71" fmla="*/ 6813721 w 16916400"/>
              <a:gd name="connsiteY71" fmla="*/ 9448800 h 9448800"/>
              <a:gd name="connsiteX72" fmla="*/ 6703314 w 16916400"/>
              <a:gd name="connsiteY72" fmla="*/ 9448800 h 9448800"/>
              <a:gd name="connsiteX73" fmla="*/ 6279120 w 16916400"/>
              <a:gd name="connsiteY73" fmla="*/ 9448800 h 9448800"/>
              <a:gd name="connsiteX74" fmla="*/ 6168713 w 16916400"/>
              <a:gd name="connsiteY74" fmla="*/ 9448800 h 9448800"/>
              <a:gd name="connsiteX75" fmla="*/ 5901412 w 16916400"/>
              <a:gd name="connsiteY75" fmla="*/ 9448800 h 9448800"/>
              <a:gd name="connsiteX76" fmla="*/ 5634112 w 16916400"/>
              <a:gd name="connsiteY76" fmla="*/ 9448800 h 9448800"/>
              <a:gd name="connsiteX77" fmla="*/ 5053024 w 16916400"/>
              <a:gd name="connsiteY77" fmla="*/ 9448800 h 9448800"/>
              <a:gd name="connsiteX78" fmla="*/ 4942617 w 16916400"/>
              <a:gd name="connsiteY78" fmla="*/ 9448800 h 9448800"/>
              <a:gd name="connsiteX79" fmla="*/ 4361529 w 16916400"/>
              <a:gd name="connsiteY79" fmla="*/ 9448800 h 9448800"/>
              <a:gd name="connsiteX80" fmla="*/ 4251122 w 16916400"/>
              <a:gd name="connsiteY80" fmla="*/ 9448800 h 9448800"/>
              <a:gd name="connsiteX81" fmla="*/ 3670034 w 16916400"/>
              <a:gd name="connsiteY81" fmla="*/ 9448800 h 9448800"/>
              <a:gd name="connsiteX82" fmla="*/ 2932052 w 16916400"/>
              <a:gd name="connsiteY82" fmla="*/ 9448800 h 9448800"/>
              <a:gd name="connsiteX83" fmla="*/ 2194071 w 16916400"/>
              <a:gd name="connsiteY83" fmla="*/ 9448800 h 9448800"/>
              <a:gd name="connsiteX84" fmla="*/ 1926770 w 16916400"/>
              <a:gd name="connsiteY84" fmla="*/ 9448800 h 9448800"/>
              <a:gd name="connsiteX85" fmla="*/ 1345682 w 16916400"/>
              <a:gd name="connsiteY85" fmla="*/ 9448800 h 9448800"/>
              <a:gd name="connsiteX86" fmla="*/ 613511 w 16916400"/>
              <a:gd name="connsiteY86" fmla="*/ 9448800 h 9448800"/>
              <a:gd name="connsiteX87" fmla="*/ 0 w 16916400"/>
              <a:gd name="connsiteY87" fmla="*/ 8835289 h 9448800"/>
              <a:gd name="connsiteX88" fmla="*/ 0 w 16916400"/>
              <a:gd name="connsiteY88" fmla="*/ 8494672 h 9448800"/>
              <a:gd name="connsiteX89" fmla="*/ 0 w 16916400"/>
              <a:gd name="connsiteY89" fmla="*/ 7825185 h 9448800"/>
              <a:gd name="connsiteX90" fmla="*/ 0 w 16916400"/>
              <a:gd name="connsiteY90" fmla="*/ 7237915 h 9448800"/>
              <a:gd name="connsiteX91" fmla="*/ 0 w 16916400"/>
              <a:gd name="connsiteY91" fmla="*/ 6897298 h 9448800"/>
              <a:gd name="connsiteX92" fmla="*/ 0 w 16916400"/>
              <a:gd name="connsiteY92" fmla="*/ 6310029 h 9448800"/>
              <a:gd name="connsiteX93" fmla="*/ 0 w 16916400"/>
              <a:gd name="connsiteY93" fmla="*/ 5804977 h 9448800"/>
              <a:gd name="connsiteX94" fmla="*/ 0 w 16916400"/>
              <a:gd name="connsiteY94" fmla="*/ 5135489 h 9448800"/>
              <a:gd name="connsiteX95" fmla="*/ 0 w 16916400"/>
              <a:gd name="connsiteY95" fmla="*/ 4712655 h 9448800"/>
              <a:gd name="connsiteX96" fmla="*/ 0 w 16916400"/>
              <a:gd name="connsiteY96" fmla="*/ 4207603 h 9448800"/>
              <a:gd name="connsiteX97" fmla="*/ 0 w 16916400"/>
              <a:gd name="connsiteY97" fmla="*/ 3866986 h 9448800"/>
              <a:gd name="connsiteX98" fmla="*/ 0 w 16916400"/>
              <a:gd name="connsiteY98" fmla="*/ 3526369 h 9448800"/>
              <a:gd name="connsiteX99" fmla="*/ 0 w 16916400"/>
              <a:gd name="connsiteY99" fmla="*/ 3021317 h 9448800"/>
              <a:gd name="connsiteX100" fmla="*/ 0 w 16916400"/>
              <a:gd name="connsiteY100" fmla="*/ 2351830 h 9448800"/>
              <a:gd name="connsiteX101" fmla="*/ 0 w 16916400"/>
              <a:gd name="connsiteY101" fmla="*/ 1846778 h 9448800"/>
              <a:gd name="connsiteX102" fmla="*/ 0 w 16916400"/>
              <a:gd name="connsiteY102" fmla="*/ 1506161 h 9448800"/>
              <a:gd name="connsiteX103" fmla="*/ 0 w 16916400"/>
              <a:gd name="connsiteY103" fmla="*/ 613511 h 94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6916400" h="9448800" fill="none" extrusionOk="0">
                <a:moveTo>
                  <a:pt x="0" y="613511"/>
                </a:moveTo>
                <a:cubicBezTo>
                  <a:pt x="38143" y="366425"/>
                  <a:pt x="360552" y="-33671"/>
                  <a:pt x="613511" y="0"/>
                </a:cubicBezTo>
                <a:cubicBezTo>
                  <a:pt x="656456" y="-3864"/>
                  <a:pt x="671669" y="5794"/>
                  <a:pt x="723918" y="0"/>
                </a:cubicBezTo>
                <a:cubicBezTo>
                  <a:pt x="776167" y="-5794"/>
                  <a:pt x="1019767" y="35941"/>
                  <a:pt x="1305006" y="0"/>
                </a:cubicBezTo>
                <a:cubicBezTo>
                  <a:pt x="1590245" y="-35941"/>
                  <a:pt x="1537200" y="26832"/>
                  <a:pt x="1729200" y="0"/>
                </a:cubicBezTo>
                <a:cubicBezTo>
                  <a:pt x="1921200" y="-26832"/>
                  <a:pt x="2041761" y="16807"/>
                  <a:pt x="2153394" y="0"/>
                </a:cubicBezTo>
                <a:cubicBezTo>
                  <a:pt x="2265027" y="-16807"/>
                  <a:pt x="2302230" y="4100"/>
                  <a:pt x="2420695" y="0"/>
                </a:cubicBezTo>
                <a:cubicBezTo>
                  <a:pt x="2539160" y="-4100"/>
                  <a:pt x="2930988" y="81949"/>
                  <a:pt x="3158677" y="0"/>
                </a:cubicBezTo>
                <a:cubicBezTo>
                  <a:pt x="3386366" y="-81949"/>
                  <a:pt x="3456090" y="50877"/>
                  <a:pt x="3739765" y="0"/>
                </a:cubicBezTo>
                <a:cubicBezTo>
                  <a:pt x="4023440" y="-50877"/>
                  <a:pt x="4271097" y="36409"/>
                  <a:pt x="4634640" y="0"/>
                </a:cubicBezTo>
                <a:cubicBezTo>
                  <a:pt x="4998183" y="-36409"/>
                  <a:pt x="4865717" y="44802"/>
                  <a:pt x="5058835" y="0"/>
                </a:cubicBezTo>
                <a:cubicBezTo>
                  <a:pt x="5251954" y="-44802"/>
                  <a:pt x="5494270" y="26340"/>
                  <a:pt x="5639923" y="0"/>
                </a:cubicBezTo>
                <a:cubicBezTo>
                  <a:pt x="5785576" y="-26340"/>
                  <a:pt x="6153465" y="70878"/>
                  <a:pt x="6377905" y="0"/>
                </a:cubicBezTo>
                <a:cubicBezTo>
                  <a:pt x="6602345" y="-70878"/>
                  <a:pt x="6858788" y="37577"/>
                  <a:pt x="7115887" y="0"/>
                </a:cubicBezTo>
                <a:cubicBezTo>
                  <a:pt x="7372986" y="-37577"/>
                  <a:pt x="7565200" y="5711"/>
                  <a:pt x="7696975" y="0"/>
                </a:cubicBezTo>
                <a:cubicBezTo>
                  <a:pt x="7828750" y="-5711"/>
                  <a:pt x="7879042" y="6923"/>
                  <a:pt x="7964275" y="0"/>
                </a:cubicBezTo>
                <a:cubicBezTo>
                  <a:pt x="8049508" y="-6923"/>
                  <a:pt x="8044164" y="9534"/>
                  <a:pt x="8074682" y="0"/>
                </a:cubicBezTo>
                <a:cubicBezTo>
                  <a:pt x="8105200" y="-9534"/>
                  <a:pt x="8568337" y="9131"/>
                  <a:pt x="8812664" y="0"/>
                </a:cubicBezTo>
                <a:cubicBezTo>
                  <a:pt x="9056991" y="-9131"/>
                  <a:pt x="9219744" y="3670"/>
                  <a:pt x="9393752" y="0"/>
                </a:cubicBezTo>
                <a:cubicBezTo>
                  <a:pt x="9567760" y="-3670"/>
                  <a:pt x="9776324" y="76981"/>
                  <a:pt x="10131734" y="0"/>
                </a:cubicBezTo>
                <a:cubicBezTo>
                  <a:pt x="10487144" y="-76981"/>
                  <a:pt x="10210950" y="11451"/>
                  <a:pt x="10242140" y="0"/>
                </a:cubicBezTo>
                <a:cubicBezTo>
                  <a:pt x="10273330" y="-11451"/>
                  <a:pt x="10837119" y="18532"/>
                  <a:pt x="11137016" y="0"/>
                </a:cubicBezTo>
                <a:cubicBezTo>
                  <a:pt x="11436913" y="-18532"/>
                  <a:pt x="11318187" y="19732"/>
                  <a:pt x="11404317" y="0"/>
                </a:cubicBezTo>
                <a:cubicBezTo>
                  <a:pt x="11490447" y="-19732"/>
                  <a:pt x="11469911" y="1180"/>
                  <a:pt x="11514723" y="0"/>
                </a:cubicBezTo>
                <a:cubicBezTo>
                  <a:pt x="11559535" y="-1180"/>
                  <a:pt x="11985034" y="86157"/>
                  <a:pt x="12409599" y="0"/>
                </a:cubicBezTo>
                <a:cubicBezTo>
                  <a:pt x="12834164" y="-86157"/>
                  <a:pt x="12836527" y="37077"/>
                  <a:pt x="12990687" y="0"/>
                </a:cubicBezTo>
                <a:cubicBezTo>
                  <a:pt x="13144847" y="-37077"/>
                  <a:pt x="13176969" y="9790"/>
                  <a:pt x="13257987" y="0"/>
                </a:cubicBezTo>
                <a:cubicBezTo>
                  <a:pt x="13339005" y="-9790"/>
                  <a:pt x="13324186" y="5515"/>
                  <a:pt x="13368394" y="0"/>
                </a:cubicBezTo>
                <a:cubicBezTo>
                  <a:pt x="13412602" y="-5515"/>
                  <a:pt x="13822666" y="32240"/>
                  <a:pt x="14106376" y="0"/>
                </a:cubicBezTo>
                <a:cubicBezTo>
                  <a:pt x="14390086" y="-32240"/>
                  <a:pt x="14681178" y="33131"/>
                  <a:pt x="14844358" y="0"/>
                </a:cubicBezTo>
                <a:cubicBezTo>
                  <a:pt x="15007538" y="-33131"/>
                  <a:pt x="15010804" y="28163"/>
                  <a:pt x="15111658" y="0"/>
                </a:cubicBezTo>
                <a:cubicBezTo>
                  <a:pt x="15212512" y="-28163"/>
                  <a:pt x="15382314" y="29604"/>
                  <a:pt x="15535853" y="0"/>
                </a:cubicBezTo>
                <a:cubicBezTo>
                  <a:pt x="15689393" y="-29604"/>
                  <a:pt x="16147457" y="69313"/>
                  <a:pt x="16302889" y="0"/>
                </a:cubicBezTo>
                <a:cubicBezTo>
                  <a:pt x="16649684" y="-30643"/>
                  <a:pt x="16928578" y="278850"/>
                  <a:pt x="16916400" y="613511"/>
                </a:cubicBezTo>
                <a:cubicBezTo>
                  <a:pt x="16959033" y="788421"/>
                  <a:pt x="16908798" y="1075529"/>
                  <a:pt x="16916400" y="1200781"/>
                </a:cubicBezTo>
                <a:cubicBezTo>
                  <a:pt x="16924002" y="1326033"/>
                  <a:pt x="16849818" y="1579769"/>
                  <a:pt x="16916400" y="1788051"/>
                </a:cubicBezTo>
                <a:cubicBezTo>
                  <a:pt x="16982982" y="1996333"/>
                  <a:pt x="16884973" y="2170866"/>
                  <a:pt x="16916400" y="2539756"/>
                </a:cubicBezTo>
                <a:cubicBezTo>
                  <a:pt x="16947827" y="2908646"/>
                  <a:pt x="16885184" y="2791719"/>
                  <a:pt x="16916400" y="2962590"/>
                </a:cubicBezTo>
                <a:cubicBezTo>
                  <a:pt x="16947616" y="3133461"/>
                  <a:pt x="16898941" y="3199969"/>
                  <a:pt x="16916400" y="3385425"/>
                </a:cubicBezTo>
                <a:cubicBezTo>
                  <a:pt x="16933859" y="3570881"/>
                  <a:pt x="16905801" y="3650140"/>
                  <a:pt x="16916400" y="3726041"/>
                </a:cubicBezTo>
                <a:cubicBezTo>
                  <a:pt x="16926999" y="3801942"/>
                  <a:pt x="16863831" y="4215991"/>
                  <a:pt x="16916400" y="4395529"/>
                </a:cubicBezTo>
                <a:cubicBezTo>
                  <a:pt x="16968969" y="4575067"/>
                  <a:pt x="16892923" y="4605707"/>
                  <a:pt x="16916400" y="4736145"/>
                </a:cubicBezTo>
                <a:cubicBezTo>
                  <a:pt x="16939877" y="4866583"/>
                  <a:pt x="16830760" y="5208932"/>
                  <a:pt x="16916400" y="5487851"/>
                </a:cubicBezTo>
                <a:cubicBezTo>
                  <a:pt x="17002040" y="5766770"/>
                  <a:pt x="16892727" y="5705473"/>
                  <a:pt x="16916400" y="5828467"/>
                </a:cubicBezTo>
                <a:cubicBezTo>
                  <a:pt x="16940073" y="5951461"/>
                  <a:pt x="16903728" y="6155196"/>
                  <a:pt x="16916400" y="6251302"/>
                </a:cubicBezTo>
                <a:cubicBezTo>
                  <a:pt x="16929072" y="6347409"/>
                  <a:pt x="16859088" y="6693846"/>
                  <a:pt x="16916400" y="7003007"/>
                </a:cubicBezTo>
                <a:cubicBezTo>
                  <a:pt x="16973712" y="7312169"/>
                  <a:pt x="16893060" y="7300612"/>
                  <a:pt x="16916400" y="7590277"/>
                </a:cubicBezTo>
                <a:cubicBezTo>
                  <a:pt x="16939740" y="7879942"/>
                  <a:pt x="16874047" y="7946624"/>
                  <a:pt x="16916400" y="8095329"/>
                </a:cubicBezTo>
                <a:cubicBezTo>
                  <a:pt x="16958753" y="8244034"/>
                  <a:pt x="16842981" y="8636904"/>
                  <a:pt x="16916400" y="8835289"/>
                </a:cubicBezTo>
                <a:cubicBezTo>
                  <a:pt x="16904632" y="9086470"/>
                  <a:pt x="16670918" y="9497493"/>
                  <a:pt x="16302889" y="9448800"/>
                </a:cubicBezTo>
                <a:cubicBezTo>
                  <a:pt x="16190626" y="9450695"/>
                  <a:pt x="16015524" y="9417325"/>
                  <a:pt x="15878695" y="9448800"/>
                </a:cubicBezTo>
                <a:cubicBezTo>
                  <a:pt x="15741866" y="9480275"/>
                  <a:pt x="15805486" y="9436890"/>
                  <a:pt x="15768288" y="9448800"/>
                </a:cubicBezTo>
                <a:cubicBezTo>
                  <a:pt x="15731090" y="9460710"/>
                  <a:pt x="15397337" y="9405329"/>
                  <a:pt x="15030306" y="9448800"/>
                </a:cubicBezTo>
                <a:cubicBezTo>
                  <a:pt x="14663275" y="9492271"/>
                  <a:pt x="14514633" y="9437485"/>
                  <a:pt x="14292324" y="9448800"/>
                </a:cubicBezTo>
                <a:cubicBezTo>
                  <a:pt x="14070015" y="9460115"/>
                  <a:pt x="14029725" y="9416299"/>
                  <a:pt x="13868130" y="9448800"/>
                </a:cubicBezTo>
                <a:cubicBezTo>
                  <a:pt x="13706535" y="9481301"/>
                  <a:pt x="13709198" y="9427612"/>
                  <a:pt x="13600829" y="9448800"/>
                </a:cubicBezTo>
                <a:cubicBezTo>
                  <a:pt x="13492460" y="9469988"/>
                  <a:pt x="13267393" y="9420407"/>
                  <a:pt x="13176635" y="9448800"/>
                </a:cubicBezTo>
                <a:cubicBezTo>
                  <a:pt x="13085877" y="9477193"/>
                  <a:pt x="13011493" y="9419518"/>
                  <a:pt x="12909335" y="9448800"/>
                </a:cubicBezTo>
                <a:cubicBezTo>
                  <a:pt x="12807177" y="9478082"/>
                  <a:pt x="12570984" y="9431939"/>
                  <a:pt x="12485140" y="9448800"/>
                </a:cubicBezTo>
                <a:cubicBezTo>
                  <a:pt x="12399296" y="9465661"/>
                  <a:pt x="12285156" y="9430963"/>
                  <a:pt x="12217840" y="9448800"/>
                </a:cubicBezTo>
                <a:cubicBezTo>
                  <a:pt x="12150524" y="9466637"/>
                  <a:pt x="12159307" y="9443256"/>
                  <a:pt x="12107433" y="9448800"/>
                </a:cubicBezTo>
                <a:cubicBezTo>
                  <a:pt x="12055559" y="9454344"/>
                  <a:pt x="11704815" y="9402321"/>
                  <a:pt x="11526345" y="9448800"/>
                </a:cubicBezTo>
                <a:cubicBezTo>
                  <a:pt x="11347875" y="9495279"/>
                  <a:pt x="11459064" y="9442707"/>
                  <a:pt x="11415938" y="9448800"/>
                </a:cubicBezTo>
                <a:cubicBezTo>
                  <a:pt x="11372812" y="9454893"/>
                  <a:pt x="10965340" y="9420633"/>
                  <a:pt x="10834850" y="9448800"/>
                </a:cubicBezTo>
                <a:cubicBezTo>
                  <a:pt x="10704360" y="9476967"/>
                  <a:pt x="10465159" y="9444149"/>
                  <a:pt x="10096868" y="9448800"/>
                </a:cubicBezTo>
                <a:cubicBezTo>
                  <a:pt x="9728577" y="9453451"/>
                  <a:pt x="9560730" y="9350753"/>
                  <a:pt x="9201993" y="9448800"/>
                </a:cubicBezTo>
                <a:cubicBezTo>
                  <a:pt x="8843257" y="9546847"/>
                  <a:pt x="8886926" y="9433419"/>
                  <a:pt x="8777798" y="9448800"/>
                </a:cubicBezTo>
                <a:cubicBezTo>
                  <a:pt x="8668670" y="9464181"/>
                  <a:pt x="8583996" y="9435851"/>
                  <a:pt x="8510498" y="9448800"/>
                </a:cubicBezTo>
                <a:cubicBezTo>
                  <a:pt x="8437000" y="9461749"/>
                  <a:pt x="8335449" y="9440239"/>
                  <a:pt x="8243197" y="9448800"/>
                </a:cubicBezTo>
                <a:cubicBezTo>
                  <a:pt x="8150945" y="9457361"/>
                  <a:pt x="8170568" y="9438192"/>
                  <a:pt x="8132791" y="9448800"/>
                </a:cubicBezTo>
                <a:cubicBezTo>
                  <a:pt x="8095014" y="9459408"/>
                  <a:pt x="7906458" y="9399994"/>
                  <a:pt x="7708596" y="9448800"/>
                </a:cubicBezTo>
                <a:cubicBezTo>
                  <a:pt x="7510735" y="9497606"/>
                  <a:pt x="7074456" y="9384417"/>
                  <a:pt x="6813721" y="9448800"/>
                </a:cubicBezTo>
                <a:cubicBezTo>
                  <a:pt x="6552987" y="9513183"/>
                  <a:pt x="6732540" y="9444705"/>
                  <a:pt x="6703314" y="9448800"/>
                </a:cubicBezTo>
                <a:cubicBezTo>
                  <a:pt x="6674088" y="9452895"/>
                  <a:pt x="6403123" y="9419603"/>
                  <a:pt x="6279120" y="9448800"/>
                </a:cubicBezTo>
                <a:cubicBezTo>
                  <a:pt x="6155117" y="9477997"/>
                  <a:pt x="6199921" y="9446233"/>
                  <a:pt x="6168713" y="9448800"/>
                </a:cubicBezTo>
                <a:cubicBezTo>
                  <a:pt x="6137505" y="9451367"/>
                  <a:pt x="5981580" y="9426215"/>
                  <a:pt x="5901412" y="9448800"/>
                </a:cubicBezTo>
                <a:cubicBezTo>
                  <a:pt x="5821244" y="9471385"/>
                  <a:pt x="5721913" y="9426950"/>
                  <a:pt x="5634112" y="9448800"/>
                </a:cubicBezTo>
                <a:cubicBezTo>
                  <a:pt x="5546311" y="9470650"/>
                  <a:pt x="5245125" y="9434301"/>
                  <a:pt x="5053024" y="9448800"/>
                </a:cubicBezTo>
                <a:cubicBezTo>
                  <a:pt x="4860923" y="9463299"/>
                  <a:pt x="4989386" y="9443974"/>
                  <a:pt x="4942617" y="9448800"/>
                </a:cubicBezTo>
                <a:cubicBezTo>
                  <a:pt x="4895848" y="9453626"/>
                  <a:pt x="4613704" y="9421383"/>
                  <a:pt x="4361529" y="9448800"/>
                </a:cubicBezTo>
                <a:cubicBezTo>
                  <a:pt x="4109354" y="9476217"/>
                  <a:pt x="4293829" y="9445093"/>
                  <a:pt x="4251122" y="9448800"/>
                </a:cubicBezTo>
                <a:cubicBezTo>
                  <a:pt x="4208415" y="9452507"/>
                  <a:pt x="3938365" y="9441103"/>
                  <a:pt x="3670034" y="9448800"/>
                </a:cubicBezTo>
                <a:cubicBezTo>
                  <a:pt x="3401703" y="9456497"/>
                  <a:pt x="3125264" y="9446468"/>
                  <a:pt x="2932052" y="9448800"/>
                </a:cubicBezTo>
                <a:cubicBezTo>
                  <a:pt x="2738840" y="9451132"/>
                  <a:pt x="2435441" y="9443151"/>
                  <a:pt x="2194071" y="9448800"/>
                </a:cubicBezTo>
                <a:cubicBezTo>
                  <a:pt x="1952701" y="9454449"/>
                  <a:pt x="2004561" y="9444156"/>
                  <a:pt x="1926770" y="9448800"/>
                </a:cubicBezTo>
                <a:cubicBezTo>
                  <a:pt x="1848979" y="9453444"/>
                  <a:pt x="1611923" y="9379975"/>
                  <a:pt x="1345682" y="9448800"/>
                </a:cubicBezTo>
                <a:cubicBezTo>
                  <a:pt x="1079441" y="9517625"/>
                  <a:pt x="791841" y="9400041"/>
                  <a:pt x="613511" y="9448800"/>
                </a:cubicBezTo>
                <a:cubicBezTo>
                  <a:pt x="325869" y="9370104"/>
                  <a:pt x="-80377" y="9130283"/>
                  <a:pt x="0" y="8835289"/>
                </a:cubicBezTo>
                <a:cubicBezTo>
                  <a:pt x="-3189" y="8729208"/>
                  <a:pt x="9320" y="8598613"/>
                  <a:pt x="0" y="8494672"/>
                </a:cubicBezTo>
                <a:cubicBezTo>
                  <a:pt x="-9320" y="8390731"/>
                  <a:pt x="28737" y="8086272"/>
                  <a:pt x="0" y="7825185"/>
                </a:cubicBezTo>
                <a:cubicBezTo>
                  <a:pt x="-28737" y="7564098"/>
                  <a:pt x="12737" y="7438401"/>
                  <a:pt x="0" y="7237915"/>
                </a:cubicBezTo>
                <a:cubicBezTo>
                  <a:pt x="-12737" y="7037429"/>
                  <a:pt x="22069" y="7021094"/>
                  <a:pt x="0" y="6897298"/>
                </a:cubicBezTo>
                <a:cubicBezTo>
                  <a:pt x="-22069" y="6773502"/>
                  <a:pt x="35076" y="6445168"/>
                  <a:pt x="0" y="6310029"/>
                </a:cubicBezTo>
                <a:cubicBezTo>
                  <a:pt x="-35076" y="6174890"/>
                  <a:pt x="221" y="6022290"/>
                  <a:pt x="0" y="5804977"/>
                </a:cubicBezTo>
                <a:cubicBezTo>
                  <a:pt x="-221" y="5587664"/>
                  <a:pt x="70260" y="5341150"/>
                  <a:pt x="0" y="5135489"/>
                </a:cubicBezTo>
                <a:cubicBezTo>
                  <a:pt x="-70260" y="4929828"/>
                  <a:pt x="35070" y="4843047"/>
                  <a:pt x="0" y="4712655"/>
                </a:cubicBezTo>
                <a:cubicBezTo>
                  <a:pt x="-35070" y="4582263"/>
                  <a:pt x="10617" y="4453255"/>
                  <a:pt x="0" y="4207603"/>
                </a:cubicBezTo>
                <a:cubicBezTo>
                  <a:pt x="-10617" y="3961951"/>
                  <a:pt x="25397" y="3971868"/>
                  <a:pt x="0" y="3866986"/>
                </a:cubicBezTo>
                <a:cubicBezTo>
                  <a:pt x="-25397" y="3762104"/>
                  <a:pt x="14270" y="3639834"/>
                  <a:pt x="0" y="3526369"/>
                </a:cubicBezTo>
                <a:cubicBezTo>
                  <a:pt x="-14270" y="3412904"/>
                  <a:pt x="48160" y="3186165"/>
                  <a:pt x="0" y="3021317"/>
                </a:cubicBezTo>
                <a:cubicBezTo>
                  <a:pt x="-48160" y="2856469"/>
                  <a:pt x="29327" y="2683597"/>
                  <a:pt x="0" y="2351830"/>
                </a:cubicBezTo>
                <a:cubicBezTo>
                  <a:pt x="-29327" y="2020063"/>
                  <a:pt x="51094" y="2085593"/>
                  <a:pt x="0" y="1846778"/>
                </a:cubicBezTo>
                <a:cubicBezTo>
                  <a:pt x="-51094" y="1607963"/>
                  <a:pt x="39293" y="1583680"/>
                  <a:pt x="0" y="1506161"/>
                </a:cubicBezTo>
                <a:cubicBezTo>
                  <a:pt x="-39293" y="1428642"/>
                  <a:pt x="98674" y="822407"/>
                  <a:pt x="0" y="613511"/>
                </a:cubicBezTo>
                <a:close/>
              </a:path>
              <a:path w="16916400" h="9448800" stroke="0" extrusionOk="0">
                <a:moveTo>
                  <a:pt x="0" y="613511"/>
                </a:moveTo>
                <a:cubicBezTo>
                  <a:pt x="57490" y="226859"/>
                  <a:pt x="263069" y="99619"/>
                  <a:pt x="613511" y="0"/>
                </a:cubicBezTo>
                <a:cubicBezTo>
                  <a:pt x="979871" y="-32863"/>
                  <a:pt x="1113258" y="8823"/>
                  <a:pt x="1508387" y="0"/>
                </a:cubicBezTo>
                <a:cubicBezTo>
                  <a:pt x="1903516" y="-8823"/>
                  <a:pt x="1900929" y="51146"/>
                  <a:pt x="2089475" y="0"/>
                </a:cubicBezTo>
                <a:cubicBezTo>
                  <a:pt x="2278021" y="-51146"/>
                  <a:pt x="2427213" y="17869"/>
                  <a:pt x="2513669" y="0"/>
                </a:cubicBezTo>
                <a:cubicBezTo>
                  <a:pt x="2600125" y="-17869"/>
                  <a:pt x="2664467" y="3404"/>
                  <a:pt x="2780970" y="0"/>
                </a:cubicBezTo>
                <a:cubicBezTo>
                  <a:pt x="2897473" y="-3404"/>
                  <a:pt x="2936384" y="22842"/>
                  <a:pt x="3048270" y="0"/>
                </a:cubicBezTo>
                <a:cubicBezTo>
                  <a:pt x="3160156" y="-22842"/>
                  <a:pt x="3537587" y="76004"/>
                  <a:pt x="3786252" y="0"/>
                </a:cubicBezTo>
                <a:cubicBezTo>
                  <a:pt x="4034917" y="-76004"/>
                  <a:pt x="4225811" y="57808"/>
                  <a:pt x="4367340" y="0"/>
                </a:cubicBezTo>
                <a:cubicBezTo>
                  <a:pt x="4508869" y="-57808"/>
                  <a:pt x="4579944" y="19488"/>
                  <a:pt x="4634640" y="0"/>
                </a:cubicBezTo>
                <a:cubicBezTo>
                  <a:pt x="4689336" y="-19488"/>
                  <a:pt x="4695542" y="8571"/>
                  <a:pt x="4745047" y="0"/>
                </a:cubicBezTo>
                <a:cubicBezTo>
                  <a:pt x="4794552" y="-8571"/>
                  <a:pt x="4900500" y="3827"/>
                  <a:pt x="5012348" y="0"/>
                </a:cubicBezTo>
                <a:cubicBezTo>
                  <a:pt x="5124196" y="-3827"/>
                  <a:pt x="5070740" y="6762"/>
                  <a:pt x="5122754" y="0"/>
                </a:cubicBezTo>
                <a:cubicBezTo>
                  <a:pt x="5174768" y="-6762"/>
                  <a:pt x="5527006" y="13099"/>
                  <a:pt x="5703843" y="0"/>
                </a:cubicBezTo>
                <a:cubicBezTo>
                  <a:pt x="5880680" y="-13099"/>
                  <a:pt x="5889577" y="21544"/>
                  <a:pt x="5971143" y="0"/>
                </a:cubicBezTo>
                <a:cubicBezTo>
                  <a:pt x="6052709" y="-21544"/>
                  <a:pt x="6423175" y="62578"/>
                  <a:pt x="6552231" y="0"/>
                </a:cubicBezTo>
                <a:cubicBezTo>
                  <a:pt x="6681287" y="-62578"/>
                  <a:pt x="7070839" y="70934"/>
                  <a:pt x="7290213" y="0"/>
                </a:cubicBezTo>
                <a:cubicBezTo>
                  <a:pt x="7509587" y="-70934"/>
                  <a:pt x="7348430" y="7245"/>
                  <a:pt x="7400620" y="0"/>
                </a:cubicBezTo>
                <a:cubicBezTo>
                  <a:pt x="7452810" y="-7245"/>
                  <a:pt x="7663774" y="26793"/>
                  <a:pt x="7824814" y="0"/>
                </a:cubicBezTo>
                <a:cubicBezTo>
                  <a:pt x="7985854" y="-26793"/>
                  <a:pt x="8038178" y="18247"/>
                  <a:pt x="8092115" y="0"/>
                </a:cubicBezTo>
                <a:cubicBezTo>
                  <a:pt x="8146052" y="-18247"/>
                  <a:pt x="8559009" y="16461"/>
                  <a:pt x="8986990" y="0"/>
                </a:cubicBezTo>
                <a:cubicBezTo>
                  <a:pt x="9414972" y="-16461"/>
                  <a:pt x="9054533" y="3259"/>
                  <a:pt x="9097397" y="0"/>
                </a:cubicBezTo>
                <a:cubicBezTo>
                  <a:pt x="9140261" y="-3259"/>
                  <a:pt x="9347072" y="16548"/>
                  <a:pt x="9521591" y="0"/>
                </a:cubicBezTo>
                <a:cubicBezTo>
                  <a:pt x="9696110" y="-16548"/>
                  <a:pt x="9578936" y="4627"/>
                  <a:pt x="9631998" y="0"/>
                </a:cubicBezTo>
                <a:cubicBezTo>
                  <a:pt x="9685060" y="-4627"/>
                  <a:pt x="10169112" y="31120"/>
                  <a:pt x="10526874" y="0"/>
                </a:cubicBezTo>
                <a:cubicBezTo>
                  <a:pt x="10884636" y="-31120"/>
                  <a:pt x="10608689" y="11944"/>
                  <a:pt x="10637280" y="0"/>
                </a:cubicBezTo>
                <a:cubicBezTo>
                  <a:pt x="10665871" y="-11944"/>
                  <a:pt x="10706895" y="12158"/>
                  <a:pt x="10747687" y="0"/>
                </a:cubicBezTo>
                <a:cubicBezTo>
                  <a:pt x="10788479" y="-12158"/>
                  <a:pt x="10815740" y="11627"/>
                  <a:pt x="10858094" y="0"/>
                </a:cubicBezTo>
                <a:cubicBezTo>
                  <a:pt x="10900448" y="-11627"/>
                  <a:pt x="11162816" y="49174"/>
                  <a:pt x="11282288" y="0"/>
                </a:cubicBezTo>
                <a:cubicBezTo>
                  <a:pt x="11401760" y="-49174"/>
                  <a:pt x="11761604" y="6411"/>
                  <a:pt x="12177164" y="0"/>
                </a:cubicBezTo>
                <a:cubicBezTo>
                  <a:pt x="12592724" y="-6411"/>
                  <a:pt x="12512878" y="12031"/>
                  <a:pt x="12601358" y="0"/>
                </a:cubicBezTo>
                <a:cubicBezTo>
                  <a:pt x="12689838" y="-12031"/>
                  <a:pt x="13180285" y="86233"/>
                  <a:pt x="13496234" y="0"/>
                </a:cubicBezTo>
                <a:cubicBezTo>
                  <a:pt x="13812183" y="-86233"/>
                  <a:pt x="13787305" y="48243"/>
                  <a:pt x="13920428" y="0"/>
                </a:cubicBezTo>
                <a:cubicBezTo>
                  <a:pt x="14053551" y="-48243"/>
                  <a:pt x="14000871" y="5154"/>
                  <a:pt x="14030835" y="0"/>
                </a:cubicBezTo>
                <a:cubicBezTo>
                  <a:pt x="14060799" y="-5154"/>
                  <a:pt x="14443344" y="41853"/>
                  <a:pt x="14611923" y="0"/>
                </a:cubicBezTo>
                <a:cubicBezTo>
                  <a:pt x="14780502" y="-41853"/>
                  <a:pt x="14685198" y="7191"/>
                  <a:pt x="14722329" y="0"/>
                </a:cubicBezTo>
                <a:cubicBezTo>
                  <a:pt x="14759460" y="-7191"/>
                  <a:pt x="15185424" y="59963"/>
                  <a:pt x="15460311" y="0"/>
                </a:cubicBezTo>
                <a:cubicBezTo>
                  <a:pt x="15735198" y="-59963"/>
                  <a:pt x="15538379" y="516"/>
                  <a:pt x="15570718" y="0"/>
                </a:cubicBezTo>
                <a:cubicBezTo>
                  <a:pt x="15603057" y="-516"/>
                  <a:pt x="16003345" y="83434"/>
                  <a:pt x="16302889" y="0"/>
                </a:cubicBezTo>
                <a:cubicBezTo>
                  <a:pt x="16658604" y="19380"/>
                  <a:pt x="16937147" y="218233"/>
                  <a:pt x="16916400" y="613511"/>
                </a:cubicBezTo>
                <a:cubicBezTo>
                  <a:pt x="16931146" y="783135"/>
                  <a:pt x="16879687" y="916176"/>
                  <a:pt x="16916400" y="1118563"/>
                </a:cubicBezTo>
                <a:cubicBezTo>
                  <a:pt x="16953113" y="1320950"/>
                  <a:pt x="16856055" y="1424975"/>
                  <a:pt x="16916400" y="1623615"/>
                </a:cubicBezTo>
                <a:cubicBezTo>
                  <a:pt x="16976745" y="1822255"/>
                  <a:pt x="16872831" y="1912210"/>
                  <a:pt x="16916400" y="2128667"/>
                </a:cubicBezTo>
                <a:cubicBezTo>
                  <a:pt x="16959969" y="2345124"/>
                  <a:pt x="16866418" y="2579039"/>
                  <a:pt x="16916400" y="2715937"/>
                </a:cubicBezTo>
                <a:cubicBezTo>
                  <a:pt x="16966382" y="2852835"/>
                  <a:pt x="16907264" y="3187324"/>
                  <a:pt x="16916400" y="3385425"/>
                </a:cubicBezTo>
                <a:cubicBezTo>
                  <a:pt x="16925536" y="3583526"/>
                  <a:pt x="16912692" y="3592555"/>
                  <a:pt x="16916400" y="3726041"/>
                </a:cubicBezTo>
                <a:cubicBezTo>
                  <a:pt x="16920108" y="3859527"/>
                  <a:pt x="16904603" y="4199619"/>
                  <a:pt x="16916400" y="4395529"/>
                </a:cubicBezTo>
                <a:cubicBezTo>
                  <a:pt x="16928197" y="4591439"/>
                  <a:pt x="16892822" y="4836972"/>
                  <a:pt x="16916400" y="5147234"/>
                </a:cubicBezTo>
                <a:cubicBezTo>
                  <a:pt x="16939978" y="5457496"/>
                  <a:pt x="16891373" y="5466830"/>
                  <a:pt x="16916400" y="5652286"/>
                </a:cubicBezTo>
                <a:cubicBezTo>
                  <a:pt x="16941427" y="5837742"/>
                  <a:pt x="16888028" y="5880292"/>
                  <a:pt x="16916400" y="5992903"/>
                </a:cubicBezTo>
                <a:cubicBezTo>
                  <a:pt x="16944772" y="6105514"/>
                  <a:pt x="16871969" y="6353795"/>
                  <a:pt x="16916400" y="6497955"/>
                </a:cubicBezTo>
                <a:cubicBezTo>
                  <a:pt x="16960831" y="6642115"/>
                  <a:pt x="16879820" y="6977366"/>
                  <a:pt x="16916400" y="7167443"/>
                </a:cubicBezTo>
                <a:cubicBezTo>
                  <a:pt x="16952980" y="7357520"/>
                  <a:pt x="16858173" y="7603278"/>
                  <a:pt x="16916400" y="7754712"/>
                </a:cubicBezTo>
                <a:cubicBezTo>
                  <a:pt x="16974627" y="7906146"/>
                  <a:pt x="16840086" y="8490767"/>
                  <a:pt x="16916400" y="8835289"/>
                </a:cubicBezTo>
                <a:cubicBezTo>
                  <a:pt x="16960569" y="9135780"/>
                  <a:pt x="16650638" y="9469710"/>
                  <a:pt x="16302889" y="9448800"/>
                </a:cubicBezTo>
                <a:cubicBezTo>
                  <a:pt x="15968913" y="9555930"/>
                  <a:pt x="15684974" y="9444781"/>
                  <a:pt x="15408013" y="9448800"/>
                </a:cubicBezTo>
                <a:cubicBezTo>
                  <a:pt x="15131052" y="9452819"/>
                  <a:pt x="15328062" y="9448779"/>
                  <a:pt x="15297607" y="9448800"/>
                </a:cubicBezTo>
                <a:cubicBezTo>
                  <a:pt x="15267152" y="9448821"/>
                  <a:pt x="14989339" y="9429399"/>
                  <a:pt x="14873412" y="9448800"/>
                </a:cubicBezTo>
                <a:cubicBezTo>
                  <a:pt x="14757486" y="9468201"/>
                  <a:pt x="14681782" y="9422042"/>
                  <a:pt x="14606112" y="9448800"/>
                </a:cubicBezTo>
                <a:cubicBezTo>
                  <a:pt x="14530442" y="9475558"/>
                  <a:pt x="14039282" y="9403755"/>
                  <a:pt x="13868130" y="9448800"/>
                </a:cubicBezTo>
                <a:cubicBezTo>
                  <a:pt x="13696978" y="9493845"/>
                  <a:pt x="13610411" y="9429587"/>
                  <a:pt x="13443936" y="9448800"/>
                </a:cubicBezTo>
                <a:cubicBezTo>
                  <a:pt x="13277461" y="9468013"/>
                  <a:pt x="13376309" y="9442832"/>
                  <a:pt x="13333529" y="9448800"/>
                </a:cubicBezTo>
                <a:cubicBezTo>
                  <a:pt x="13290749" y="9454768"/>
                  <a:pt x="12912740" y="9435258"/>
                  <a:pt x="12595547" y="9448800"/>
                </a:cubicBezTo>
                <a:cubicBezTo>
                  <a:pt x="12278354" y="9462342"/>
                  <a:pt x="12222993" y="9399626"/>
                  <a:pt x="12014459" y="9448800"/>
                </a:cubicBezTo>
                <a:cubicBezTo>
                  <a:pt x="11805925" y="9497974"/>
                  <a:pt x="11955191" y="9439050"/>
                  <a:pt x="11904052" y="9448800"/>
                </a:cubicBezTo>
                <a:cubicBezTo>
                  <a:pt x="11852913" y="9458550"/>
                  <a:pt x="11846712" y="9438086"/>
                  <a:pt x="11793646" y="9448800"/>
                </a:cubicBezTo>
                <a:cubicBezTo>
                  <a:pt x="11740580" y="9459514"/>
                  <a:pt x="11191530" y="9343700"/>
                  <a:pt x="10898770" y="9448800"/>
                </a:cubicBezTo>
                <a:cubicBezTo>
                  <a:pt x="10606010" y="9553900"/>
                  <a:pt x="10841890" y="9443798"/>
                  <a:pt x="10788363" y="9448800"/>
                </a:cubicBezTo>
                <a:cubicBezTo>
                  <a:pt x="10734836" y="9453802"/>
                  <a:pt x="10377224" y="9425264"/>
                  <a:pt x="10207275" y="9448800"/>
                </a:cubicBezTo>
                <a:cubicBezTo>
                  <a:pt x="10037326" y="9472336"/>
                  <a:pt x="9620524" y="9369686"/>
                  <a:pt x="9469293" y="9448800"/>
                </a:cubicBezTo>
                <a:cubicBezTo>
                  <a:pt x="9318062" y="9527914"/>
                  <a:pt x="8846946" y="9438150"/>
                  <a:pt x="8574418" y="9448800"/>
                </a:cubicBezTo>
                <a:cubicBezTo>
                  <a:pt x="8301891" y="9459450"/>
                  <a:pt x="8094735" y="9359088"/>
                  <a:pt x="7679542" y="9448800"/>
                </a:cubicBezTo>
                <a:cubicBezTo>
                  <a:pt x="7264349" y="9538512"/>
                  <a:pt x="7057879" y="9417497"/>
                  <a:pt x="6784666" y="9448800"/>
                </a:cubicBezTo>
                <a:cubicBezTo>
                  <a:pt x="6511453" y="9480103"/>
                  <a:pt x="6408907" y="9387572"/>
                  <a:pt x="6203578" y="9448800"/>
                </a:cubicBezTo>
                <a:cubicBezTo>
                  <a:pt x="5998249" y="9510028"/>
                  <a:pt x="6014800" y="9440079"/>
                  <a:pt x="5936278" y="9448800"/>
                </a:cubicBezTo>
                <a:cubicBezTo>
                  <a:pt x="5857756" y="9457521"/>
                  <a:pt x="5678557" y="9405483"/>
                  <a:pt x="5512083" y="9448800"/>
                </a:cubicBezTo>
                <a:cubicBezTo>
                  <a:pt x="5345610" y="9492117"/>
                  <a:pt x="4978542" y="9386011"/>
                  <a:pt x="4617208" y="9448800"/>
                </a:cubicBezTo>
                <a:cubicBezTo>
                  <a:pt x="4255874" y="9511589"/>
                  <a:pt x="4246292" y="9428428"/>
                  <a:pt x="4036120" y="9448800"/>
                </a:cubicBezTo>
                <a:cubicBezTo>
                  <a:pt x="3825948" y="9469172"/>
                  <a:pt x="3585784" y="9383372"/>
                  <a:pt x="3298138" y="9448800"/>
                </a:cubicBezTo>
                <a:cubicBezTo>
                  <a:pt x="3010492" y="9514228"/>
                  <a:pt x="2977214" y="9413690"/>
                  <a:pt x="2873944" y="9448800"/>
                </a:cubicBezTo>
                <a:cubicBezTo>
                  <a:pt x="2770674" y="9483910"/>
                  <a:pt x="2428411" y="9389532"/>
                  <a:pt x="2135962" y="9448800"/>
                </a:cubicBezTo>
                <a:cubicBezTo>
                  <a:pt x="1843513" y="9508068"/>
                  <a:pt x="1988922" y="9436538"/>
                  <a:pt x="1868661" y="9448800"/>
                </a:cubicBezTo>
                <a:cubicBezTo>
                  <a:pt x="1748400" y="9461062"/>
                  <a:pt x="1574409" y="9438927"/>
                  <a:pt x="1444467" y="9448800"/>
                </a:cubicBezTo>
                <a:cubicBezTo>
                  <a:pt x="1314525" y="9458673"/>
                  <a:pt x="877964" y="9428612"/>
                  <a:pt x="613511" y="9448800"/>
                </a:cubicBezTo>
                <a:cubicBezTo>
                  <a:pt x="275295" y="9456286"/>
                  <a:pt x="-37591" y="9170638"/>
                  <a:pt x="0" y="8835289"/>
                </a:cubicBezTo>
                <a:cubicBezTo>
                  <a:pt x="-50327" y="8556208"/>
                  <a:pt x="1410" y="8475701"/>
                  <a:pt x="0" y="8248019"/>
                </a:cubicBezTo>
                <a:cubicBezTo>
                  <a:pt x="-1410" y="8020337"/>
                  <a:pt x="55336" y="7724355"/>
                  <a:pt x="0" y="7578532"/>
                </a:cubicBezTo>
                <a:cubicBezTo>
                  <a:pt x="-55336" y="7432709"/>
                  <a:pt x="30159" y="7335084"/>
                  <a:pt x="0" y="7155697"/>
                </a:cubicBezTo>
                <a:cubicBezTo>
                  <a:pt x="-30159" y="6976311"/>
                  <a:pt x="35148" y="6664414"/>
                  <a:pt x="0" y="6403992"/>
                </a:cubicBezTo>
                <a:cubicBezTo>
                  <a:pt x="-35148" y="6143571"/>
                  <a:pt x="67573" y="5981415"/>
                  <a:pt x="0" y="5652286"/>
                </a:cubicBezTo>
                <a:cubicBezTo>
                  <a:pt x="-67573" y="5323157"/>
                  <a:pt x="25248" y="5419290"/>
                  <a:pt x="0" y="5311670"/>
                </a:cubicBezTo>
                <a:cubicBezTo>
                  <a:pt x="-25248" y="5204050"/>
                  <a:pt x="32031" y="5091839"/>
                  <a:pt x="0" y="4971053"/>
                </a:cubicBezTo>
                <a:cubicBezTo>
                  <a:pt x="-32031" y="4850267"/>
                  <a:pt x="26759" y="4695445"/>
                  <a:pt x="0" y="4548219"/>
                </a:cubicBezTo>
                <a:cubicBezTo>
                  <a:pt x="-26759" y="4400993"/>
                  <a:pt x="41523" y="4148274"/>
                  <a:pt x="0" y="3960949"/>
                </a:cubicBezTo>
                <a:cubicBezTo>
                  <a:pt x="-41523" y="3773624"/>
                  <a:pt x="18799" y="3585687"/>
                  <a:pt x="0" y="3291462"/>
                </a:cubicBezTo>
                <a:cubicBezTo>
                  <a:pt x="-18799" y="2997237"/>
                  <a:pt x="1654" y="2945295"/>
                  <a:pt x="0" y="2786409"/>
                </a:cubicBezTo>
                <a:cubicBezTo>
                  <a:pt x="-1654" y="2627523"/>
                  <a:pt x="31841" y="2517213"/>
                  <a:pt x="0" y="2445793"/>
                </a:cubicBezTo>
                <a:cubicBezTo>
                  <a:pt x="-31841" y="2374373"/>
                  <a:pt x="39908" y="2048932"/>
                  <a:pt x="0" y="1858523"/>
                </a:cubicBezTo>
                <a:cubicBezTo>
                  <a:pt x="-39908" y="1668114"/>
                  <a:pt x="35449" y="1343926"/>
                  <a:pt x="0" y="1189035"/>
                </a:cubicBezTo>
                <a:cubicBezTo>
                  <a:pt x="-35449" y="1034144"/>
                  <a:pt x="27990" y="836086"/>
                  <a:pt x="0" y="6135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473264216">
                  <a:prstGeom prst="roundRect">
                    <a:avLst>
                      <a:gd name="adj" fmla="val 649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28C782-E5FC-455E-ADF1-4F83B8A0B580}"/>
              </a:ext>
            </a:extLst>
          </p:cNvPr>
          <p:cNvSpPr txBox="1"/>
          <p:nvPr/>
        </p:nvSpPr>
        <p:spPr>
          <a:xfrm>
            <a:off x="1015584" y="571500"/>
            <a:ext cx="16611600" cy="18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Xác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định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việc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thể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hiện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quan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hệ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xóm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7A3AF37-F13F-8F35-FEDD-D98DF9704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170" y="2356482"/>
            <a:ext cx="13241660" cy="74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9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3144680-EFC8-4339-910F-F573060F3EF8}"/>
              </a:ext>
            </a:extLst>
          </p:cNvPr>
          <p:cNvSpPr/>
          <p:nvPr/>
        </p:nvSpPr>
        <p:spPr>
          <a:xfrm>
            <a:off x="685800" y="419100"/>
            <a:ext cx="16916400" cy="9448800"/>
          </a:xfrm>
          <a:custGeom>
            <a:avLst/>
            <a:gdLst>
              <a:gd name="connsiteX0" fmla="*/ 0 w 16916400"/>
              <a:gd name="connsiteY0" fmla="*/ 613511 h 9448800"/>
              <a:gd name="connsiteX1" fmla="*/ 613511 w 16916400"/>
              <a:gd name="connsiteY1" fmla="*/ 0 h 9448800"/>
              <a:gd name="connsiteX2" fmla="*/ 723918 w 16916400"/>
              <a:gd name="connsiteY2" fmla="*/ 0 h 9448800"/>
              <a:gd name="connsiteX3" fmla="*/ 1305006 w 16916400"/>
              <a:gd name="connsiteY3" fmla="*/ 0 h 9448800"/>
              <a:gd name="connsiteX4" fmla="*/ 1729200 w 16916400"/>
              <a:gd name="connsiteY4" fmla="*/ 0 h 9448800"/>
              <a:gd name="connsiteX5" fmla="*/ 2153394 w 16916400"/>
              <a:gd name="connsiteY5" fmla="*/ 0 h 9448800"/>
              <a:gd name="connsiteX6" fmla="*/ 2420695 w 16916400"/>
              <a:gd name="connsiteY6" fmla="*/ 0 h 9448800"/>
              <a:gd name="connsiteX7" fmla="*/ 3158677 w 16916400"/>
              <a:gd name="connsiteY7" fmla="*/ 0 h 9448800"/>
              <a:gd name="connsiteX8" fmla="*/ 3739765 w 16916400"/>
              <a:gd name="connsiteY8" fmla="*/ 0 h 9448800"/>
              <a:gd name="connsiteX9" fmla="*/ 4634640 w 16916400"/>
              <a:gd name="connsiteY9" fmla="*/ 0 h 9448800"/>
              <a:gd name="connsiteX10" fmla="*/ 5058835 w 16916400"/>
              <a:gd name="connsiteY10" fmla="*/ 0 h 9448800"/>
              <a:gd name="connsiteX11" fmla="*/ 5639923 w 16916400"/>
              <a:gd name="connsiteY11" fmla="*/ 0 h 9448800"/>
              <a:gd name="connsiteX12" fmla="*/ 6377905 w 16916400"/>
              <a:gd name="connsiteY12" fmla="*/ 0 h 9448800"/>
              <a:gd name="connsiteX13" fmla="*/ 7115887 w 16916400"/>
              <a:gd name="connsiteY13" fmla="*/ 0 h 9448800"/>
              <a:gd name="connsiteX14" fmla="*/ 7696975 w 16916400"/>
              <a:gd name="connsiteY14" fmla="*/ 0 h 9448800"/>
              <a:gd name="connsiteX15" fmla="*/ 7964275 w 16916400"/>
              <a:gd name="connsiteY15" fmla="*/ 0 h 9448800"/>
              <a:gd name="connsiteX16" fmla="*/ 8074682 w 16916400"/>
              <a:gd name="connsiteY16" fmla="*/ 0 h 9448800"/>
              <a:gd name="connsiteX17" fmla="*/ 8812664 w 16916400"/>
              <a:gd name="connsiteY17" fmla="*/ 0 h 9448800"/>
              <a:gd name="connsiteX18" fmla="*/ 9393752 w 16916400"/>
              <a:gd name="connsiteY18" fmla="*/ 0 h 9448800"/>
              <a:gd name="connsiteX19" fmla="*/ 10131734 w 16916400"/>
              <a:gd name="connsiteY19" fmla="*/ 0 h 9448800"/>
              <a:gd name="connsiteX20" fmla="*/ 10242140 w 16916400"/>
              <a:gd name="connsiteY20" fmla="*/ 0 h 9448800"/>
              <a:gd name="connsiteX21" fmla="*/ 11137016 w 16916400"/>
              <a:gd name="connsiteY21" fmla="*/ 0 h 9448800"/>
              <a:gd name="connsiteX22" fmla="*/ 11404317 w 16916400"/>
              <a:gd name="connsiteY22" fmla="*/ 0 h 9448800"/>
              <a:gd name="connsiteX23" fmla="*/ 11514723 w 16916400"/>
              <a:gd name="connsiteY23" fmla="*/ 0 h 9448800"/>
              <a:gd name="connsiteX24" fmla="*/ 12409599 w 16916400"/>
              <a:gd name="connsiteY24" fmla="*/ 0 h 9448800"/>
              <a:gd name="connsiteX25" fmla="*/ 12990687 w 16916400"/>
              <a:gd name="connsiteY25" fmla="*/ 0 h 9448800"/>
              <a:gd name="connsiteX26" fmla="*/ 13257987 w 16916400"/>
              <a:gd name="connsiteY26" fmla="*/ 0 h 9448800"/>
              <a:gd name="connsiteX27" fmla="*/ 13368394 w 16916400"/>
              <a:gd name="connsiteY27" fmla="*/ 0 h 9448800"/>
              <a:gd name="connsiteX28" fmla="*/ 14106376 w 16916400"/>
              <a:gd name="connsiteY28" fmla="*/ 0 h 9448800"/>
              <a:gd name="connsiteX29" fmla="*/ 14844358 w 16916400"/>
              <a:gd name="connsiteY29" fmla="*/ 0 h 9448800"/>
              <a:gd name="connsiteX30" fmla="*/ 15111658 w 16916400"/>
              <a:gd name="connsiteY30" fmla="*/ 0 h 9448800"/>
              <a:gd name="connsiteX31" fmla="*/ 15535853 w 16916400"/>
              <a:gd name="connsiteY31" fmla="*/ 0 h 9448800"/>
              <a:gd name="connsiteX32" fmla="*/ 16302889 w 16916400"/>
              <a:gd name="connsiteY32" fmla="*/ 0 h 9448800"/>
              <a:gd name="connsiteX33" fmla="*/ 16916400 w 16916400"/>
              <a:gd name="connsiteY33" fmla="*/ 613511 h 9448800"/>
              <a:gd name="connsiteX34" fmla="*/ 16916400 w 16916400"/>
              <a:gd name="connsiteY34" fmla="*/ 1200781 h 9448800"/>
              <a:gd name="connsiteX35" fmla="*/ 16916400 w 16916400"/>
              <a:gd name="connsiteY35" fmla="*/ 1788051 h 9448800"/>
              <a:gd name="connsiteX36" fmla="*/ 16916400 w 16916400"/>
              <a:gd name="connsiteY36" fmla="*/ 2539756 h 9448800"/>
              <a:gd name="connsiteX37" fmla="*/ 16916400 w 16916400"/>
              <a:gd name="connsiteY37" fmla="*/ 2962590 h 9448800"/>
              <a:gd name="connsiteX38" fmla="*/ 16916400 w 16916400"/>
              <a:gd name="connsiteY38" fmla="*/ 3385425 h 9448800"/>
              <a:gd name="connsiteX39" fmla="*/ 16916400 w 16916400"/>
              <a:gd name="connsiteY39" fmla="*/ 3726041 h 9448800"/>
              <a:gd name="connsiteX40" fmla="*/ 16916400 w 16916400"/>
              <a:gd name="connsiteY40" fmla="*/ 4395529 h 9448800"/>
              <a:gd name="connsiteX41" fmla="*/ 16916400 w 16916400"/>
              <a:gd name="connsiteY41" fmla="*/ 4736145 h 9448800"/>
              <a:gd name="connsiteX42" fmla="*/ 16916400 w 16916400"/>
              <a:gd name="connsiteY42" fmla="*/ 5487851 h 9448800"/>
              <a:gd name="connsiteX43" fmla="*/ 16916400 w 16916400"/>
              <a:gd name="connsiteY43" fmla="*/ 5828467 h 9448800"/>
              <a:gd name="connsiteX44" fmla="*/ 16916400 w 16916400"/>
              <a:gd name="connsiteY44" fmla="*/ 6251302 h 9448800"/>
              <a:gd name="connsiteX45" fmla="*/ 16916400 w 16916400"/>
              <a:gd name="connsiteY45" fmla="*/ 7003007 h 9448800"/>
              <a:gd name="connsiteX46" fmla="*/ 16916400 w 16916400"/>
              <a:gd name="connsiteY46" fmla="*/ 7590277 h 9448800"/>
              <a:gd name="connsiteX47" fmla="*/ 16916400 w 16916400"/>
              <a:gd name="connsiteY47" fmla="*/ 8095329 h 9448800"/>
              <a:gd name="connsiteX48" fmla="*/ 16916400 w 16916400"/>
              <a:gd name="connsiteY48" fmla="*/ 8835289 h 9448800"/>
              <a:gd name="connsiteX49" fmla="*/ 16302889 w 16916400"/>
              <a:gd name="connsiteY49" fmla="*/ 9448800 h 9448800"/>
              <a:gd name="connsiteX50" fmla="*/ 15878695 w 16916400"/>
              <a:gd name="connsiteY50" fmla="*/ 9448800 h 9448800"/>
              <a:gd name="connsiteX51" fmla="*/ 15768288 w 16916400"/>
              <a:gd name="connsiteY51" fmla="*/ 9448800 h 9448800"/>
              <a:gd name="connsiteX52" fmla="*/ 15030306 w 16916400"/>
              <a:gd name="connsiteY52" fmla="*/ 9448800 h 9448800"/>
              <a:gd name="connsiteX53" fmla="*/ 14292324 w 16916400"/>
              <a:gd name="connsiteY53" fmla="*/ 9448800 h 9448800"/>
              <a:gd name="connsiteX54" fmla="*/ 13868130 w 16916400"/>
              <a:gd name="connsiteY54" fmla="*/ 9448800 h 9448800"/>
              <a:gd name="connsiteX55" fmla="*/ 13600829 w 16916400"/>
              <a:gd name="connsiteY55" fmla="*/ 9448800 h 9448800"/>
              <a:gd name="connsiteX56" fmla="*/ 13176635 w 16916400"/>
              <a:gd name="connsiteY56" fmla="*/ 9448800 h 9448800"/>
              <a:gd name="connsiteX57" fmla="*/ 12909335 w 16916400"/>
              <a:gd name="connsiteY57" fmla="*/ 9448800 h 9448800"/>
              <a:gd name="connsiteX58" fmla="*/ 12485140 w 16916400"/>
              <a:gd name="connsiteY58" fmla="*/ 9448800 h 9448800"/>
              <a:gd name="connsiteX59" fmla="*/ 12217840 w 16916400"/>
              <a:gd name="connsiteY59" fmla="*/ 9448800 h 9448800"/>
              <a:gd name="connsiteX60" fmla="*/ 12107433 w 16916400"/>
              <a:gd name="connsiteY60" fmla="*/ 9448800 h 9448800"/>
              <a:gd name="connsiteX61" fmla="*/ 11526345 w 16916400"/>
              <a:gd name="connsiteY61" fmla="*/ 9448800 h 9448800"/>
              <a:gd name="connsiteX62" fmla="*/ 11415938 w 16916400"/>
              <a:gd name="connsiteY62" fmla="*/ 9448800 h 9448800"/>
              <a:gd name="connsiteX63" fmla="*/ 10834850 w 16916400"/>
              <a:gd name="connsiteY63" fmla="*/ 9448800 h 9448800"/>
              <a:gd name="connsiteX64" fmla="*/ 10096868 w 16916400"/>
              <a:gd name="connsiteY64" fmla="*/ 9448800 h 9448800"/>
              <a:gd name="connsiteX65" fmla="*/ 9201993 w 16916400"/>
              <a:gd name="connsiteY65" fmla="*/ 9448800 h 9448800"/>
              <a:gd name="connsiteX66" fmla="*/ 8777798 w 16916400"/>
              <a:gd name="connsiteY66" fmla="*/ 9448800 h 9448800"/>
              <a:gd name="connsiteX67" fmla="*/ 8510498 w 16916400"/>
              <a:gd name="connsiteY67" fmla="*/ 9448800 h 9448800"/>
              <a:gd name="connsiteX68" fmla="*/ 8243197 w 16916400"/>
              <a:gd name="connsiteY68" fmla="*/ 9448800 h 9448800"/>
              <a:gd name="connsiteX69" fmla="*/ 8132791 w 16916400"/>
              <a:gd name="connsiteY69" fmla="*/ 9448800 h 9448800"/>
              <a:gd name="connsiteX70" fmla="*/ 7708596 w 16916400"/>
              <a:gd name="connsiteY70" fmla="*/ 9448800 h 9448800"/>
              <a:gd name="connsiteX71" fmla="*/ 6813721 w 16916400"/>
              <a:gd name="connsiteY71" fmla="*/ 9448800 h 9448800"/>
              <a:gd name="connsiteX72" fmla="*/ 6703314 w 16916400"/>
              <a:gd name="connsiteY72" fmla="*/ 9448800 h 9448800"/>
              <a:gd name="connsiteX73" fmla="*/ 6279120 w 16916400"/>
              <a:gd name="connsiteY73" fmla="*/ 9448800 h 9448800"/>
              <a:gd name="connsiteX74" fmla="*/ 6168713 w 16916400"/>
              <a:gd name="connsiteY74" fmla="*/ 9448800 h 9448800"/>
              <a:gd name="connsiteX75" fmla="*/ 5901412 w 16916400"/>
              <a:gd name="connsiteY75" fmla="*/ 9448800 h 9448800"/>
              <a:gd name="connsiteX76" fmla="*/ 5634112 w 16916400"/>
              <a:gd name="connsiteY76" fmla="*/ 9448800 h 9448800"/>
              <a:gd name="connsiteX77" fmla="*/ 5053024 w 16916400"/>
              <a:gd name="connsiteY77" fmla="*/ 9448800 h 9448800"/>
              <a:gd name="connsiteX78" fmla="*/ 4942617 w 16916400"/>
              <a:gd name="connsiteY78" fmla="*/ 9448800 h 9448800"/>
              <a:gd name="connsiteX79" fmla="*/ 4361529 w 16916400"/>
              <a:gd name="connsiteY79" fmla="*/ 9448800 h 9448800"/>
              <a:gd name="connsiteX80" fmla="*/ 4251122 w 16916400"/>
              <a:gd name="connsiteY80" fmla="*/ 9448800 h 9448800"/>
              <a:gd name="connsiteX81" fmla="*/ 3670034 w 16916400"/>
              <a:gd name="connsiteY81" fmla="*/ 9448800 h 9448800"/>
              <a:gd name="connsiteX82" fmla="*/ 2932052 w 16916400"/>
              <a:gd name="connsiteY82" fmla="*/ 9448800 h 9448800"/>
              <a:gd name="connsiteX83" fmla="*/ 2194071 w 16916400"/>
              <a:gd name="connsiteY83" fmla="*/ 9448800 h 9448800"/>
              <a:gd name="connsiteX84" fmla="*/ 1926770 w 16916400"/>
              <a:gd name="connsiteY84" fmla="*/ 9448800 h 9448800"/>
              <a:gd name="connsiteX85" fmla="*/ 1345682 w 16916400"/>
              <a:gd name="connsiteY85" fmla="*/ 9448800 h 9448800"/>
              <a:gd name="connsiteX86" fmla="*/ 613511 w 16916400"/>
              <a:gd name="connsiteY86" fmla="*/ 9448800 h 9448800"/>
              <a:gd name="connsiteX87" fmla="*/ 0 w 16916400"/>
              <a:gd name="connsiteY87" fmla="*/ 8835289 h 9448800"/>
              <a:gd name="connsiteX88" fmla="*/ 0 w 16916400"/>
              <a:gd name="connsiteY88" fmla="*/ 8494672 h 9448800"/>
              <a:gd name="connsiteX89" fmla="*/ 0 w 16916400"/>
              <a:gd name="connsiteY89" fmla="*/ 7825185 h 9448800"/>
              <a:gd name="connsiteX90" fmla="*/ 0 w 16916400"/>
              <a:gd name="connsiteY90" fmla="*/ 7237915 h 9448800"/>
              <a:gd name="connsiteX91" fmla="*/ 0 w 16916400"/>
              <a:gd name="connsiteY91" fmla="*/ 6897298 h 9448800"/>
              <a:gd name="connsiteX92" fmla="*/ 0 w 16916400"/>
              <a:gd name="connsiteY92" fmla="*/ 6310029 h 9448800"/>
              <a:gd name="connsiteX93" fmla="*/ 0 w 16916400"/>
              <a:gd name="connsiteY93" fmla="*/ 5804977 h 9448800"/>
              <a:gd name="connsiteX94" fmla="*/ 0 w 16916400"/>
              <a:gd name="connsiteY94" fmla="*/ 5135489 h 9448800"/>
              <a:gd name="connsiteX95" fmla="*/ 0 w 16916400"/>
              <a:gd name="connsiteY95" fmla="*/ 4712655 h 9448800"/>
              <a:gd name="connsiteX96" fmla="*/ 0 w 16916400"/>
              <a:gd name="connsiteY96" fmla="*/ 4207603 h 9448800"/>
              <a:gd name="connsiteX97" fmla="*/ 0 w 16916400"/>
              <a:gd name="connsiteY97" fmla="*/ 3866986 h 9448800"/>
              <a:gd name="connsiteX98" fmla="*/ 0 w 16916400"/>
              <a:gd name="connsiteY98" fmla="*/ 3526369 h 9448800"/>
              <a:gd name="connsiteX99" fmla="*/ 0 w 16916400"/>
              <a:gd name="connsiteY99" fmla="*/ 3021317 h 9448800"/>
              <a:gd name="connsiteX100" fmla="*/ 0 w 16916400"/>
              <a:gd name="connsiteY100" fmla="*/ 2351830 h 9448800"/>
              <a:gd name="connsiteX101" fmla="*/ 0 w 16916400"/>
              <a:gd name="connsiteY101" fmla="*/ 1846778 h 9448800"/>
              <a:gd name="connsiteX102" fmla="*/ 0 w 16916400"/>
              <a:gd name="connsiteY102" fmla="*/ 1506161 h 9448800"/>
              <a:gd name="connsiteX103" fmla="*/ 0 w 16916400"/>
              <a:gd name="connsiteY103" fmla="*/ 613511 h 94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6916400" h="9448800" fill="none" extrusionOk="0">
                <a:moveTo>
                  <a:pt x="0" y="613511"/>
                </a:moveTo>
                <a:cubicBezTo>
                  <a:pt x="38143" y="366425"/>
                  <a:pt x="360552" y="-33671"/>
                  <a:pt x="613511" y="0"/>
                </a:cubicBezTo>
                <a:cubicBezTo>
                  <a:pt x="656456" y="-3864"/>
                  <a:pt x="671669" y="5794"/>
                  <a:pt x="723918" y="0"/>
                </a:cubicBezTo>
                <a:cubicBezTo>
                  <a:pt x="776167" y="-5794"/>
                  <a:pt x="1019767" y="35941"/>
                  <a:pt x="1305006" y="0"/>
                </a:cubicBezTo>
                <a:cubicBezTo>
                  <a:pt x="1590245" y="-35941"/>
                  <a:pt x="1537200" y="26832"/>
                  <a:pt x="1729200" y="0"/>
                </a:cubicBezTo>
                <a:cubicBezTo>
                  <a:pt x="1921200" y="-26832"/>
                  <a:pt x="2041761" y="16807"/>
                  <a:pt x="2153394" y="0"/>
                </a:cubicBezTo>
                <a:cubicBezTo>
                  <a:pt x="2265027" y="-16807"/>
                  <a:pt x="2302230" y="4100"/>
                  <a:pt x="2420695" y="0"/>
                </a:cubicBezTo>
                <a:cubicBezTo>
                  <a:pt x="2539160" y="-4100"/>
                  <a:pt x="2930988" y="81949"/>
                  <a:pt x="3158677" y="0"/>
                </a:cubicBezTo>
                <a:cubicBezTo>
                  <a:pt x="3386366" y="-81949"/>
                  <a:pt x="3456090" y="50877"/>
                  <a:pt x="3739765" y="0"/>
                </a:cubicBezTo>
                <a:cubicBezTo>
                  <a:pt x="4023440" y="-50877"/>
                  <a:pt x="4271097" y="36409"/>
                  <a:pt x="4634640" y="0"/>
                </a:cubicBezTo>
                <a:cubicBezTo>
                  <a:pt x="4998183" y="-36409"/>
                  <a:pt x="4865717" y="44802"/>
                  <a:pt x="5058835" y="0"/>
                </a:cubicBezTo>
                <a:cubicBezTo>
                  <a:pt x="5251954" y="-44802"/>
                  <a:pt x="5494270" y="26340"/>
                  <a:pt x="5639923" y="0"/>
                </a:cubicBezTo>
                <a:cubicBezTo>
                  <a:pt x="5785576" y="-26340"/>
                  <a:pt x="6153465" y="70878"/>
                  <a:pt x="6377905" y="0"/>
                </a:cubicBezTo>
                <a:cubicBezTo>
                  <a:pt x="6602345" y="-70878"/>
                  <a:pt x="6858788" y="37577"/>
                  <a:pt x="7115887" y="0"/>
                </a:cubicBezTo>
                <a:cubicBezTo>
                  <a:pt x="7372986" y="-37577"/>
                  <a:pt x="7565200" y="5711"/>
                  <a:pt x="7696975" y="0"/>
                </a:cubicBezTo>
                <a:cubicBezTo>
                  <a:pt x="7828750" y="-5711"/>
                  <a:pt x="7879042" y="6923"/>
                  <a:pt x="7964275" y="0"/>
                </a:cubicBezTo>
                <a:cubicBezTo>
                  <a:pt x="8049508" y="-6923"/>
                  <a:pt x="8044164" y="9534"/>
                  <a:pt x="8074682" y="0"/>
                </a:cubicBezTo>
                <a:cubicBezTo>
                  <a:pt x="8105200" y="-9534"/>
                  <a:pt x="8568337" y="9131"/>
                  <a:pt x="8812664" y="0"/>
                </a:cubicBezTo>
                <a:cubicBezTo>
                  <a:pt x="9056991" y="-9131"/>
                  <a:pt x="9219744" y="3670"/>
                  <a:pt x="9393752" y="0"/>
                </a:cubicBezTo>
                <a:cubicBezTo>
                  <a:pt x="9567760" y="-3670"/>
                  <a:pt x="9776324" y="76981"/>
                  <a:pt x="10131734" y="0"/>
                </a:cubicBezTo>
                <a:cubicBezTo>
                  <a:pt x="10487144" y="-76981"/>
                  <a:pt x="10210950" y="11451"/>
                  <a:pt x="10242140" y="0"/>
                </a:cubicBezTo>
                <a:cubicBezTo>
                  <a:pt x="10273330" y="-11451"/>
                  <a:pt x="10837119" y="18532"/>
                  <a:pt x="11137016" y="0"/>
                </a:cubicBezTo>
                <a:cubicBezTo>
                  <a:pt x="11436913" y="-18532"/>
                  <a:pt x="11318187" y="19732"/>
                  <a:pt x="11404317" y="0"/>
                </a:cubicBezTo>
                <a:cubicBezTo>
                  <a:pt x="11490447" y="-19732"/>
                  <a:pt x="11469911" y="1180"/>
                  <a:pt x="11514723" y="0"/>
                </a:cubicBezTo>
                <a:cubicBezTo>
                  <a:pt x="11559535" y="-1180"/>
                  <a:pt x="11985034" y="86157"/>
                  <a:pt x="12409599" y="0"/>
                </a:cubicBezTo>
                <a:cubicBezTo>
                  <a:pt x="12834164" y="-86157"/>
                  <a:pt x="12836527" y="37077"/>
                  <a:pt x="12990687" y="0"/>
                </a:cubicBezTo>
                <a:cubicBezTo>
                  <a:pt x="13144847" y="-37077"/>
                  <a:pt x="13176969" y="9790"/>
                  <a:pt x="13257987" y="0"/>
                </a:cubicBezTo>
                <a:cubicBezTo>
                  <a:pt x="13339005" y="-9790"/>
                  <a:pt x="13324186" y="5515"/>
                  <a:pt x="13368394" y="0"/>
                </a:cubicBezTo>
                <a:cubicBezTo>
                  <a:pt x="13412602" y="-5515"/>
                  <a:pt x="13822666" y="32240"/>
                  <a:pt x="14106376" y="0"/>
                </a:cubicBezTo>
                <a:cubicBezTo>
                  <a:pt x="14390086" y="-32240"/>
                  <a:pt x="14681178" y="33131"/>
                  <a:pt x="14844358" y="0"/>
                </a:cubicBezTo>
                <a:cubicBezTo>
                  <a:pt x="15007538" y="-33131"/>
                  <a:pt x="15010804" y="28163"/>
                  <a:pt x="15111658" y="0"/>
                </a:cubicBezTo>
                <a:cubicBezTo>
                  <a:pt x="15212512" y="-28163"/>
                  <a:pt x="15382314" y="29604"/>
                  <a:pt x="15535853" y="0"/>
                </a:cubicBezTo>
                <a:cubicBezTo>
                  <a:pt x="15689393" y="-29604"/>
                  <a:pt x="16147457" y="69313"/>
                  <a:pt x="16302889" y="0"/>
                </a:cubicBezTo>
                <a:cubicBezTo>
                  <a:pt x="16649684" y="-30643"/>
                  <a:pt x="16928578" y="278850"/>
                  <a:pt x="16916400" y="613511"/>
                </a:cubicBezTo>
                <a:cubicBezTo>
                  <a:pt x="16959033" y="788421"/>
                  <a:pt x="16908798" y="1075529"/>
                  <a:pt x="16916400" y="1200781"/>
                </a:cubicBezTo>
                <a:cubicBezTo>
                  <a:pt x="16924002" y="1326033"/>
                  <a:pt x="16849818" y="1579769"/>
                  <a:pt x="16916400" y="1788051"/>
                </a:cubicBezTo>
                <a:cubicBezTo>
                  <a:pt x="16982982" y="1996333"/>
                  <a:pt x="16884973" y="2170866"/>
                  <a:pt x="16916400" y="2539756"/>
                </a:cubicBezTo>
                <a:cubicBezTo>
                  <a:pt x="16947827" y="2908646"/>
                  <a:pt x="16885184" y="2791719"/>
                  <a:pt x="16916400" y="2962590"/>
                </a:cubicBezTo>
                <a:cubicBezTo>
                  <a:pt x="16947616" y="3133461"/>
                  <a:pt x="16898941" y="3199969"/>
                  <a:pt x="16916400" y="3385425"/>
                </a:cubicBezTo>
                <a:cubicBezTo>
                  <a:pt x="16933859" y="3570881"/>
                  <a:pt x="16905801" y="3650140"/>
                  <a:pt x="16916400" y="3726041"/>
                </a:cubicBezTo>
                <a:cubicBezTo>
                  <a:pt x="16926999" y="3801942"/>
                  <a:pt x="16863831" y="4215991"/>
                  <a:pt x="16916400" y="4395529"/>
                </a:cubicBezTo>
                <a:cubicBezTo>
                  <a:pt x="16968969" y="4575067"/>
                  <a:pt x="16892923" y="4605707"/>
                  <a:pt x="16916400" y="4736145"/>
                </a:cubicBezTo>
                <a:cubicBezTo>
                  <a:pt x="16939877" y="4866583"/>
                  <a:pt x="16830760" y="5208932"/>
                  <a:pt x="16916400" y="5487851"/>
                </a:cubicBezTo>
                <a:cubicBezTo>
                  <a:pt x="17002040" y="5766770"/>
                  <a:pt x="16892727" y="5705473"/>
                  <a:pt x="16916400" y="5828467"/>
                </a:cubicBezTo>
                <a:cubicBezTo>
                  <a:pt x="16940073" y="5951461"/>
                  <a:pt x="16903728" y="6155196"/>
                  <a:pt x="16916400" y="6251302"/>
                </a:cubicBezTo>
                <a:cubicBezTo>
                  <a:pt x="16929072" y="6347409"/>
                  <a:pt x="16859088" y="6693846"/>
                  <a:pt x="16916400" y="7003007"/>
                </a:cubicBezTo>
                <a:cubicBezTo>
                  <a:pt x="16973712" y="7312169"/>
                  <a:pt x="16893060" y="7300612"/>
                  <a:pt x="16916400" y="7590277"/>
                </a:cubicBezTo>
                <a:cubicBezTo>
                  <a:pt x="16939740" y="7879942"/>
                  <a:pt x="16874047" y="7946624"/>
                  <a:pt x="16916400" y="8095329"/>
                </a:cubicBezTo>
                <a:cubicBezTo>
                  <a:pt x="16958753" y="8244034"/>
                  <a:pt x="16842981" y="8636904"/>
                  <a:pt x="16916400" y="8835289"/>
                </a:cubicBezTo>
                <a:cubicBezTo>
                  <a:pt x="16904632" y="9086470"/>
                  <a:pt x="16670918" y="9497493"/>
                  <a:pt x="16302889" y="9448800"/>
                </a:cubicBezTo>
                <a:cubicBezTo>
                  <a:pt x="16190626" y="9450695"/>
                  <a:pt x="16015524" y="9417325"/>
                  <a:pt x="15878695" y="9448800"/>
                </a:cubicBezTo>
                <a:cubicBezTo>
                  <a:pt x="15741866" y="9480275"/>
                  <a:pt x="15805486" y="9436890"/>
                  <a:pt x="15768288" y="9448800"/>
                </a:cubicBezTo>
                <a:cubicBezTo>
                  <a:pt x="15731090" y="9460710"/>
                  <a:pt x="15397337" y="9405329"/>
                  <a:pt x="15030306" y="9448800"/>
                </a:cubicBezTo>
                <a:cubicBezTo>
                  <a:pt x="14663275" y="9492271"/>
                  <a:pt x="14514633" y="9437485"/>
                  <a:pt x="14292324" y="9448800"/>
                </a:cubicBezTo>
                <a:cubicBezTo>
                  <a:pt x="14070015" y="9460115"/>
                  <a:pt x="14029725" y="9416299"/>
                  <a:pt x="13868130" y="9448800"/>
                </a:cubicBezTo>
                <a:cubicBezTo>
                  <a:pt x="13706535" y="9481301"/>
                  <a:pt x="13709198" y="9427612"/>
                  <a:pt x="13600829" y="9448800"/>
                </a:cubicBezTo>
                <a:cubicBezTo>
                  <a:pt x="13492460" y="9469988"/>
                  <a:pt x="13267393" y="9420407"/>
                  <a:pt x="13176635" y="9448800"/>
                </a:cubicBezTo>
                <a:cubicBezTo>
                  <a:pt x="13085877" y="9477193"/>
                  <a:pt x="13011493" y="9419518"/>
                  <a:pt x="12909335" y="9448800"/>
                </a:cubicBezTo>
                <a:cubicBezTo>
                  <a:pt x="12807177" y="9478082"/>
                  <a:pt x="12570984" y="9431939"/>
                  <a:pt x="12485140" y="9448800"/>
                </a:cubicBezTo>
                <a:cubicBezTo>
                  <a:pt x="12399296" y="9465661"/>
                  <a:pt x="12285156" y="9430963"/>
                  <a:pt x="12217840" y="9448800"/>
                </a:cubicBezTo>
                <a:cubicBezTo>
                  <a:pt x="12150524" y="9466637"/>
                  <a:pt x="12159307" y="9443256"/>
                  <a:pt x="12107433" y="9448800"/>
                </a:cubicBezTo>
                <a:cubicBezTo>
                  <a:pt x="12055559" y="9454344"/>
                  <a:pt x="11704815" y="9402321"/>
                  <a:pt x="11526345" y="9448800"/>
                </a:cubicBezTo>
                <a:cubicBezTo>
                  <a:pt x="11347875" y="9495279"/>
                  <a:pt x="11459064" y="9442707"/>
                  <a:pt x="11415938" y="9448800"/>
                </a:cubicBezTo>
                <a:cubicBezTo>
                  <a:pt x="11372812" y="9454893"/>
                  <a:pt x="10965340" y="9420633"/>
                  <a:pt x="10834850" y="9448800"/>
                </a:cubicBezTo>
                <a:cubicBezTo>
                  <a:pt x="10704360" y="9476967"/>
                  <a:pt x="10465159" y="9444149"/>
                  <a:pt x="10096868" y="9448800"/>
                </a:cubicBezTo>
                <a:cubicBezTo>
                  <a:pt x="9728577" y="9453451"/>
                  <a:pt x="9560730" y="9350753"/>
                  <a:pt x="9201993" y="9448800"/>
                </a:cubicBezTo>
                <a:cubicBezTo>
                  <a:pt x="8843257" y="9546847"/>
                  <a:pt x="8886926" y="9433419"/>
                  <a:pt x="8777798" y="9448800"/>
                </a:cubicBezTo>
                <a:cubicBezTo>
                  <a:pt x="8668670" y="9464181"/>
                  <a:pt x="8583996" y="9435851"/>
                  <a:pt x="8510498" y="9448800"/>
                </a:cubicBezTo>
                <a:cubicBezTo>
                  <a:pt x="8437000" y="9461749"/>
                  <a:pt x="8335449" y="9440239"/>
                  <a:pt x="8243197" y="9448800"/>
                </a:cubicBezTo>
                <a:cubicBezTo>
                  <a:pt x="8150945" y="9457361"/>
                  <a:pt x="8170568" y="9438192"/>
                  <a:pt x="8132791" y="9448800"/>
                </a:cubicBezTo>
                <a:cubicBezTo>
                  <a:pt x="8095014" y="9459408"/>
                  <a:pt x="7906458" y="9399994"/>
                  <a:pt x="7708596" y="9448800"/>
                </a:cubicBezTo>
                <a:cubicBezTo>
                  <a:pt x="7510735" y="9497606"/>
                  <a:pt x="7074456" y="9384417"/>
                  <a:pt x="6813721" y="9448800"/>
                </a:cubicBezTo>
                <a:cubicBezTo>
                  <a:pt x="6552987" y="9513183"/>
                  <a:pt x="6732540" y="9444705"/>
                  <a:pt x="6703314" y="9448800"/>
                </a:cubicBezTo>
                <a:cubicBezTo>
                  <a:pt x="6674088" y="9452895"/>
                  <a:pt x="6403123" y="9419603"/>
                  <a:pt x="6279120" y="9448800"/>
                </a:cubicBezTo>
                <a:cubicBezTo>
                  <a:pt x="6155117" y="9477997"/>
                  <a:pt x="6199921" y="9446233"/>
                  <a:pt x="6168713" y="9448800"/>
                </a:cubicBezTo>
                <a:cubicBezTo>
                  <a:pt x="6137505" y="9451367"/>
                  <a:pt x="5981580" y="9426215"/>
                  <a:pt x="5901412" y="9448800"/>
                </a:cubicBezTo>
                <a:cubicBezTo>
                  <a:pt x="5821244" y="9471385"/>
                  <a:pt x="5721913" y="9426950"/>
                  <a:pt x="5634112" y="9448800"/>
                </a:cubicBezTo>
                <a:cubicBezTo>
                  <a:pt x="5546311" y="9470650"/>
                  <a:pt x="5245125" y="9434301"/>
                  <a:pt x="5053024" y="9448800"/>
                </a:cubicBezTo>
                <a:cubicBezTo>
                  <a:pt x="4860923" y="9463299"/>
                  <a:pt x="4989386" y="9443974"/>
                  <a:pt x="4942617" y="9448800"/>
                </a:cubicBezTo>
                <a:cubicBezTo>
                  <a:pt x="4895848" y="9453626"/>
                  <a:pt x="4613704" y="9421383"/>
                  <a:pt x="4361529" y="9448800"/>
                </a:cubicBezTo>
                <a:cubicBezTo>
                  <a:pt x="4109354" y="9476217"/>
                  <a:pt x="4293829" y="9445093"/>
                  <a:pt x="4251122" y="9448800"/>
                </a:cubicBezTo>
                <a:cubicBezTo>
                  <a:pt x="4208415" y="9452507"/>
                  <a:pt x="3938365" y="9441103"/>
                  <a:pt x="3670034" y="9448800"/>
                </a:cubicBezTo>
                <a:cubicBezTo>
                  <a:pt x="3401703" y="9456497"/>
                  <a:pt x="3125264" y="9446468"/>
                  <a:pt x="2932052" y="9448800"/>
                </a:cubicBezTo>
                <a:cubicBezTo>
                  <a:pt x="2738840" y="9451132"/>
                  <a:pt x="2435441" y="9443151"/>
                  <a:pt x="2194071" y="9448800"/>
                </a:cubicBezTo>
                <a:cubicBezTo>
                  <a:pt x="1952701" y="9454449"/>
                  <a:pt x="2004561" y="9444156"/>
                  <a:pt x="1926770" y="9448800"/>
                </a:cubicBezTo>
                <a:cubicBezTo>
                  <a:pt x="1848979" y="9453444"/>
                  <a:pt x="1611923" y="9379975"/>
                  <a:pt x="1345682" y="9448800"/>
                </a:cubicBezTo>
                <a:cubicBezTo>
                  <a:pt x="1079441" y="9517625"/>
                  <a:pt x="791841" y="9400041"/>
                  <a:pt x="613511" y="9448800"/>
                </a:cubicBezTo>
                <a:cubicBezTo>
                  <a:pt x="325869" y="9370104"/>
                  <a:pt x="-80377" y="9130283"/>
                  <a:pt x="0" y="8835289"/>
                </a:cubicBezTo>
                <a:cubicBezTo>
                  <a:pt x="-3189" y="8729208"/>
                  <a:pt x="9320" y="8598613"/>
                  <a:pt x="0" y="8494672"/>
                </a:cubicBezTo>
                <a:cubicBezTo>
                  <a:pt x="-9320" y="8390731"/>
                  <a:pt x="28737" y="8086272"/>
                  <a:pt x="0" y="7825185"/>
                </a:cubicBezTo>
                <a:cubicBezTo>
                  <a:pt x="-28737" y="7564098"/>
                  <a:pt x="12737" y="7438401"/>
                  <a:pt x="0" y="7237915"/>
                </a:cubicBezTo>
                <a:cubicBezTo>
                  <a:pt x="-12737" y="7037429"/>
                  <a:pt x="22069" y="7021094"/>
                  <a:pt x="0" y="6897298"/>
                </a:cubicBezTo>
                <a:cubicBezTo>
                  <a:pt x="-22069" y="6773502"/>
                  <a:pt x="35076" y="6445168"/>
                  <a:pt x="0" y="6310029"/>
                </a:cubicBezTo>
                <a:cubicBezTo>
                  <a:pt x="-35076" y="6174890"/>
                  <a:pt x="221" y="6022290"/>
                  <a:pt x="0" y="5804977"/>
                </a:cubicBezTo>
                <a:cubicBezTo>
                  <a:pt x="-221" y="5587664"/>
                  <a:pt x="70260" y="5341150"/>
                  <a:pt x="0" y="5135489"/>
                </a:cubicBezTo>
                <a:cubicBezTo>
                  <a:pt x="-70260" y="4929828"/>
                  <a:pt x="35070" y="4843047"/>
                  <a:pt x="0" y="4712655"/>
                </a:cubicBezTo>
                <a:cubicBezTo>
                  <a:pt x="-35070" y="4582263"/>
                  <a:pt x="10617" y="4453255"/>
                  <a:pt x="0" y="4207603"/>
                </a:cubicBezTo>
                <a:cubicBezTo>
                  <a:pt x="-10617" y="3961951"/>
                  <a:pt x="25397" y="3971868"/>
                  <a:pt x="0" y="3866986"/>
                </a:cubicBezTo>
                <a:cubicBezTo>
                  <a:pt x="-25397" y="3762104"/>
                  <a:pt x="14270" y="3639834"/>
                  <a:pt x="0" y="3526369"/>
                </a:cubicBezTo>
                <a:cubicBezTo>
                  <a:pt x="-14270" y="3412904"/>
                  <a:pt x="48160" y="3186165"/>
                  <a:pt x="0" y="3021317"/>
                </a:cubicBezTo>
                <a:cubicBezTo>
                  <a:pt x="-48160" y="2856469"/>
                  <a:pt x="29327" y="2683597"/>
                  <a:pt x="0" y="2351830"/>
                </a:cubicBezTo>
                <a:cubicBezTo>
                  <a:pt x="-29327" y="2020063"/>
                  <a:pt x="51094" y="2085593"/>
                  <a:pt x="0" y="1846778"/>
                </a:cubicBezTo>
                <a:cubicBezTo>
                  <a:pt x="-51094" y="1607963"/>
                  <a:pt x="39293" y="1583680"/>
                  <a:pt x="0" y="1506161"/>
                </a:cubicBezTo>
                <a:cubicBezTo>
                  <a:pt x="-39293" y="1428642"/>
                  <a:pt x="98674" y="822407"/>
                  <a:pt x="0" y="613511"/>
                </a:cubicBezTo>
                <a:close/>
              </a:path>
              <a:path w="16916400" h="9448800" stroke="0" extrusionOk="0">
                <a:moveTo>
                  <a:pt x="0" y="613511"/>
                </a:moveTo>
                <a:cubicBezTo>
                  <a:pt x="57490" y="226859"/>
                  <a:pt x="263069" y="99619"/>
                  <a:pt x="613511" y="0"/>
                </a:cubicBezTo>
                <a:cubicBezTo>
                  <a:pt x="979871" y="-32863"/>
                  <a:pt x="1113258" y="8823"/>
                  <a:pt x="1508387" y="0"/>
                </a:cubicBezTo>
                <a:cubicBezTo>
                  <a:pt x="1903516" y="-8823"/>
                  <a:pt x="1900929" y="51146"/>
                  <a:pt x="2089475" y="0"/>
                </a:cubicBezTo>
                <a:cubicBezTo>
                  <a:pt x="2278021" y="-51146"/>
                  <a:pt x="2427213" y="17869"/>
                  <a:pt x="2513669" y="0"/>
                </a:cubicBezTo>
                <a:cubicBezTo>
                  <a:pt x="2600125" y="-17869"/>
                  <a:pt x="2664467" y="3404"/>
                  <a:pt x="2780970" y="0"/>
                </a:cubicBezTo>
                <a:cubicBezTo>
                  <a:pt x="2897473" y="-3404"/>
                  <a:pt x="2936384" y="22842"/>
                  <a:pt x="3048270" y="0"/>
                </a:cubicBezTo>
                <a:cubicBezTo>
                  <a:pt x="3160156" y="-22842"/>
                  <a:pt x="3537587" y="76004"/>
                  <a:pt x="3786252" y="0"/>
                </a:cubicBezTo>
                <a:cubicBezTo>
                  <a:pt x="4034917" y="-76004"/>
                  <a:pt x="4225811" y="57808"/>
                  <a:pt x="4367340" y="0"/>
                </a:cubicBezTo>
                <a:cubicBezTo>
                  <a:pt x="4508869" y="-57808"/>
                  <a:pt x="4579944" y="19488"/>
                  <a:pt x="4634640" y="0"/>
                </a:cubicBezTo>
                <a:cubicBezTo>
                  <a:pt x="4689336" y="-19488"/>
                  <a:pt x="4695542" y="8571"/>
                  <a:pt x="4745047" y="0"/>
                </a:cubicBezTo>
                <a:cubicBezTo>
                  <a:pt x="4794552" y="-8571"/>
                  <a:pt x="4900500" y="3827"/>
                  <a:pt x="5012348" y="0"/>
                </a:cubicBezTo>
                <a:cubicBezTo>
                  <a:pt x="5124196" y="-3827"/>
                  <a:pt x="5070740" y="6762"/>
                  <a:pt x="5122754" y="0"/>
                </a:cubicBezTo>
                <a:cubicBezTo>
                  <a:pt x="5174768" y="-6762"/>
                  <a:pt x="5527006" y="13099"/>
                  <a:pt x="5703843" y="0"/>
                </a:cubicBezTo>
                <a:cubicBezTo>
                  <a:pt x="5880680" y="-13099"/>
                  <a:pt x="5889577" y="21544"/>
                  <a:pt x="5971143" y="0"/>
                </a:cubicBezTo>
                <a:cubicBezTo>
                  <a:pt x="6052709" y="-21544"/>
                  <a:pt x="6423175" y="62578"/>
                  <a:pt x="6552231" y="0"/>
                </a:cubicBezTo>
                <a:cubicBezTo>
                  <a:pt x="6681287" y="-62578"/>
                  <a:pt x="7070839" y="70934"/>
                  <a:pt x="7290213" y="0"/>
                </a:cubicBezTo>
                <a:cubicBezTo>
                  <a:pt x="7509587" y="-70934"/>
                  <a:pt x="7348430" y="7245"/>
                  <a:pt x="7400620" y="0"/>
                </a:cubicBezTo>
                <a:cubicBezTo>
                  <a:pt x="7452810" y="-7245"/>
                  <a:pt x="7663774" y="26793"/>
                  <a:pt x="7824814" y="0"/>
                </a:cubicBezTo>
                <a:cubicBezTo>
                  <a:pt x="7985854" y="-26793"/>
                  <a:pt x="8038178" y="18247"/>
                  <a:pt x="8092115" y="0"/>
                </a:cubicBezTo>
                <a:cubicBezTo>
                  <a:pt x="8146052" y="-18247"/>
                  <a:pt x="8559009" y="16461"/>
                  <a:pt x="8986990" y="0"/>
                </a:cubicBezTo>
                <a:cubicBezTo>
                  <a:pt x="9414972" y="-16461"/>
                  <a:pt x="9054533" y="3259"/>
                  <a:pt x="9097397" y="0"/>
                </a:cubicBezTo>
                <a:cubicBezTo>
                  <a:pt x="9140261" y="-3259"/>
                  <a:pt x="9347072" y="16548"/>
                  <a:pt x="9521591" y="0"/>
                </a:cubicBezTo>
                <a:cubicBezTo>
                  <a:pt x="9696110" y="-16548"/>
                  <a:pt x="9578936" y="4627"/>
                  <a:pt x="9631998" y="0"/>
                </a:cubicBezTo>
                <a:cubicBezTo>
                  <a:pt x="9685060" y="-4627"/>
                  <a:pt x="10169112" y="31120"/>
                  <a:pt x="10526874" y="0"/>
                </a:cubicBezTo>
                <a:cubicBezTo>
                  <a:pt x="10884636" y="-31120"/>
                  <a:pt x="10608689" y="11944"/>
                  <a:pt x="10637280" y="0"/>
                </a:cubicBezTo>
                <a:cubicBezTo>
                  <a:pt x="10665871" y="-11944"/>
                  <a:pt x="10706895" y="12158"/>
                  <a:pt x="10747687" y="0"/>
                </a:cubicBezTo>
                <a:cubicBezTo>
                  <a:pt x="10788479" y="-12158"/>
                  <a:pt x="10815740" y="11627"/>
                  <a:pt x="10858094" y="0"/>
                </a:cubicBezTo>
                <a:cubicBezTo>
                  <a:pt x="10900448" y="-11627"/>
                  <a:pt x="11162816" y="49174"/>
                  <a:pt x="11282288" y="0"/>
                </a:cubicBezTo>
                <a:cubicBezTo>
                  <a:pt x="11401760" y="-49174"/>
                  <a:pt x="11761604" y="6411"/>
                  <a:pt x="12177164" y="0"/>
                </a:cubicBezTo>
                <a:cubicBezTo>
                  <a:pt x="12592724" y="-6411"/>
                  <a:pt x="12512878" y="12031"/>
                  <a:pt x="12601358" y="0"/>
                </a:cubicBezTo>
                <a:cubicBezTo>
                  <a:pt x="12689838" y="-12031"/>
                  <a:pt x="13180285" y="86233"/>
                  <a:pt x="13496234" y="0"/>
                </a:cubicBezTo>
                <a:cubicBezTo>
                  <a:pt x="13812183" y="-86233"/>
                  <a:pt x="13787305" y="48243"/>
                  <a:pt x="13920428" y="0"/>
                </a:cubicBezTo>
                <a:cubicBezTo>
                  <a:pt x="14053551" y="-48243"/>
                  <a:pt x="14000871" y="5154"/>
                  <a:pt x="14030835" y="0"/>
                </a:cubicBezTo>
                <a:cubicBezTo>
                  <a:pt x="14060799" y="-5154"/>
                  <a:pt x="14443344" y="41853"/>
                  <a:pt x="14611923" y="0"/>
                </a:cubicBezTo>
                <a:cubicBezTo>
                  <a:pt x="14780502" y="-41853"/>
                  <a:pt x="14685198" y="7191"/>
                  <a:pt x="14722329" y="0"/>
                </a:cubicBezTo>
                <a:cubicBezTo>
                  <a:pt x="14759460" y="-7191"/>
                  <a:pt x="15185424" y="59963"/>
                  <a:pt x="15460311" y="0"/>
                </a:cubicBezTo>
                <a:cubicBezTo>
                  <a:pt x="15735198" y="-59963"/>
                  <a:pt x="15538379" y="516"/>
                  <a:pt x="15570718" y="0"/>
                </a:cubicBezTo>
                <a:cubicBezTo>
                  <a:pt x="15603057" y="-516"/>
                  <a:pt x="16003345" y="83434"/>
                  <a:pt x="16302889" y="0"/>
                </a:cubicBezTo>
                <a:cubicBezTo>
                  <a:pt x="16658604" y="19380"/>
                  <a:pt x="16937147" y="218233"/>
                  <a:pt x="16916400" y="613511"/>
                </a:cubicBezTo>
                <a:cubicBezTo>
                  <a:pt x="16931146" y="783135"/>
                  <a:pt x="16879687" y="916176"/>
                  <a:pt x="16916400" y="1118563"/>
                </a:cubicBezTo>
                <a:cubicBezTo>
                  <a:pt x="16953113" y="1320950"/>
                  <a:pt x="16856055" y="1424975"/>
                  <a:pt x="16916400" y="1623615"/>
                </a:cubicBezTo>
                <a:cubicBezTo>
                  <a:pt x="16976745" y="1822255"/>
                  <a:pt x="16872831" y="1912210"/>
                  <a:pt x="16916400" y="2128667"/>
                </a:cubicBezTo>
                <a:cubicBezTo>
                  <a:pt x="16959969" y="2345124"/>
                  <a:pt x="16866418" y="2579039"/>
                  <a:pt x="16916400" y="2715937"/>
                </a:cubicBezTo>
                <a:cubicBezTo>
                  <a:pt x="16966382" y="2852835"/>
                  <a:pt x="16907264" y="3187324"/>
                  <a:pt x="16916400" y="3385425"/>
                </a:cubicBezTo>
                <a:cubicBezTo>
                  <a:pt x="16925536" y="3583526"/>
                  <a:pt x="16912692" y="3592555"/>
                  <a:pt x="16916400" y="3726041"/>
                </a:cubicBezTo>
                <a:cubicBezTo>
                  <a:pt x="16920108" y="3859527"/>
                  <a:pt x="16904603" y="4199619"/>
                  <a:pt x="16916400" y="4395529"/>
                </a:cubicBezTo>
                <a:cubicBezTo>
                  <a:pt x="16928197" y="4591439"/>
                  <a:pt x="16892822" y="4836972"/>
                  <a:pt x="16916400" y="5147234"/>
                </a:cubicBezTo>
                <a:cubicBezTo>
                  <a:pt x="16939978" y="5457496"/>
                  <a:pt x="16891373" y="5466830"/>
                  <a:pt x="16916400" y="5652286"/>
                </a:cubicBezTo>
                <a:cubicBezTo>
                  <a:pt x="16941427" y="5837742"/>
                  <a:pt x="16888028" y="5880292"/>
                  <a:pt x="16916400" y="5992903"/>
                </a:cubicBezTo>
                <a:cubicBezTo>
                  <a:pt x="16944772" y="6105514"/>
                  <a:pt x="16871969" y="6353795"/>
                  <a:pt x="16916400" y="6497955"/>
                </a:cubicBezTo>
                <a:cubicBezTo>
                  <a:pt x="16960831" y="6642115"/>
                  <a:pt x="16879820" y="6977366"/>
                  <a:pt x="16916400" y="7167443"/>
                </a:cubicBezTo>
                <a:cubicBezTo>
                  <a:pt x="16952980" y="7357520"/>
                  <a:pt x="16858173" y="7603278"/>
                  <a:pt x="16916400" y="7754712"/>
                </a:cubicBezTo>
                <a:cubicBezTo>
                  <a:pt x="16974627" y="7906146"/>
                  <a:pt x="16840086" y="8490767"/>
                  <a:pt x="16916400" y="8835289"/>
                </a:cubicBezTo>
                <a:cubicBezTo>
                  <a:pt x="16960569" y="9135780"/>
                  <a:pt x="16650638" y="9469710"/>
                  <a:pt x="16302889" y="9448800"/>
                </a:cubicBezTo>
                <a:cubicBezTo>
                  <a:pt x="15968913" y="9555930"/>
                  <a:pt x="15684974" y="9444781"/>
                  <a:pt x="15408013" y="9448800"/>
                </a:cubicBezTo>
                <a:cubicBezTo>
                  <a:pt x="15131052" y="9452819"/>
                  <a:pt x="15328062" y="9448779"/>
                  <a:pt x="15297607" y="9448800"/>
                </a:cubicBezTo>
                <a:cubicBezTo>
                  <a:pt x="15267152" y="9448821"/>
                  <a:pt x="14989339" y="9429399"/>
                  <a:pt x="14873412" y="9448800"/>
                </a:cubicBezTo>
                <a:cubicBezTo>
                  <a:pt x="14757486" y="9468201"/>
                  <a:pt x="14681782" y="9422042"/>
                  <a:pt x="14606112" y="9448800"/>
                </a:cubicBezTo>
                <a:cubicBezTo>
                  <a:pt x="14530442" y="9475558"/>
                  <a:pt x="14039282" y="9403755"/>
                  <a:pt x="13868130" y="9448800"/>
                </a:cubicBezTo>
                <a:cubicBezTo>
                  <a:pt x="13696978" y="9493845"/>
                  <a:pt x="13610411" y="9429587"/>
                  <a:pt x="13443936" y="9448800"/>
                </a:cubicBezTo>
                <a:cubicBezTo>
                  <a:pt x="13277461" y="9468013"/>
                  <a:pt x="13376309" y="9442832"/>
                  <a:pt x="13333529" y="9448800"/>
                </a:cubicBezTo>
                <a:cubicBezTo>
                  <a:pt x="13290749" y="9454768"/>
                  <a:pt x="12912740" y="9435258"/>
                  <a:pt x="12595547" y="9448800"/>
                </a:cubicBezTo>
                <a:cubicBezTo>
                  <a:pt x="12278354" y="9462342"/>
                  <a:pt x="12222993" y="9399626"/>
                  <a:pt x="12014459" y="9448800"/>
                </a:cubicBezTo>
                <a:cubicBezTo>
                  <a:pt x="11805925" y="9497974"/>
                  <a:pt x="11955191" y="9439050"/>
                  <a:pt x="11904052" y="9448800"/>
                </a:cubicBezTo>
                <a:cubicBezTo>
                  <a:pt x="11852913" y="9458550"/>
                  <a:pt x="11846712" y="9438086"/>
                  <a:pt x="11793646" y="9448800"/>
                </a:cubicBezTo>
                <a:cubicBezTo>
                  <a:pt x="11740580" y="9459514"/>
                  <a:pt x="11191530" y="9343700"/>
                  <a:pt x="10898770" y="9448800"/>
                </a:cubicBezTo>
                <a:cubicBezTo>
                  <a:pt x="10606010" y="9553900"/>
                  <a:pt x="10841890" y="9443798"/>
                  <a:pt x="10788363" y="9448800"/>
                </a:cubicBezTo>
                <a:cubicBezTo>
                  <a:pt x="10734836" y="9453802"/>
                  <a:pt x="10377224" y="9425264"/>
                  <a:pt x="10207275" y="9448800"/>
                </a:cubicBezTo>
                <a:cubicBezTo>
                  <a:pt x="10037326" y="9472336"/>
                  <a:pt x="9620524" y="9369686"/>
                  <a:pt x="9469293" y="9448800"/>
                </a:cubicBezTo>
                <a:cubicBezTo>
                  <a:pt x="9318062" y="9527914"/>
                  <a:pt x="8846946" y="9438150"/>
                  <a:pt x="8574418" y="9448800"/>
                </a:cubicBezTo>
                <a:cubicBezTo>
                  <a:pt x="8301891" y="9459450"/>
                  <a:pt x="8094735" y="9359088"/>
                  <a:pt x="7679542" y="9448800"/>
                </a:cubicBezTo>
                <a:cubicBezTo>
                  <a:pt x="7264349" y="9538512"/>
                  <a:pt x="7057879" y="9417497"/>
                  <a:pt x="6784666" y="9448800"/>
                </a:cubicBezTo>
                <a:cubicBezTo>
                  <a:pt x="6511453" y="9480103"/>
                  <a:pt x="6408907" y="9387572"/>
                  <a:pt x="6203578" y="9448800"/>
                </a:cubicBezTo>
                <a:cubicBezTo>
                  <a:pt x="5998249" y="9510028"/>
                  <a:pt x="6014800" y="9440079"/>
                  <a:pt x="5936278" y="9448800"/>
                </a:cubicBezTo>
                <a:cubicBezTo>
                  <a:pt x="5857756" y="9457521"/>
                  <a:pt x="5678557" y="9405483"/>
                  <a:pt x="5512083" y="9448800"/>
                </a:cubicBezTo>
                <a:cubicBezTo>
                  <a:pt x="5345610" y="9492117"/>
                  <a:pt x="4978542" y="9386011"/>
                  <a:pt x="4617208" y="9448800"/>
                </a:cubicBezTo>
                <a:cubicBezTo>
                  <a:pt x="4255874" y="9511589"/>
                  <a:pt x="4246292" y="9428428"/>
                  <a:pt x="4036120" y="9448800"/>
                </a:cubicBezTo>
                <a:cubicBezTo>
                  <a:pt x="3825948" y="9469172"/>
                  <a:pt x="3585784" y="9383372"/>
                  <a:pt x="3298138" y="9448800"/>
                </a:cubicBezTo>
                <a:cubicBezTo>
                  <a:pt x="3010492" y="9514228"/>
                  <a:pt x="2977214" y="9413690"/>
                  <a:pt x="2873944" y="9448800"/>
                </a:cubicBezTo>
                <a:cubicBezTo>
                  <a:pt x="2770674" y="9483910"/>
                  <a:pt x="2428411" y="9389532"/>
                  <a:pt x="2135962" y="9448800"/>
                </a:cubicBezTo>
                <a:cubicBezTo>
                  <a:pt x="1843513" y="9508068"/>
                  <a:pt x="1988922" y="9436538"/>
                  <a:pt x="1868661" y="9448800"/>
                </a:cubicBezTo>
                <a:cubicBezTo>
                  <a:pt x="1748400" y="9461062"/>
                  <a:pt x="1574409" y="9438927"/>
                  <a:pt x="1444467" y="9448800"/>
                </a:cubicBezTo>
                <a:cubicBezTo>
                  <a:pt x="1314525" y="9458673"/>
                  <a:pt x="877964" y="9428612"/>
                  <a:pt x="613511" y="9448800"/>
                </a:cubicBezTo>
                <a:cubicBezTo>
                  <a:pt x="275295" y="9456286"/>
                  <a:pt x="-37591" y="9170638"/>
                  <a:pt x="0" y="8835289"/>
                </a:cubicBezTo>
                <a:cubicBezTo>
                  <a:pt x="-50327" y="8556208"/>
                  <a:pt x="1410" y="8475701"/>
                  <a:pt x="0" y="8248019"/>
                </a:cubicBezTo>
                <a:cubicBezTo>
                  <a:pt x="-1410" y="8020337"/>
                  <a:pt x="55336" y="7724355"/>
                  <a:pt x="0" y="7578532"/>
                </a:cubicBezTo>
                <a:cubicBezTo>
                  <a:pt x="-55336" y="7432709"/>
                  <a:pt x="30159" y="7335084"/>
                  <a:pt x="0" y="7155697"/>
                </a:cubicBezTo>
                <a:cubicBezTo>
                  <a:pt x="-30159" y="6976311"/>
                  <a:pt x="35148" y="6664414"/>
                  <a:pt x="0" y="6403992"/>
                </a:cubicBezTo>
                <a:cubicBezTo>
                  <a:pt x="-35148" y="6143571"/>
                  <a:pt x="67573" y="5981415"/>
                  <a:pt x="0" y="5652286"/>
                </a:cubicBezTo>
                <a:cubicBezTo>
                  <a:pt x="-67573" y="5323157"/>
                  <a:pt x="25248" y="5419290"/>
                  <a:pt x="0" y="5311670"/>
                </a:cubicBezTo>
                <a:cubicBezTo>
                  <a:pt x="-25248" y="5204050"/>
                  <a:pt x="32031" y="5091839"/>
                  <a:pt x="0" y="4971053"/>
                </a:cubicBezTo>
                <a:cubicBezTo>
                  <a:pt x="-32031" y="4850267"/>
                  <a:pt x="26759" y="4695445"/>
                  <a:pt x="0" y="4548219"/>
                </a:cubicBezTo>
                <a:cubicBezTo>
                  <a:pt x="-26759" y="4400993"/>
                  <a:pt x="41523" y="4148274"/>
                  <a:pt x="0" y="3960949"/>
                </a:cubicBezTo>
                <a:cubicBezTo>
                  <a:pt x="-41523" y="3773624"/>
                  <a:pt x="18799" y="3585687"/>
                  <a:pt x="0" y="3291462"/>
                </a:cubicBezTo>
                <a:cubicBezTo>
                  <a:pt x="-18799" y="2997237"/>
                  <a:pt x="1654" y="2945295"/>
                  <a:pt x="0" y="2786409"/>
                </a:cubicBezTo>
                <a:cubicBezTo>
                  <a:pt x="-1654" y="2627523"/>
                  <a:pt x="31841" y="2517213"/>
                  <a:pt x="0" y="2445793"/>
                </a:cubicBezTo>
                <a:cubicBezTo>
                  <a:pt x="-31841" y="2374373"/>
                  <a:pt x="39908" y="2048932"/>
                  <a:pt x="0" y="1858523"/>
                </a:cubicBezTo>
                <a:cubicBezTo>
                  <a:pt x="-39908" y="1668114"/>
                  <a:pt x="35449" y="1343926"/>
                  <a:pt x="0" y="1189035"/>
                </a:cubicBezTo>
                <a:cubicBezTo>
                  <a:pt x="-35449" y="1034144"/>
                  <a:pt x="27990" y="836086"/>
                  <a:pt x="0" y="6135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473264216">
                  <a:prstGeom prst="roundRect">
                    <a:avLst>
                      <a:gd name="adj" fmla="val 649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F7F48-845C-4745-B686-A60462DD9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400" y="4420840"/>
            <a:ext cx="9023443" cy="60198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FDF5646-97E3-45FE-B5E4-7EB4324A81F3}"/>
              </a:ext>
            </a:extLst>
          </p:cNvPr>
          <p:cNvSpPr/>
          <p:nvPr/>
        </p:nvSpPr>
        <p:spPr bwMode="auto">
          <a:xfrm>
            <a:off x="1219200" y="1943100"/>
            <a:ext cx="5334000" cy="1905000"/>
          </a:xfrm>
          <a:custGeom>
            <a:avLst/>
            <a:gdLst>
              <a:gd name="connsiteX0" fmla="*/ 0 w 5334000"/>
              <a:gd name="connsiteY0" fmla="*/ 317506 h 1905000"/>
              <a:gd name="connsiteX1" fmla="*/ 317506 w 5334000"/>
              <a:gd name="connsiteY1" fmla="*/ 0 h 1905000"/>
              <a:gd name="connsiteX2" fmla="*/ 889000 w 5334000"/>
              <a:gd name="connsiteY2" fmla="*/ 0 h 1905000"/>
              <a:gd name="connsiteX3" fmla="*/ 889000 w 5334000"/>
              <a:gd name="connsiteY3" fmla="*/ 0 h 1905000"/>
              <a:gd name="connsiteX4" fmla="*/ 2222500 w 5334000"/>
              <a:gd name="connsiteY4" fmla="*/ 0 h 1905000"/>
              <a:gd name="connsiteX5" fmla="*/ 5016494 w 5334000"/>
              <a:gd name="connsiteY5" fmla="*/ 0 h 1905000"/>
              <a:gd name="connsiteX6" fmla="*/ 5334000 w 5334000"/>
              <a:gd name="connsiteY6" fmla="*/ 317506 h 1905000"/>
              <a:gd name="connsiteX7" fmla="*/ 5334000 w 5334000"/>
              <a:gd name="connsiteY7" fmla="*/ 1111250 h 1905000"/>
              <a:gd name="connsiteX8" fmla="*/ 5334000 w 5334000"/>
              <a:gd name="connsiteY8" fmla="*/ 1111250 h 1905000"/>
              <a:gd name="connsiteX9" fmla="*/ 5334000 w 5334000"/>
              <a:gd name="connsiteY9" fmla="*/ 1587500 h 1905000"/>
              <a:gd name="connsiteX10" fmla="*/ 5334000 w 5334000"/>
              <a:gd name="connsiteY10" fmla="*/ 1587494 h 1905000"/>
              <a:gd name="connsiteX11" fmla="*/ 5016494 w 5334000"/>
              <a:gd name="connsiteY11" fmla="*/ 1905000 h 1905000"/>
              <a:gd name="connsiteX12" fmla="*/ 2222500 w 5334000"/>
              <a:gd name="connsiteY12" fmla="*/ 1905000 h 1905000"/>
              <a:gd name="connsiteX13" fmla="*/ 2408408 w 5334000"/>
              <a:gd name="connsiteY13" fmla="*/ 3389662 h 1905000"/>
              <a:gd name="connsiteX14" fmla="*/ 889000 w 5334000"/>
              <a:gd name="connsiteY14" fmla="*/ 1905000 h 1905000"/>
              <a:gd name="connsiteX15" fmla="*/ 317506 w 5334000"/>
              <a:gd name="connsiteY15" fmla="*/ 1905000 h 1905000"/>
              <a:gd name="connsiteX16" fmla="*/ 0 w 5334000"/>
              <a:gd name="connsiteY16" fmla="*/ 1587494 h 1905000"/>
              <a:gd name="connsiteX17" fmla="*/ 0 w 5334000"/>
              <a:gd name="connsiteY17" fmla="*/ 1587500 h 1905000"/>
              <a:gd name="connsiteX18" fmla="*/ 0 w 5334000"/>
              <a:gd name="connsiteY18" fmla="*/ 1111250 h 1905000"/>
              <a:gd name="connsiteX19" fmla="*/ 0 w 5334000"/>
              <a:gd name="connsiteY19" fmla="*/ 1111250 h 1905000"/>
              <a:gd name="connsiteX20" fmla="*/ 0 w 5334000"/>
              <a:gd name="connsiteY20" fmla="*/ 31750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34000" h="1905000" fill="none" extrusionOk="0">
                <a:moveTo>
                  <a:pt x="0" y="317506"/>
                </a:moveTo>
                <a:cubicBezTo>
                  <a:pt x="2040" y="142826"/>
                  <a:pt x="145603" y="-10221"/>
                  <a:pt x="317506" y="0"/>
                </a:cubicBezTo>
                <a:cubicBezTo>
                  <a:pt x="381559" y="-26717"/>
                  <a:pt x="642015" y="30417"/>
                  <a:pt x="889000" y="0"/>
                </a:cubicBezTo>
                <a:lnTo>
                  <a:pt x="889000" y="0"/>
                </a:lnTo>
                <a:cubicBezTo>
                  <a:pt x="1525452" y="48271"/>
                  <a:pt x="1584078" y="3503"/>
                  <a:pt x="2222500" y="0"/>
                </a:cubicBezTo>
                <a:cubicBezTo>
                  <a:pt x="2671652" y="-51893"/>
                  <a:pt x="4264371" y="131296"/>
                  <a:pt x="5016494" y="0"/>
                </a:cubicBezTo>
                <a:cubicBezTo>
                  <a:pt x="5172280" y="11419"/>
                  <a:pt x="5344756" y="171765"/>
                  <a:pt x="5334000" y="317506"/>
                </a:cubicBezTo>
                <a:cubicBezTo>
                  <a:pt x="5361418" y="541134"/>
                  <a:pt x="5396325" y="911243"/>
                  <a:pt x="5334000" y="1111250"/>
                </a:cubicBezTo>
                <a:lnTo>
                  <a:pt x="5334000" y="1111250"/>
                </a:lnTo>
                <a:cubicBezTo>
                  <a:pt x="5300114" y="1349096"/>
                  <a:pt x="5332790" y="1356920"/>
                  <a:pt x="5334000" y="1587500"/>
                </a:cubicBezTo>
                <a:lnTo>
                  <a:pt x="5334000" y="1587494"/>
                </a:lnTo>
                <a:cubicBezTo>
                  <a:pt x="5343076" y="1752860"/>
                  <a:pt x="5191364" y="1918483"/>
                  <a:pt x="5016494" y="1905000"/>
                </a:cubicBezTo>
                <a:cubicBezTo>
                  <a:pt x="4486030" y="1864186"/>
                  <a:pt x="2549877" y="1825735"/>
                  <a:pt x="2222500" y="1905000"/>
                </a:cubicBezTo>
                <a:cubicBezTo>
                  <a:pt x="2208594" y="2262292"/>
                  <a:pt x="2324371" y="2774859"/>
                  <a:pt x="2408408" y="3389662"/>
                </a:cubicBezTo>
                <a:cubicBezTo>
                  <a:pt x="2298455" y="3085131"/>
                  <a:pt x="1631445" y="2617227"/>
                  <a:pt x="889000" y="1905000"/>
                </a:cubicBezTo>
                <a:cubicBezTo>
                  <a:pt x="821041" y="1874191"/>
                  <a:pt x="382837" y="1876209"/>
                  <a:pt x="317506" y="1905000"/>
                </a:cubicBezTo>
                <a:cubicBezTo>
                  <a:pt x="151099" y="1916710"/>
                  <a:pt x="7901" y="1775165"/>
                  <a:pt x="0" y="1587494"/>
                </a:cubicBezTo>
                <a:lnTo>
                  <a:pt x="0" y="1587500"/>
                </a:lnTo>
                <a:cubicBezTo>
                  <a:pt x="42295" y="1436630"/>
                  <a:pt x="-36039" y="1321059"/>
                  <a:pt x="0" y="1111250"/>
                </a:cubicBezTo>
                <a:lnTo>
                  <a:pt x="0" y="1111250"/>
                </a:lnTo>
                <a:cubicBezTo>
                  <a:pt x="41947" y="743293"/>
                  <a:pt x="-59040" y="705074"/>
                  <a:pt x="0" y="317506"/>
                </a:cubicBezTo>
                <a:close/>
              </a:path>
              <a:path w="5334000" h="1905000" stroke="0" extrusionOk="0">
                <a:moveTo>
                  <a:pt x="0" y="317506"/>
                </a:moveTo>
                <a:cubicBezTo>
                  <a:pt x="-1473" y="172870"/>
                  <a:pt x="143423" y="-2578"/>
                  <a:pt x="317506" y="0"/>
                </a:cubicBezTo>
                <a:cubicBezTo>
                  <a:pt x="427931" y="24027"/>
                  <a:pt x="675194" y="-49437"/>
                  <a:pt x="889000" y="0"/>
                </a:cubicBezTo>
                <a:lnTo>
                  <a:pt x="889000" y="0"/>
                </a:lnTo>
                <a:cubicBezTo>
                  <a:pt x="1250351" y="110013"/>
                  <a:pt x="1636726" y="3151"/>
                  <a:pt x="2222500" y="0"/>
                </a:cubicBezTo>
                <a:cubicBezTo>
                  <a:pt x="3286673" y="48590"/>
                  <a:pt x="4298934" y="-169851"/>
                  <a:pt x="5016494" y="0"/>
                </a:cubicBezTo>
                <a:cubicBezTo>
                  <a:pt x="5171090" y="9693"/>
                  <a:pt x="5363523" y="154989"/>
                  <a:pt x="5334000" y="317506"/>
                </a:cubicBezTo>
                <a:cubicBezTo>
                  <a:pt x="5362540" y="398885"/>
                  <a:pt x="5368406" y="775629"/>
                  <a:pt x="5334000" y="1111250"/>
                </a:cubicBezTo>
                <a:lnTo>
                  <a:pt x="5334000" y="1111250"/>
                </a:lnTo>
                <a:cubicBezTo>
                  <a:pt x="5358947" y="1311246"/>
                  <a:pt x="5376173" y="1528770"/>
                  <a:pt x="5334000" y="1587500"/>
                </a:cubicBezTo>
                <a:lnTo>
                  <a:pt x="5334000" y="1587494"/>
                </a:lnTo>
                <a:cubicBezTo>
                  <a:pt x="5325483" y="1756847"/>
                  <a:pt x="5192316" y="1892921"/>
                  <a:pt x="5016494" y="1905000"/>
                </a:cubicBezTo>
                <a:cubicBezTo>
                  <a:pt x="3747108" y="1817079"/>
                  <a:pt x="2826025" y="1761397"/>
                  <a:pt x="2222500" y="1905000"/>
                </a:cubicBezTo>
                <a:cubicBezTo>
                  <a:pt x="2412012" y="2477729"/>
                  <a:pt x="2281578" y="2800234"/>
                  <a:pt x="2408408" y="3389662"/>
                </a:cubicBezTo>
                <a:cubicBezTo>
                  <a:pt x="1977419" y="3096961"/>
                  <a:pt x="1596633" y="2664785"/>
                  <a:pt x="889000" y="1905000"/>
                </a:cubicBezTo>
                <a:cubicBezTo>
                  <a:pt x="653983" y="1902324"/>
                  <a:pt x="586720" y="1936256"/>
                  <a:pt x="317506" y="1905000"/>
                </a:cubicBezTo>
                <a:cubicBezTo>
                  <a:pt x="147986" y="1902147"/>
                  <a:pt x="1412" y="1765392"/>
                  <a:pt x="0" y="1587494"/>
                </a:cubicBezTo>
                <a:lnTo>
                  <a:pt x="0" y="1587500"/>
                </a:lnTo>
                <a:cubicBezTo>
                  <a:pt x="-7510" y="1457779"/>
                  <a:pt x="5666" y="1259023"/>
                  <a:pt x="0" y="1111250"/>
                </a:cubicBezTo>
                <a:lnTo>
                  <a:pt x="0" y="1111250"/>
                </a:lnTo>
                <a:cubicBezTo>
                  <a:pt x="-49168" y="854942"/>
                  <a:pt x="60059" y="540198"/>
                  <a:pt x="0" y="317506"/>
                </a:cubicBezTo>
                <a:close/>
              </a:path>
            </a:pathLst>
          </a:custGeom>
          <a:ln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41184162">
                  <a:prstGeom prst="wedgeRoundRectCallout">
                    <a:avLst>
                      <a:gd name="adj1" fmla="val -4848"/>
                      <a:gd name="adj2" fmla="val 12793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LIÊN HỆ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1B04BC-8FEC-4CB9-8277-EB73AACA7039}"/>
              </a:ext>
            </a:extLst>
          </p:cNvPr>
          <p:cNvSpPr txBox="1"/>
          <p:nvPr/>
        </p:nvSpPr>
        <p:spPr>
          <a:xfrm>
            <a:off x="6744018" y="653005"/>
            <a:ext cx="10858182" cy="9214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việc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xóm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nhà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  <a:p>
            <a:pPr marL="685800" indent="-685800">
              <a:lnSpc>
                <a:spcPct val="125000"/>
              </a:lnSpc>
              <a:buFontTx/>
              <a:buChar char="-"/>
            </a:pPr>
            <a:r>
              <a:rPr lang="en-US" sz="4800" dirty="0">
                <a:latin typeface="UTM Avo" panose="02040603050506020204" pitchFamily="18" charset="0"/>
              </a:rPr>
              <a:t>Em </a:t>
            </a:r>
            <a:r>
              <a:rPr lang="en-US" sz="4800" dirty="0" err="1">
                <a:latin typeface="UTM Avo" panose="02040603050506020204" pitchFamily="18" charset="0"/>
              </a:rPr>
              <a:t>nhỏ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nhà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hàng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xóm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muốn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chơi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với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em</a:t>
            </a:r>
            <a:r>
              <a:rPr lang="en-US" sz="4800" dirty="0">
                <a:latin typeface="UTM Avo" panose="02040603050506020204" pitchFamily="18" charset="0"/>
              </a:rPr>
              <a:t>.</a:t>
            </a:r>
          </a:p>
          <a:p>
            <a:pPr marL="685800" indent="-685800">
              <a:lnSpc>
                <a:spcPct val="125000"/>
              </a:lnSpc>
              <a:buFontTx/>
              <a:buChar char="-"/>
            </a:pPr>
            <a:r>
              <a:rPr lang="en-US" sz="4800" dirty="0" err="1">
                <a:latin typeface="UTM Avo" panose="02040603050506020204" pitchFamily="18" charset="0"/>
              </a:rPr>
              <a:t>Gặp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người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lớn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tuổi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là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hàng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xóm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của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em</a:t>
            </a:r>
            <a:r>
              <a:rPr lang="en-US" sz="4800" dirty="0">
                <a:latin typeface="UTM Avo" panose="02040603050506020204" pitchFamily="18" charset="0"/>
              </a:rPr>
              <a:t>.</a:t>
            </a:r>
          </a:p>
          <a:p>
            <a:pPr marL="685800" indent="-685800">
              <a:lnSpc>
                <a:spcPct val="125000"/>
              </a:lnSpc>
              <a:buFontTx/>
              <a:buChar char="-"/>
            </a:pPr>
            <a:r>
              <a:rPr lang="en-US" sz="4800" dirty="0" err="1">
                <a:latin typeface="UTM Avo" panose="02040603050506020204" pitchFamily="18" charset="0"/>
              </a:rPr>
              <a:t>Người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khuyết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tật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là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hàng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xóm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của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em</a:t>
            </a:r>
            <a:r>
              <a:rPr lang="en-US" sz="4800" dirty="0">
                <a:latin typeface="UTM Avo" panose="02040603050506020204" pitchFamily="18" charset="0"/>
              </a:rPr>
              <a:t>.</a:t>
            </a:r>
          </a:p>
          <a:p>
            <a:pPr marL="685800" indent="-685800">
              <a:lnSpc>
                <a:spcPct val="125000"/>
              </a:lnSpc>
              <a:buFontTx/>
              <a:buChar char="-"/>
            </a:pPr>
            <a:r>
              <a:rPr lang="en-US" sz="4800" dirty="0" err="1">
                <a:latin typeface="UTM Avo" panose="02040603050506020204" pitchFamily="18" charset="0"/>
              </a:rPr>
              <a:t>Bạn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hàng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xóm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muốn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vui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chơi</a:t>
            </a:r>
            <a:r>
              <a:rPr lang="en-US" sz="4800" dirty="0">
                <a:latin typeface="UTM Avo" panose="02040603050506020204" pitchFamily="18" charset="0"/>
              </a:rPr>
              <a:t>, </a:t>
            </a:r>
            <a:r>
              <a:rPr lang="en-US" sz="4800" dirty="0" err="1">
                <a:latin typeface="UTM Avo" panose="02040603050506020204" pitchFamily="18" charset="0"/>
              </a:rPr>
              <a:t>học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tập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cùng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em</a:t>
            </a:r>
            <a:r>
              <a:rPr lang="en-US" sz="4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01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F0021C-9D46-3E98-3664-22674AD79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6D256A6-7534-114D-AD1E-E7D0A0FEA60B}"/>
              </a:ext>
            </a:extLst>
          </p:cNvPr>
          <p:cNvGrpSpPr/>
          <p:nvPr/>
        </p:nvGrpSpPr>
        <p:grpSpPr>
          <a:xfrm>
            <a:off x="5486400" y="419100"/>
            <a:ext cx="12192000" cy="3429000"/>
            <a:chOff x="5486400" y="419100"/>
            <a:chExt cx="12192000" cy="34290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00F2DE1-EA45-DCDE-DC3A-4675369E6D40}"/>
                </a:ext>
              </a:extLst>
            </p:cNvPr>
            <p:cNvSpPr/>
            <p:nvPr/>
          </p:nvSpPr>
          <p:spPr>
            <a:xfrm>
              <a:off x="5486400" y="419100"/>
              <a:ext cx="12192000" cy="3429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C8548A-9A78-089C-5ECA-86C473DAF18F}"/>
                </a:ext>
              </a:extLst>
            </p:cNvPr>
            <p:cNvSpPr txBox="1"/>
            <p:nvPr/>
          </p:nvSpPr>
          <p:spPr>
            <a:xfrm>
              <a:off x="5791200" y="527904"/>
              <a:ext cx="115824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latin typeface="UTM Avo" panose="02040603050506020204" pitchFamily="18" charset="0"/>
                </a:rPr>
                <a:t>Để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tạo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mối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quan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hệ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tốt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với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hàng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xóm</a:t>
              </a:r>
              <a:r>
                <a:rPr lang="en-US" sz="4000" dirty="0">
                  <a:latin typeface="UTM Avo" panose="02040603050506020204" pitchFamily="18" charset="0"/>
                </a:rPr>
                <a:t>, </a:t>
              </a:r>
              <a:r>
                <a:rPr lang="en-US" sz="4000" dirty="0" err="1">
                  <a:latin typeface="UTM Avo" panose="02040603050506020204" pitchFamily="18" charset="0"/>
                </a:rPr>
                <a:t>em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cần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chào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hỏi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lễ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phép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người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lớn</a:t>
              </a:r>
              <a:r>
                <a:rPr lang="en-US" sz="4000" dirty="0">
                  <a:latin typeface="UTM Avo" panose="02040603050506020204" pitchFamily="18" charset="0"/>
                </a:rPr>
                <a:t>, </a:t>
              </a:r>
              <a:r>
                <a:rPr lang="en-US" sz="4000" dirty="0" err="1">
                  <a:latin typeface="UTM Avo" panose="02040603050506020204" pitchFamily="18" charset="0"/>
                </a:rPr>
                <a:t>quan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tâm</a:t>
              </a:r>
              <a:r>
                <a:rPr lang="en-US" sz="4000" dirty="0">
                  <a:latin typeface="UTM Avo" panose="02040603050506020204" pitchFamily="18" charset="0"/>
                </a:rPr>
                <a:t>, </a:t>
              </a:r>
              <a:r>
                <a:rPr lang="en-US" sz="4000" dirty="0" err="1">
                  <a:latin typeface="UTM Avo" panose="02040603050506020204" pitchFamily="18" charset="0"/>
                </a:rPr>
                <a:t>thăm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hỏi</a:t>
              </a:r>
              <a:r>
                <a:rPr lang="en-US" sz="4000" dirty="0">
                  <a:latin typeface="UTM Avo" panose="02040603050506020204" pitchFamily="18" charset="0"/>
                </a:rPr>
                <a:t>, </a:t>
              </a:r>
              <a:r>
                <a:rPr lang="en-US" sz="4000" dirty="0" err="1">
                  <a:latin typeface="UTM Avo" panose="02040603050506020204" pitchFamily="18" charset="0"/>
                </a:rPr>
                <a:t>giúp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đỡ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những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người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khó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khăn</a:t>
              </a:r>
              <a:r>
                <a:rPr lang="en-US" sz="4000" dirty="0">
                  <a:latin typeface="UTM Avo" panose="02040603050506020204" pitchFamily="18" charset="0"/>
                </a:rPr>
                <a:t>, </a:t>
              </a:r>
              <a:r>
                <a:rPr lang="en-US" sz="4000" dirty="0" err="1">
                  <a:latin typeface="UTM Avo" panose="02040603050506020204" pitchFamily="18" charset="0"/>
                </a:rPr>
                <a:t>đau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ốm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và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có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thái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độ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thân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thiện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với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các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bạn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hàng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xóm</a:t>
              </a:r>
              <a:r>
                <a:rPr lang="en-US" sz="4000" dirty="0">
                  <a:latin typeface="UTM Avo" panose="02040603050506020204" pitchFamily="18" charset="0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03FFF8D-2D95-3CEE-78A9-81D4D4F40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52500"/>
            <a:ext cx="393226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4EA7ECF-B28A-485A-8D21-8F2753279DB2}"/>
              </a:ext>
            </a:extLst>
          </p:cNvPr>
          <p:cNvSpPr/>
          <p:nvPr/>
        </p:nvSpPr>
        <p:spPr bwMode="auto">
          <a:xfrm>
            <a:off x="1981200" y="3009900"/>
            <a:ext cx="14706600" cy="2667000"/>
          </a:xfrm>
          <a:custGeom>
            <a:avLst/>
            <a:gdLst>
              <a:gd name="connsiteX0" fmla="*/ 0 w 14706600"/>
              <a:gd name="connsiteY0" fmla="*/ 444509 h 2667000"/>
              <a:gd name="connsiteX1" fmla="*/ 444509 w 14706600"/>
              <a:gd name="connsiteY1" fmla="*/ 0 h 2667000"/>
              <a:gd name="connsiteX2" fmla="*/ 8578850 w 14706600"/>
              <a:gd name="connsiteY2" fmla="*/ 0 h 2667000"/>
              <a:gd name="connsiteX3" fmla="*/ 7642432 w 14706600"/>
              <a:gd name="connsiteY3" fmla="*/ -1744378 h 2667000"/>
              <a:gd name="connsiteX4" fmla="*/ 12255500 w 14706600"/>
              <a:gd name="connsiteY4" fmla="*/ 0 h 2667000"/>
              <a:gd name="connsiteX5" fmla="*/ 14262091 w 14706600"/>
              <a:gd name="connsiteY5" fmla="*/ 0 h 2667000"/>
              <a:gd name="connsiteX6" fmla="*/ 14706600 w 14706600"/>
              <a:gd name="connsiteY6" fmla="*/ 444509 h 2667000"/>
              <a:gd name="connsiteX7" fmla="*/ 14706600 w 14706600"/>
              <a:gd name="connsiteY7" fmla="*/ 444500 h 2667000"/>
              <a:gd name="connsiteX8" fmla="*/ 14706600 w 14706600"/>
              <a:gd name="connsiteY8" fmla="*/ 444500 h 2667000"/>
              <a:gd name="connsiteX9" fmla="*/ 14706600 w 14706600"/>
              <a:gd name="connsiteY9" fmla="*/ 1111250 h 2667000"/>
              <a:gd name="connsiteX10" fmla="*/ 14706600 w 14706600"/>
              <a:gd name="connsiteY10" fmla="*/ 2222491 h 2667000"/>
              <a:gd name="connsiteX11" fmla="*/ 14262091 w 14706600"/>
              <a:gd name="connsiteY11" fmla="*/ 2667000 h 2667000"/>
              <a:gd name="connsiteX12" fmla="*/ 12255500 w 14706600"/>
              <a:gd name="connsiteY12" fmla="*/ 2667000 h 2667000"/>
              <a:gd name="connsiteX13" fmla="*/ 8578850 w 14706600"/>
              <a:gd name="connsiteY13" fmla="*/ 2667000 h 2667000"/>
              <a:gd name="connsiteX14" fmla="*/ 8578850 w 14706600"/>
              <a:gd name="connsiteY14" fmla="*/ 2667000 h 2667000"/>
              <a:gd name="connsiteX15" fmla="*/ 444509 w 14706600"/>
              <a:gd name="connsiteY15" fmla="*/ 2667000 h 2667000"/>
              <a:gd name="connsiteX16" fmla="*/ 0 w 14706600"/>
              <a:gd name="connsiteY16" fmla="*/ 2222491 h 2667000"/>
              <a:gd name="connsiteX17" fmla="*/ 0 w 14706600"/>
              <a:gd name="connsiteY17" fmla="*/ 1111250 h 2667000"/>
              <a:gd name="connsiteX18" fmla="*/ 0 w 14706600"/>
              <a:gd name="connsiteY18" fmla="*/ 444500 h 2667000"/>
              <a:gd name="connsiteX19" fmla="*/ 0 w 14706600"/>
              <a:gd name="connsiteY19" fmla="*/ 444500 h 2667000"/>
              <a:gd name="connsiteX20" fmla="*/ 0 w 14706600"/>
              <a:gd name="connsiteY20" fmla="*/ 444509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06600" h="2667000" fill="none" extrusionOk="0">
                <a:moveTo>
                  <a:pt x="0" y="444509"/>
                </a:moveTo>
                <a:cubicBezTo>
                  <a:pt x="45542" y="214060"/>
                  <a:pt x="209414" y="-30807"/>
                  <a:pt x="444509" y="0"/>
                </a:cubicBezTo>
                <a:cubicBezTo>
                  <a:pt x="1723180" y="64099"/>
                  <a:pt x="6618417" y="91241"/>
                  <a:pt x="8578850" y="0"/>
                </a:cubicBezTo>
                <a:cubicBezTo>
                  <a:pt x="8078699" y="-602577"/>
                  <a:pt x="7780636" y="-1393602"/>
                  <a:pt x="7642432" y="-1744378"/>
                </a:cubicBezTo>
                <a:cubicBezTo>
                  <a:pt x="8653410" y="-1417567"/>
                  <a:pt x="10750658" y="-428669"/>
                  <a:pt x="12255500" y="0"/>
                </a:cubicBezTo>
                <a:cubicBezTo>
                  <a:pt x="12932257" y="-21153"/>
                  <a:pt x="13407621" y="-144064"/>
                  <a:pt x="14262091" y="0"/>
                </a:cubicBezTo>
                <a:cubicBezTo>
                  <a:pt x="14543112" y="11538"/>
                  <a:pt x="14703834" y="200697"/>
                  <a:pt x="14706600" y="444509"/>
                </a:cubicBezTo>
                <a:lnTo>
                  <a:pt x="14706600" y="444500"/>
                </a:lnTo>
                <a:lnTo>
                  <a:pt x="14706600" y="444500"/>
                </a:lnTo>
                <a:cubicBezTo>
                  <a:pt x="14655569" y="705724"/>
                  <a:pt x="14688245" y="862834"/>
                  <a:pt x="14706600" y="1111250"/>
                </a:cubicBezTo>
                <a:cubicBezTo>
                  <a:pt x="14684888" y="1300783"/>
                  <a:pt x="14667892" y="2013314"/>
                  <a:pt x="14706600" y="2222491"/>
                </a:cubicBezTo>
                <a:cubicBezTo>
                  <a:pt x="14705279" y="2472654"/>
                  <a:pt x="14495666" y="2676848"/>
                  <a:pt x="14262091" y="2667000"/>
                </a:cubicBezTo>
                <a:cubicBezTo>
                  <a:pt x="13308645" y="2622218"/>
                  <a:pt x="13193243" y="2804340"/>
                  <a:pt x="12255500" y="2667000"/>
                </a:cubicBezTo>
                <a:cubicBezTo>
                  <a:pt x="11332448" y="2526032"/>
                  <a:pt x="10142405" y="2657531"/>
                  <a:pt x="8578850" y="2667000"/>
                </a:cubicBezTo>
                <a:lnTo>
                  <a:pt x="8578850" y="2667000"/>
                </a:lnTo>
                <a:cubicBezTo>
                  <a:pt x="5870805" y="2770453"/>
                  <a:pt x="1335172" y="2556083"/>
                  <a:pt x="444509" y="2667000"/>
                </a:cubicBezTo>
                <a:cubicBezTo>
                  <a:pt x="228006" y="2704944"/>
                  <a:pt x="11591" y="2486057"/>
                  <a:pt x="0" y="2222491"/>
                </a:cubicBezTo>
                <a:cubicBezTo>
                  <a:pt x="36731" y="1787695"/>
                  <a:pt x="-6957" y="1558439"/>
                  <a:pt x="0" y="1111250"/>
                </a:cubicBezTo>
                <a:cubicBezTo>
                  <a:pt x="-47117" y="934845"/>
                  <a:pt x="54838" y="673194"/>
                  <a:pt x="0" y="444500"/>
                </a:cubicBezTo>
                <a:lnTo>
                  <a:pt x="0" y="444500"/>
                </a:lnTo>
                <a:lnTo>
                  <a:pt x="0" y="444509"/>
                </a:lnTo>
                <a:close/>
              </a:path>
              <a:path w="14706600" h="2667000" stroke="0" extrusionOk="0">
                <a:moveTo>
                  <a:pt x="0" y="444509"/>
                </a:moveTo>
                <a:cubicBezTo>
                  <a:pt x="-1056" y="221048"/>
                  <a:pt x="213863" y="-30123"/>
                  <a:pt x="444509" y="0"/>
                </a:cubicBezTo>
                <a:cubicBezTo>
                  <a:pt x="3963946" y="-75199"/>
                  <a:pt x="6432923" y="-83074"/>
                  <a:pt x="8578850" y="0"/>
                </a:cubicBezTo>
                <a:cubicBezTo>
                  <a:pt x="8294922" y="-603325"/>
                  <a:pt x="7918496" y="-1098690"/>
                  <a:pt x="7642432" y="-1744378"/>
                </a:cubicBezTo>
                <a:cubicBezTo>
                  <a:pt x="8474989" y="-1377608"/>
                  <a:pt x="10168331" y="-970827"/>
                  <a:pt x="12255500" y="0"/>
                </a:cubicBezTo>
                <a:cubicBezTo>
                  <a:pt x="12525440" y="14673"/>
                  <a:pt x="13543668" y="35427"/>
                  <a:pt x="14262091" y="0"/>
                </a:cubicBezTo>
                <a:cubicBezTo>
                  <a:pt x="14489030" y="-18198"/>
                  <a:pt x="14738356" y="191309"/>
                  <a:pt x="14706600" y="444509"/>
                </a:cubicBezTo>
                <a:lnTo>
                  <a:pt x="14706600" y="444500"/>
                </a:lnTo>
                <a:lnTo>
                  <a:pt x="14706600" y="444500"/>
                </a:lnTo>
                <a:cubicBezTo>
                  <a:pt x="14680112" y="668810"/>
                  <a:pt x="14697338" y="805158"/>
                  <a:pt x="14706600" y="1111250"/>
                </a:cubicBezTo>
                <a:cubicBezTo>
                  <a:pt x="14721039" y="1664385"/>
                  <a:pt x="14610948" y="1859875"/>
                  <a:pt x="14706600" y="2222491"/>
                </a:cubicBezTo>
                <a:cubicBezTo>
                  <a:pt x="14703843" y="2477862"/>
                  <a:pt x="14473142" y="2645774"/>
                  <a:pt x="14262091" y="2667000"/>
                </a:cubicBezTo>
                <a:cubicBezTo>
                  <a:pt x="13656180" y="2833970"/>
                  <a:pt x="12563344" y="2701980"/>
                  <a:pt x="12255500" y="2667000"/>
                </a:cubicBezTo>
                <a:cubicBezTo>
                  <a:pt x="11060848" y="2758859"/>
                  <a:pt x="10360600" y="2715875"/>
                  <a:pt x="8578850" y="2667000"/>
                </a:cubicBezTo>
                <a:lnTo>
                  <a:pt x="8578850" y="2667000"/>
                </a:lnTo>
                <a:cubicBezTo>
                  <a:pt x="5514942" y="2703846"/>
                  <a:pt x="2131604" y="2778982"/>
                  <a:pt x="444509" y="2667000"/>
                </a:cubicBezTo>
                <a:cubicBezTo>
                  <a:pt x="203493" y="2664809"/>
                  <a:pt x="8877" y="2483984"/>
                  <a:pt x="0" y="2222491"/>
                </a:cubicBezTo>
                <a:cubicBezTo>
                  <a:pt x="93449" y="2002779"/>
                  <a:pt x="64696" y="1285345"/>
                  <a:pt x="0" y="1111250"/>
                </a:cubicBezTo>
                <a:cubicBezTo>
                  <a:pt x="12985" y="836118"/>
                  <a:pt x="57080" y="635084"/>
                  <a:pt x="0" y="444500"/>
                </a:cubicBezTo>
                <a:lnTo>
                  <a:pt x="0" y="444500"/>
                </a:lnTo>
                <a:lnTo>
                  <a:pt x="0" y="444509"/>
                </a:lnTo>
                <a:close/>
              </a:path>
            </a:pathLst>
          </a:custGeom>
          <a:solidFill>
            <a:srgbClr val="C00000"/>
          </a:solidFill>
          <a:ln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41184162">
                  <a:prstGeom prst="wedgeRoundRectCallout">
                    <a:avLst>
                      <a:gd name="adj1" fmla="val 1966"/>
                      <a:gd name="adj2" fmla="val -11540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Hoạt động 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2</a:t>
            </a:r>
            <a:r>
              <a:rPr lang="vi-VN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: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Kể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về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một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người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hàng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xóm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nhà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endParaRPr lang="vi-VN" sz="60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133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UTM Avo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KNTT_T24_HDTN_B16(T2)_T24_UngXuKhiDuocNhanQuaNgayTet_MNT</dc:title>
  <dc:creator>ADMIN</dc:creator>
  <cp:lastModifiedBy>Thơ Trịnh</cp:lastModifiedBy>
  <cp:revision>44</cp:revision>
  <dcterms:created xsi:type="dcterms:W3CDTF">2006-08-16T00:00:00Z</dcterms:created>
  <dcterms:modified xsi:type="dcterms:W3CDTF">2026-03-21T19:54:39Z</dcterms:modified>
  <dc:identifier>DAG-N8VdjF8</dc:identifier>
</cp:coreProperties>
</file>