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0" r:id="rId2"/>
    <p:sldId id="265" r:id="rId3"/>
    <p:sldId id="267" r:id="rId4"/>
    <p:sldId id="276" r:id="rId5"/>
    <p:sldId id="279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2CB"/>
    <a:srgbClr val="F2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4" autoAdjust="0"/>
  </p:normalViewPr>
  <p:slideViewPr>
    <p:cSldViewPr>
      <p:cViewPr varScale="1">
        <p:scale>
          <a:sx n="67" d="100"/>
          <a:sy n="67" d="100"/>
        </p:scale>
        <p:origin x="1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6B36A-E2B8-4836-8688-AB155E48DD80}" type="datetimeFigureOut">
              <a:rPr lang="en-US" smtClean="0"/>
              <a:t>3/22/26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CA984-A4CA-4EDF-889D-4DC821D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81D7C-6FC7-49E6-902E-E4FE0FA96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24400" y="-266700"/>
            <a:ext cx="31943865" cy="2019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46881-4C32-492F-8B2D-E9D7ECB10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24400" y="-266700"/>
            <a:ext cx="31943865" cy="2019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F377F0-91BF-4E41-A5FA-A07D403C2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24400" y="-266700"/>
            <a:ext cx="31943865" cy="2019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069A81-3F85-4BD4-AA1E-C89A5CCDE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24400" y="-266700"/>
            <a:ext cx="31943865" cy="2019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C19EB-701D-4087-8551-1C61F5DEA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24400" y="-266700"/>
            <a:ext cx="31943865" cy="2019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05FF1-FC18-490A-97B6-507AA04CCD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724400" y="-266700"/>
            <a:ext cx="31943865" cy="20190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7FE90-C9CD-4945-973D-A5FFD825516F}"/>
              </a:ext>
            </a:extLst>
          </p:cNvPr>
          <p:cNvSpPr/>
          <p:nvPr/>
        </p:nvSpPr>
        <p:spPr>
          <a:xfrm>
            <a:off x="400050" y="342900"/>
            <a:ext cx="17487900" cy="9601200"/>
          </a:xfrm>
          <a:custGeom>
            <a:avLst/>
            <a:gdLst>
              <a:gd name="connsiteX0" fmla="*/ 0 w 17487900"/>
              <a:gd name="connsiteY0" fmla="*/ 0 h 9601200"/>
              <a:gd name="connsiteX1" fmla="*/ 408051 w 17487900"/>
              <a:gd name="connsiteY1" fmla="*/ 0 h 9601200"/>
              <a:gd name="connsiteX2" fmla="*/ 1165860 w 17487900"/>
              <a:gd name="connsiteY2" fmla="*/ 0 h 9601200"/>
              <a:gd name="connsiteX3" fmla="*/ 1748790 w 17487900"/>
              <a:gd name="connsiteY3" fmla="*/ 0 h 9601200"/>
              <a:gd name="connsiteX4" fmla="*/ 2506599 w 17487900"/>
              <a:gd name="connsiteY4" fmla="*/ 0 h 9601200"/>
              <a:gd name="connsiteX5" fmla="*/ 3264408 w 17487900"/>
              <a:gd name="connsiteY5" fmla="*/ 0 h 9601200"/>
              <a:gd name="connsiteX6" fmla="*/ 3322701 w 17487900"/>
              <a:gd name="connsiteY6" fmla="*/ 0 h 9601200"/>
              <a:gd name="connsiteX7" fmla="*/ 4255389 w 17487900"/>
              <a:gd name="connsiteY7" fmla="*/ 0 h 9601200"/>
              <a:gd name="connsiteX8" fmla="*/ 4313682 w 17487900"/>
              <a:gd name="connsiteY8" fmla="*/ 0 h 9601200"/>
              <a:gd name="connsiteX9" fmla="*/ 5071491 w 17487900"/>
              <a:gd name="connsiteY9" fmla="*/ 0 h 9601200"/>
              <a:gd name="connsiteX10" fmla="*/ 5304663 w 17487900"/>
              <a:gd name="connsiteY10" fmla="*/ 0 h 9601200"/>
              <a:gd name="connsiteX11" fmla="*/ 5362956 w 17487900"/>
              <a:gd name="connsiteY11" fmla="*/ 0 h 9601200"/>
              <a:gd name="connsiteX12" fmla="*/ 5596128 w 17487900"/>
              <a:gd name="connsiteY12" fmla="*/ 0 h 9601200"/>
              <a:gd name="connsiteX13" fmla="*/ 5654421 w 17487900"/>
              <a:gd name="connsiteY13" fmla="*/ 0 h 9601200"/>
              <a:gd name="connsiteX14" fmla="*/ 5887593 w 17487900"/>
              <a:gd name="connsiteY14" fmla="*/ 0 h 9601200"/>
              <a:gd name="connsiteX15" fmla="*/ 6295644 w 17487900"/>
              <a:gd name="connsiteY15" fmla="*/ 0 h 9601200"/>
              <a:gd name="connsiteX16" fmla="*/ 6878574 w 17487900"/>
              <a:gd name="connsiteY16" fmla="*/ 0 h 9601200"/>
              <a:gd name="connsiteX17" fmla="*/ 7286625 w 17487900"/>
              <a:gd name="connsiteY17" fmla="*/ 0 h 9601200"/>
              <a:gd name="connsiteX18" fmla="*/ 8219313 w 17487900"/>
              <a:gd name="connsiteY18" fmla="*/ 0 h 9601200"/>
              <a:gd name="connsiteX19" fmla="*/ 8277606 w 17487900"/>
              <a:gd name="connsiteY19" fmla="*/ 0 h 9601200"/>
              <a:gd name="connsiteX20" fmla="*/ 8335899 w 17487900"/>
              <a:gd name="connsiteY20" fmla="*/ 0 h 9601200"/>
              <a:gd name="connsiteX21" fmla="*/ 8394192 w 17487900"/>
              <a:gd name="connsiteY21" fmla="*/ 0 h 9601200"/>
              <a:gd name="connsiteX22" fmla="*/ 9326880 w 17487900"/>
              <a:gd name="connsiteY22" fmla="*/ 0 h 9601200"/>
              <a:gd name="connsiteX23" fmla="*/ 9734931 w 17487900"/>
              <a:gd name="connsiteY23" fmla="*/ 0 h 9601200"/>
              <a:gd name="connsiteX24" fmla="*/ 9968103 w 17487900"/>
              <a:gd name="connsiteY24" fmla="*/ 0 h 9601200"/>
              <a:gd name="connsiteX25" fmla="*/ 10900791 w 17487900"/>
              <a:gd name="connsiteY25" fmla="*/ 0 h 9601200"/>
              <a:gd name="connsiteX26" fmla="*/ 11833479 w 17487900"/>
              <a:gd name="connsiteY26" fmla="*/ 0 h 9601200"/>
              <a:gd name="connsiteX27" fmla="*/ 12066651 w 17487900"/>
              <a:gd name="connsiteY27" fmla="*/ 0 h 9601200"/>
              <a:gd name="connsiteX28" fmla="*/ 12999339 w 17487900"/>
              <a:gd name="connsiteY28" fmla="*/ 0 h 9601200"/>
              <a:gd name="connsiteX29" fmla="*/ 13232511 w 17487900"/>
              <a:gd name="connsiteY29" fmla="*/ 0 h 9601200"/>
              <a:gd name="connsiteX30" fmla="*/ 14165199 w 17487900"/>
              <a:gd name="connsiteY30" fmla="*/ 0 h 9601200"/>
              <a:gd name="connsiteX31" fmla="*/ 14748129 w 17487900"/>
              <a:gd name="connsiteY31" fmla="*/ 0 h 9601200"/>
              <a:gd name="connsiteX32" fmla="*/ 15505938 w 17487900"/>
              <a:gd name="connsiteY32" fmla="*/ 0 h 9601200"/>
              <a:gd name="connsiteX33" fmla="*/ 16088868 w 17487900"/>
              <a:gd name="connsiteY33" fmla="*/ 0 h 9601200"/>
              <a:gd name="connsiteX34" fmla="*/ 17487900 w 17487900"/>
              <a:gd name="connsiteY34" fmla="*/ 0 h 9601200"/>
              <a:gd name="connsiteX35" fmla="*/ 17487900 w 17487900"/>
              <a:gd name="connsiteY35" fmla="*/ 468764 h 9601200"/>
              <a:gd name="connsiteX36" fmla="*/ 17487900 w 17487900"/>
              <a:gd name="connsiteY36" fmla="*/ 1129553 h 9601200"/>
              <a:gd name="connsiteX37" fmla="*/ 17487900 w 17487900"/>
              <a:gd name="connsiteY37" fmla="*/ 1886353 h 9601200"/>
              <a:gd name="connsiteX38" fmla="*/ 17487900 w 17487900"/>
              <a:gd name="connsiteY38" fmla="*/ 2259106 h 9601200"/>
              <a:gd name="connsiteX39" fmla="*/ 17487900 w 17487900"/>
              <a:gd name="connsiteY39" fmla="*/ 2823882 h 9601200"/>
              <a:gd name="connsiteX40" fmla="*/ 17487900 w 17487900"/>
              <a:gd name="connsiteY40" fmla="*/ 3580683 h 9601200"/>
              <a:gd name="connsiteX41" fmla="*/ 17487900 w 17487900"/>
              <a:gd name="connsiteY41" fmla="*/ 4049447 h 9601200"/>
              <a:gd name="connsiteX42" fmla="*/ 17487900 w 17487900"/>
              <a:gd name="connsiteY42" fmla="*/ 4422200 h 9601200"/>
              <a:gd name="connsiteX43" fmla="*/ 17487900 w 17487900"/>
              <a:gd name="connsiteY43" fmla="*/ 4986976 h 9601200"/>
              <a:gd name="connsiteX44" fmla="*/ 17487900 w 17487900"/>
              <a:gd name="connsiteY44" fmla="*/ 5263717 h 9601200"/>
              <a:gd name="connsiteX45" fmla="*/ 17487900 w 17487900"/>
              <a:gd name="connsiteY45" fmla="*/ 5924505 h 9601200"/>
              <a:gd name="connsiteX46" fmla="*/ 17487900 w 17487900"/>
              <a:gd name="connsiteY46" fmla="*/ 6297258 h 9601200"/>
              <a:gd name="connsiteX47" fmla="*/ 17487900 w 17487900"/>
              <a:gd name="connsiteY47" fmla="*/ 6958046 h 9601200"/>
              <a:gd name="connsiteX48" fmla="*/ 17487900 w 17487900"/>
              <a:gd name="connsiteY48" fmla="*/ 7330799 h 9601200"/>
              <a:gd name="connsiteX49" fmla="*/ 17487900 w 17487900"/>
              <a:gd name="connsiteY49" fmla="*/ 7607539 h 9601200"/>
              <a:gd name="connsiteX50" fmla="*/ 17487900 w 17487900"/>
              <a:gd name="connsiteY50" fmla="*/ 7980292 h 9601200"/>
              <a:gd name="connsiteX51" fmla="*/ 17487900 w 17487900"/>
              <a:gd name="connsiteY51" fmla="*/ 8545068 h 9601200"/>
              <a:gd name="connsiteX52" fmla="*/ 17487900 w 17487900"/>
              <a:gd name="connsiteY52" fmla="*/ 8821808 h 9601200"/>
              <a:gd name="connsiteX53" fmla="*/ 17487900 w 17487900"/>
              <a:gd name="connsiteY53" fmla="*/ 9601200 h 9601200"/>
              <a:gd name="connsiteX54" fmla="*/ 16555212 w 17487900"/>
              <a:gd name="connsiteY54" fmla="*/ 9601200 h 9601200"/>
              <a:gd name="connsiteX55" fmla="*/ 15972282 w 17487900"/>
              <a:gd name="connsiteY55" fmla="*/ 9601200 h 9601200"/>
              <a:gd name="connsiteX56" fmla="*/ 15739110 w 17487900"/>
              <a:gd name="connsiteY56" fmla="*/ 9601200 h 9601200"/>
              <a:gd name="connsiteX57" fmla="*/ 15680817 w 17487900"/>
              <a:gd name="connsiteY57" fmla="*/ 9601200 h 9601200"/>
              <a:gd name="connsiteX58" fmla="*/ 15622524 w 17487900"/>
              <a:gd name="connsiteY58" fmla="*/ 9601200 h 9601200"/>
              <a:gd name="connsiteX59" fmla="*/ 15039594 w 17487900"/>
              <a:gd name="connsiteY59" fmla="*/ 9601200 h 9601200"/>
              <a:gd name="connsiteX60" fmla="*/ 14981301 w 17487900"/>
              <a:gd name="connsiteY60" fmla="*/ 9601200 h 9601200"/>
              <a:gd name="connsiteX61" fmla="*/ 14748129 w 17487900"/>
              <a:gd name="connsiteY61" fmla="*/ 9601200 h 9601200"/>
              <a:gd name="connsiteX62" fmla="*/ 13815441 w 17487900"/>
              <a:gd name="connsiteY62" fmla="*/ 9601200 h 9601200"/>
              <a:gd name="connsiteX63" fmla="*/ 13057632 w 17487900"/>
              <a:gd name="connsiteY63" fmla="*/ 9601200 h 9601200"/>
              <a:gd name="connsiteX64" fmla="*/ 12999339 w 17487900"/>
              <a:gd name="connsiteY64" fmla="*/ 9601200 h 9601200"/>
              <a:gd name="connsiteX65" fmla="*/ 12416409 w 17487900"/>
              <a:gd name="connsiteY65" fmla="*/ 9601200 h 9601200"/>
              <a:gd name="connsiteX66" fmla="*/ 12183237 w 17487900"/>
              <a:gd name="connsiteY66" fmla="*/ 9601200 h 9601200"/>
              <a:gd name="connsiteX67" fmla="*/ 11600307 w 17487900"/>
              <a:gd name="connsiteY67" fmla="*/ 9601200 h 9601200"/>
              <a:gd name="connsiteX68" fmla="*/ 11542014 w 17487900"/>
              <a:gd name="connsiteY68" fmla="*/ 9601200 h 9601200"/>
              <a:gd name="connsiteX69" fmla="*/ 10959084 w 17487900"/>
              <a:gd name="connsiteY69" fmla="*/ 9601200 h 9601200"/>
              <a:gd name="connsiteX70" fmla="*/ 10900791 w 17487900"/>
              <a:gd name="connsiteY70" fmla="*/ 9601200 h 9601200"/>
              <a:gd name="connsiteX71" fmla="*/ 10667619 w 17487900"/>
              <a:gd name="connsiteY71" fmla="*/ 9601200 h 9601200"/>
              <a:gd name="connsiteX72" fmla="*/ 10434447 w 17487900"/>
              <a:gd name="connsiteY72" fmla="*/ 9601200 h 9601200"/>
              <a:gd name="connsiteX73" fmla="*/ 10026396 w 17487900"/>
              <a:gd name="connsiteY73" fmla="*/ 9601200 h 9601200"/>
              <a:gd name="connsiteX74" fmla="*/ 9618345 w 17487900"/>
              <a:gd name="connsiteY74" fmla="*/ 9601200 h 9601200"/>
              <a:gd name="connsiteX75" fmla="*/ 8685657 w 17487900"/>
              <a:gd name="connsiteY75" fmla="*/ 9601200 h 9601200"/>
              <a:gd name="connsiteX76" fmla="*/ 8627364 w 17487900"/>
              <a:gd name="connsiteY76" fmla="*/ 9601200 h 9601200"/>
              <a:gd name="connsiteX77" fmla="*/ 8569071 w 17487900"/>
              <a:gd name="connsiteY77" fmla="*/ 9601200 h 9601200"/>
              <a:gd name="connsiteX78" fmla="*/ 8510778 w 17487900"/>
              <a:gd name="connsiteY78" fmla="*/ 9601200 h 9601200"/>
              <a:gd name="connsiteX79" fmla="*/ 7927848 w 17487900"/>
              <a:gd name="connsiteY79" fmla="*/ 9601200 h 9601200"/>
              <a:gd name="connsiteX80" fmla="*/ 7170039 w 17487900"/>
              <a:gd name="connsiteY80" fmla="*/ 9601200 h 9601200"/>
              <a:gd name="connsiteX81" fmla="*/ 7111746 w 17487900"/>
              <a:gd name="connsiteY81" fmla="*/ 9601200 h 9601200"/>
              <a:gd name="connsiteX82" fmla="*/ 6353937 w 17487900"/>
              <a:gd name="connsiteY82" fmla="*/ 9601200 h 9601200"/>
              <a:gd name="connsiteX83" fmla="*/ 6120765 w 17487900"/>
              <a:gd name="connsiteY83" fmla="*/ 9601200 h 9601200"/>
              <a:gd name="connsiteX84" fmla="*/ 5362956 w 17487900"/>
              <a:gd name="connsiteY84" fmla="*/ 9601200 h 9601200"/>
              <a:gd name="connsiteX85" fmla="*/ 4605147 w 17487900"/>
              <a:gd name="connsiteY85" fmla="*/ 9601200 h 9601200"/>
              <a:gd name="connsiteX86" fmla="*/ 3847338 w 17487900"/>
              <a:gd name="connsiteY86" fmla="*/ 9601200 h 9601200"/>
              <a:gd name="connsiteX87" fmla="*/ 3789045 w 17487900"/>
              <a:gd name="connsiteY87" fmla="*/ 9601200 h 9601200"/>
              <a:gd name="connsiteX88" fmla="*/ 3730752 w 17487900"/>
              <a:gd name="connsiteY88" fmla="*/ 9601200 h 9601200"/>
              <a:gd name="connsiteX89" fmla="*/ 3322701 w 17487900"/>
              <a:gd name="connsiteY89" fmla="*/ 9601200 h 9601200"/>
              <a:gd name="connsiteX90" fmla="*/ 2739771 w 17487900"/>
              <a:gd name="connsiteY90" fmla="*/ 9601200 h 9601200"/>
              <a:gd name="connsiteX91" fmla="*/ 1807083 w 17487900"/>
              <a:gd name="connsiteY91" fmla="*/ 9601200 h 9601200"/>
              <a:gd name="connsiteX92" fmla="*/ 874395 w 17487900"/>
              <a:gd name="connsiteY92" fmla="*/ 9601200 h 9601200"/>
              <a:gd name="connsiteX93" fmla="*/ 0 w 17487900"/>
              <a:gd name="connsiteY93" fmla="*/ 9601200 h 9601200"/>
              <a:gd name="connsiteX94" fmla="*/ 0 w 17487900"/>
              <a:gd name="connsiteY94" fmla="*/ 8940412 h 9601200"/>
              <a:gd name="connsiteX95" fmla="*/ 0 w 17487900"/>
              <a:gd name="connsiteY95" fmla="*/ 8663671 h 9601200"/>
              <a:gd name="connsiteX96" fmla="*/ 0 w 17487900"/>
              <a:gd name="connsiteY96" fmla="*/ 8098895 h 9601200"/>
              <a:gd name="connsiteX97" fmla="*/ 0 w 17487900"/>
              <a:gd name="connsiteY97" fmla="*/ 7630130 h 9601200"/>
              <a:gd name="connsiteX98" fmla="*/ 0 w 17487900"/>
              <a:gd name="connsiteY98" fmla="*/ 6873330 h 9601200"/>
              <a:gd name="connsiteX99" fmla="*/ 0 w 17487900"/>
              <a:gd name="connsiteY99" fmla="*/ 6308553 h 9601200"/>
              <a:gd name="connsiteX100" fmla="*/ 0 w 17487900"/>
              <a:gd name="connsiteY100" fmla="*/ 5551753 h 9601200"/>
              <a:gd name="connsiteX101" fmla="*/ 0 w 17487900"/>
              <a:gd name="connsiteY101" fmla="*/ 5275012 h 9601200"/>
              <a:gd name="connsiteX102" fmla="*/ 0 w 17487900"/>
              <a:gd name="connsiteY102" fmla="*/ 4806248 h 9601200"/>
              <a:gd name="connsiteX103" fmla="*/ 0 w 17487900"/>
              <a:gd name="connsiteY103" fmla="*/ 4433495 h 9601200"/>
              <a:gd name="connsiteX104" fmla="*/ 0 w 17487900"/>
              <a:gd name="connsiteY104" fmla="*/ 3868719 h 9601200"/>
              <a:gd name="connsiteX105" fmla="*/ 0 w 17487900"/>
              <a:gd name="connsiteY105" fmla="*/ 3303942 h 9601200"/>
              <a:gd name="connsiteX106" fmla="*/ 0 w 17487900"/>
              <a:gd name="connsiteY106" fmla="*/ 2835178 h 9601200"/>
              <a:gd name="connsiteX107" fmla="*/ 0 w 17487900"/>
              <a:gd name="connsiteY107" fmla="*/ 2174389 h 9601200"/>
              <a:gd name="connsiteX108" fmla="*/ 0 w 17487900"/>
              <a:gd name="connsiteY108" fmla="*/ 1417589 h 9601200"/>
              <a:gd name="connsiteX109" fmla="*/ 0 w 17487900"/>
              <a:gd name="connsiteY109" fmla="*/ 756800 h 9601200"/>
              <a:gd name="connsiteX110" fmla="*/ 0 w 17487900"/>
              <a:gd name="connsiteY110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487900" h="9601200" fill="none" extrusionOk="0">
                <a:moveTo>
                  <a:pt x="0" y="0"/>
                </a:moveTo>
                <a:cubicBezTo>
                  <a:pt x="196658" y="-30503"/>
                  <a:pt x="209452" y="20920"/>
                  <a:pt x="408051" y="0"/>
                </a:cubicBezTo>
                <a:cubicBezTo>
                  <a:pt x="606650" y="-20920"/>
                  <a:pt x="841198" y="75881"/>
                  <a:pt x="1165860" y="0"/>
                </a:cubicBezTo>
                <a:cubicBezTo>
                  <a:pt x="1490522" y="-75881"/>
                  <a:pt x="1627612" y="66556"/>
                  <a:pt x="1748790" y="0"/>
                </a:cubicBezTo>
                <a:cubicBezTo>
                  <a:pt x="1869968" y="-66556"/>
                  <a:pt x="2326360" y="86291"/>
                  <a:pt x="2506599" y="0"/>
                </a:cubicBezTo>
                <a:cubicBezTo>
                  <a:pt x="2686838" y="-86291"/>
                  <a:pt x="3084913" y="28305"/>
                  <a:pt x="3264408" y="0"/>
                </a:cubicBezTo>
                <a:cubicBezTo>
                  <a:pt x="3443903" y="-28305"/>
                  <a:pt x="3297804" y="5138"/>
                  <a:pt x="3322701" y="0"/>
                </a:cubicBezTo>
                <a:cubicBezTo>
                  <a:pt x="3347598" y="-5138"/>
                  <a:pt x="3879108" y="53138"/>
                  <a:pt x="4255389" y="0"/>
                </a:cubicBezTo>
                <a:cubicBezTo>
                  <a:pt x="4631670" y="-53138"/>
                  <a:pt x="4298009" y="444"/>
                  <a:pt x="4313682" y="0"/>
                </a:cubicBezTo>
                <a:cubicBezTo>
                  <a:pt x="4329355" y="-444"/>
                  <a:pt x="4738829" y="90872"/>
                  <a:pt x="5071491" y="0"/>
                </a:cubicBezTo>
                <a:cubicBezTo>
                  <a:pt x="5404153" y="-90872"/>
                  <a:pt x="5226107" y="4019"/>
                  <a:pt x="5304663" y="0"/>
                </a:cubicBezTo>
                <a:cubicBezTo>
                  <a:pt x="5383219" y="-4019"/>
                  <a:pt x="5342731" y="1387"/>
                  <a:pt x="5362956" y="0"/>
                </a:cubicBezTo>
                <a:cubicBezTo>
                  <a:pt x="5383181" y="-1387"/>
                  <a:pt x="5534257" y="4453"/>
                  <a:pt x="5596128" y="0"/>
                </a:cubicBezTo>
                <a:cubicBezTo>
                  <a:pt x="5657999" y="-4453"/>
                  <a:pt x="5633460" y="3818"/>
                  <a:pt x="5654421" y="0"/>
                </a:cubicBezTo>
                <a:cubicBezTo>
                  <a:pt x="5675382" y="-3818"/>
                  <a:pt x="5832535" y="14238"/>
                  <a:pt x="5887593" y="0"/>
                </a:cubicBezTo>
                <a:cubicBezTo>
                  <a:pt x="5942651" y="-14238"/>
                  <a:pt x="6198467" y="23370"/>
                  <a:pt x="6295644" y="0"/>
                </a:cubicBezTo>
                <a:cubicBezTo>
                  <a:pt x="6392821" y="-23370"/>
                  <a:pt x="6589139" y="3992"/>
                  <a:pt x="6878574" y="0"/>
                </a:cubicBezTo>
                <a:cubicBezTo>
                  <a:pt x="7168009" y="-3992"/>
                  <a:pt x="7094645" y="4892"/>
                  <a:pt x="7286625" y="0"/>
                </a:cubicBezTo>
                <a:cubicBezTo>
                  <a:pt x="7478605" y="-4892"/>
                  <a:pt x="7908188" y="98036"/>
                  <a:pt x="8219313" y="0"/>
                </a:cubicBezTo>
                <a:cubicBezTo>
                  <a:pt x="8530438" y="-98036"/>
                  <a:pt x="8255746" y="1878"/>
                  <a:pt x="8277606" y="0"/>
                </a:cubicBezTo>
                <a:cubicBezTo>
                  <a:pt x="8299466" y="-1878"/>
                  <a:pt x="8311212" y="6238"/>
                  <a:pt x="8335899" y="0"/>
                </a:cubicBezTo>
                <a:cubicBezTo>
                  <a:pt x="8360586" y="-6238"/>
                  <a:pt x="8379247" y="8"/>
                  <a:pt x="8394192" y="0"/>
                </a:cubicBezTo>
                <a:cubicBezTo>
                  <a:pt x="8409137" y="-8"/>
                  <a:pt x="8970591" y="31729"/>
                  <a:pt x="9326880" y="0"/>
                </a:cubicBezTo>
                <a:cubicBezTo>
                  <a:pt x="9683169" y="-31729"/>
                  <a:pt x="9566995" y="26276"/>
                  <a:pt x="9734931" y="0"/>
                </a:cubicBezTo>
                <a:cubicBezTo>
                  <a:pt x="9902867" y="-26276"/>
                  <a:pt x="9893082" y="12950"/>
                  <a:pt x="9968103" y="0"/>
                </a:cubicBezTo>
                <a:cubicBezTo>
                  <a:pt x="10043124" y="-12950"/>
                  <a:pt x="10616991" y="74417"/>
                  <a:pt x="10900791" y="0"/>
                </a:cubicBezTo>
                <a:cubicBezTo>
                  <a:pt x="11184591" y="-74417"/>
                  <a:pt x="11625581" y="100784"/>
                  <a:pt x="11833479" y="0"/>
                </a:cubicBezTo>
                <a:cubicBezTo>
                  <a:pt x="12041377" y="-100784"/>
                  <a:pt x="12015975" y="26425"/>
                  <a:pt x="12066651" y="0"/>
                </a:cubicBezTo>
                <a:cubicBezTo>
                  <a:pt x="12117327" y="-26425"/>
                  <a:pt x="12654278" y="40678"/>
                  <a:pt x="12999339" y="0"/>
                </a:cubicBezTo>
                <a:cubicBezTo>
                  <a:pt x="13344400" y="-40678"/>
                  <a:pt x="13164562" y="1243"/>
                  <a:pt x="13232511" y="0"/>
                </a:cubicBezTo>
                <a:cubicBezTo>
                  <a:pt x="13300460" y="-1243"/>
                  <a:pt x="13760164" y="69512"/>
                  <a:pt x="14165199" y="0"/>
                </a:cubicBezTo>
                <a:cubicBezTo>
                  <a:pt x="14570234" y="-69512"/>
                  <a:pt x="14585849" y="13512"/>
                  <a:pt x="14748129" y="0"/>
                </a:cubicBezTo>
                <a:cubicBezTo>
                  <a:pt x="14910409" y="-13512"/>
                  <a:pt x="15149038" y="74145"/>
                  <a:pt x="15505938" y="0"/>
                </a:cubicBezTo>
                <a:cubicBezTo>
                  <a:pt x="15862838" y="-74145"/>
                  <a:pt x="15845878" y="29032"/>
                  <a:pt x="16088868" y="0"/>
                </a:cubicBezTo>
                <a:cubicBezTo>
                  <a:pt x="16331858" y="-29032"/>
                  <a:pt x="17002325" y="67238"/>
                  <a:pt x="17487900" y="0"/>
                </a:cubicBezTo>
                <a:cubicBezTo>
                  <a:pt x="17500076" y="180139"/>
                  <a:pt x="17436840" y="367200"/>
                  <a:pt x="17487900" y="468764"/>
                </a:cubicBezTo>
                <a:cubicBezTo>
                  <a:pt x="17538960" y="570328"/>
                  <a:pt x="17456736" y="932666"/>
                  <a:pt x="17487900" y="1129553"/>
                </a:cubicBezTo>
                <a:cubicBezTo>
                  <a:pt x="17519064" y="1326440"/>
                  <a:pt x="17461312" y="1645957"/>
                  <a:pt x="17487900" y="1886353"/>
                </a:cubicBezTo>
                <a:cubicBezTo>
                  <a:pt x="17514488" y="2126749"/>
                  <a:pt x="17443214" y="2088965"/>
                  <a:pt x="17487900" y="2259106"/>
                </a:cubicBezTo>
                <a:cubicBezTo>
                  <a:pt x="17532586" y="2429247"/>
                  <a:pt x="17431191" y="2585664"/>
                  <a:pt x="17487900" y="2823882"/>
                </a:cubicBezTo>
                <a:cubicBezTo>
                  <a:pt x="17544609" y="3062100"/>
                  <a:pt x="17408115" y="3365353"/>
                  <a:pt x="17487900" y="3580683"/>
                </a:cubicBezTo>
                <a:cubicBezTo>
                  <a:pt x="17567685" y="3796013"/>
                  <a:pt x="17447638" y="3927067"/>
                  <a:pt x="17487900" y="4049447"/>
                </a:cubicBezTo>
                <a:cubicBezTo>
                  <a:pt x="17528162" y="4171827"/>
                  <a:pt x="17484350" y="4243669"/>
                  <a:pt x="17487900" y="4422200"/>
                </a:cubicBezTo>
                <a:cubicBezTo>
                  <a:pt x="17491450" y="4600731"/>
                  <a:pt x="17471991" y="4770411"/>
                  <a:pt x="17487900" y="4986976"/>
                </a:cubicBezTo>
                <a:cubicBezTo>
                  <a:pt x="17503809" y="5203541"/>
                  <a:pt x="17461195" y="5203567"/>
                  <a:pt x="17487900" y="5263717"/>
                </a:cubicBezTo>
                <a:cubicBezTo>
                  <a:pt x="17514605" y="5323867"/>
                  <a:pt x="17448324" y="5717235"/>
                  <a:pt x="17487900" y="5924505"/>
                </a:cubicBezTo>
                <a:cubicBezTo>
                  <a:pt x="17527476" y="6131775"/>
                  <a:pt x="17468429" y="6212141"/>
                  <a:pt x="17487900" y="6297258"/>
                </a:cubicBezTo>
                <a:cubicBezTo>
                  <a:pt x="17507371" y="6382375"/>
                  <a:pt x="17441973" y="6769865"/>
                  <a:pt x="17487900" y="6958046"/>
                </a:cubicBezTo>
                <a:cubicBezTo>
                  <a:pt x="17533827" y="7146227"/>
                  <a:pt x="17484969" y="7153154"/>
                  <a:pt x="17487900" y="7330799"/>
                </a:cubicBezTo>
                <a:cubicBezTo>
                  <a:pt x="17490831" y="7508444"/>
                  <a:pt x="17475784" y="7481667"/>
                  <a:pt x="17487900" y="7607539"/>
                </a:cubicBezTo>
                <a:cubicBezTo>
                  <a:pt x="17500016" y="7733411"/>
                  <a:pt x="17463063" y="7827983"/>
                  <a:pt x="17487900" y="7980292"/>
                </a:cubicBezTo>
                <a:cubicBezTo>
                  <a:pt x="17512737" y="8132601"/>
                  <a:pt x="17478260" y="8393725"/>
                  <a:pt x="17487900" y="8545068"/>
                </a:cubicBezTo>
                <a:cubicBezTo>
                  <a:pt x="17497540" y="8696411"/>
                  <a:pt x="17458950" y="8736276"/>
                  <a:pt x="17487900" y="8821808"/>
                </a:cubicBezTo>
                <a:cubicBezTo>
                  <a:pt x="17516850" y="8907340"/>
                  <a:pt x="17483517" y="9239308"/>
                  <a:pt x="17487900" y="9601200"/>
                </a:cubicBezTo>
                <a:cubicBezTo>
                  <a:pt x="17222944" y="9700762"/>
                  <a:pt x="17005946" y="9547640"/>
                  <a:pt x="16555212" y="9601200"/>
                </a:cubicBezTo>
                <a:cubicBezTo>
                  <a:pt x="16104478" y="9654760"/>
                  <a:pt x="16164174" y="9561350"/>
                  <a:pt x="15972282" y="9601200"/>
                </a:cubicBezTo>
                <a:cubicBezTo>
                  <a:pt x="15780390" y="9641050"/>
                  <a:pt x="15833539" y="9583007"/>
                  <a:pt x="15739110" y="9601200"/>
                </a:cubicBezTo>
                <a:cubicBezTo>
                  <a:pt x="15644681" y="9619393"/>
                  <a:pt x="15699257" y="9599827"/>
                  <a:pt x="15680817" y="9601200"/>
                </a:cubicBezTo>
                <a:cubicBezTo>
                  <a:pt x="15662377" y="9602573"/>
                  <a:pt x="15646587" y="9594892"/>
                  <a:pt x="15622524" y="9601200"/>
                </a:cubicBezTo>
                <a:cubicBezTo>
                  <a:pt x="15598461" y="9607508"/>
                  <a:pt x="15261433" y="9577792"/>
                  <a:pt x="15039594" y="9601200"/>
                </a:cubicBezTo>
                <a:cubicBezTo>
                  <a:pt x="14817755" y="9624608"/>
                  <a:pt x="15000696" y="9600883"/>
                  <a:pt x="14981301" y="9601200"/>
                </a:cubicBezTo>
                <a:cubicBezTo>
                  <a:pt x="14961906" y="9601517"/>
                  <a:pt x="14803950" y="9591177"/>
                  <a:pt x="14748129" y="9601200"/>
                </a:cubicBezTo>
                <a:cubicBezTo>
                  <a:pt x="14692308" y="9611223"/>
                  <a:pt x="14011574" y="9593886"/>
                  <a:pt x="13815441" y="9601200"/>
                </a:cubicBezTo>
                <a:cubicBezTo>
                  <a:pt x="13619308" y="9608514"/>
                  <a:pt x="13373407" y="9591976"/>
                  <a:pt x="13057632" y="9601200"/>
                </a:cubicBezTo>
                <a:cubicBezTo>
                  <a:pt x="12741857" y="9610424"/>
                  <a:pt x="13015246" y="9594363"/>
                  <a:pt x="12999339" y="9601200"/>
                </a:cubicBezTo>
                <a:cubicBezTo>
                  <a:pt x="12983432" y="9608037"/>
                  <a:pt x="12645829" y="9564842"/>
                  <a:pt x="12416409" y="9601200"/>
                </a:cubicBezTo>
                <a:cubicBezTo>
                  <a:pt x="12186989" y="9637558"/>
                  <a:pt x="12292020" y="9592687"/>
                  <a:pt x="12183237" y="9601200"/>
                </a:cubicBezTo>
                <a:cubicBezTo>
                  <a:pt x="12074454" y="9609713"/>
                  <a:pt x="11752111" y="9587863"/>
                  <a:pt x="11600307" y="9601200"/>
                </a:cubicBezTo>
                <a:cubicBezTo>
                  <a:pt x="11448503" y="9614537"/>
                  <a:pt x="11565320" y="9600328"/>
                  <a:pt x="11542014" y="9601200"/>
                </a:cubicBezTo>
                <a:cubicBezTo>
                  <a:pt x="11518708" y="9602072"/>
                  <a:pt x="11076000" y="9580236"/>
                  <a:pt x="10959084" y="9601200"/>
                </a:cubicBezTo>
                <a:cubicBezTo>
                  <a:pt x="10842168" y="9622164"/>
                  <a:pt x="10920040" y="9594895"/>
                  <a:pt x="10900791" y="9601200"/>
                </a:cubicBezTo>
                <a:cubicBezTo>
                  <a:pt x="10881542" y="9607505"/>
                  <a:pt x="10742294" y="9582318"/>
                  <a:pt x="10667619" y="9601200"/>
                </a:cubicBezTo>
                <a:cubicBezTo>
                  <a:pt x="10592944" y="9620082"/>
                  <a:pt x="10535762" y="9588499"/>
                  <a:pt x="10434447" y="9601200"/>
                </a:cubicBezTo>
                <a:cubicBezTo>
                  <a:pt x="10333132" y="9613901"/>
                  <a:pt x="10177469" y="9571842"/>
                  <a:pt x="10026396" y="9601200"/>
                </a:cubicBezTo>
                <a:cubicBezTo>
                  <a:pt x="9875323" y="9630558"/>
                  <a:pt x="9713746" y="9600268"/>
                  <a:pt x="9618345" y="9601200"/>
                </a:cubicBezTo>
                <a:cubicBezTo>
                  <a:pt x="9522944" y="9602132"/>
                  <a:pt x="8880733" y="9565275"/>
                  <a:pt x="8685657" y="9601200"/>
                </a:cubicBezTo>
                <a:cubicBezTo>
                  <a:pt x="8490581" y="9637125"/>
                  <a:pt x="8639154" y="9600253"/>
                  <a:pt x="8627364" y="9601200"/>
                </a:cubicBezTo>
                <a:cubicBezTo>
                  <a:pt x="8615574" y="9602147"/>
                  <a:pt x="8587442" y="9595923"/>
                  <a:pt x="8569071" y="9601200"/>
                </a:cubicBezTo>
                <a:cubicBezTo>
                  <a:pt x="8550700" y="9606477"/>
                  <a:pt x="8538384" y="9596995"/>
                  <a:pt x="8510778" y="9601200"/>
                </a:cubicBezTo>
                <a:cubicBezTo>
                  <a:pt x="8483172" y="9605405"/>
                  <a:pt x="8128733" y="9588159"/>
                  <a:pt x="7927848" y="9601200"/>
                </a:cubicBezTo>
                <a:cubicBezTo>
                  <a:pt x="7726963" y="9614241"/>
                  <a:pt x="7389905" y="9596040"/>
                  <a:pt x="7170039" y="9601200"/>
                </a:cubicBezTo>
                <a:cubicBezTo>
                  <a:pt x="6950173" y="9606360"/>
                  <a:pt x="7133521" y="9601174"/>
                  <a:pt x="7111746" y="9601200"/>
                </a:cubicBezTo>
                <a:cubicBezTo>
                  <a:pt x="7089971" y="9601226"/>
                  <a:pt x="6623005" y="9545524"/>
                  <a:pt x="6353937" y="9601200"/>
                </a:cubicBezTo>
                <a:cubicBezTo>
                  <a:pt x="6084869" y="9656876"/>
                  <a:pt x="6220566" y="9582817"/>
                  <a:pt x="6120765" y="9601200"/>
                </a:cubicBezTo>
                <a:cubicBezTo>
                  <a:pt x="6020964" y="9619583"/>
                  <a:pt x="5568285" y="9570231"/>
                  <a:pt x="5362956" y="9601200"/>
                </a:cubicBezTo>
                <a:cubicBezTo>
                  <a:pt x="5157627" y="9632169"/>
                  <a:pt x="4926804" y="9516819"/>
                  <a:pt x="4605147" y="9601200"/>
                </a:cubicBezTo>
                <a:cubicBezTo>
                  <a:pt x="4283490" y="9685581"/>
                  <a:pt x="4160756" y="9532733"/>
                  <a:pt x="3847338" y="9601200"/>
                </a:cubicBezTo>
                <a:cubicBezTo>
                  <a:pt x="3533920" y="9669667"/>
                  <a:pt x="3803368" y="9600364"/>
                  <a:pt x="3789045" y="9601200"/>
                </a:cubicBezTo>
                <a:cubicBezTo>
                  <a:pt x="3774722" y="9602036"/>
                  <a:pt x="3748865" y="9600224"/>
                  <a:pt x="3730752" y="9601200"/>
                </a:cubicBezTo>
                <a:cubicBezTo>
                  <a:pt x="3712639" y="9602176"/>
                  <a:pt x="3422130" y="9558097"/>
                  <a:pt x="3322701" y="9601200"/>
                </a:cubicBezTo>
                <a:cubicBezTo>
                  <a:pt x="3223272" y="9644303"/>
                  <a:pt x="3020477" y="9557636"/>
                  <a:pt x="2739771" y="9601200"/>
                </a:cubicBezTo>
                <a:cubicBezTo>
                  <a:pt x="2459065" y="9644764"/>
                  <a:pt x="2177972" y="9589634"/>
                  <a:pt x="1807083" y="9601200"/>
                </a:cubicBezTo>
                <a:cubicBezTo>
                  <a:pt x="1436194" y="9612766"/>
                  <a:pt x="1069809" y="9563603"/>
                  <a:pt x="874395" y="9601200"/>
                </a:cubicBezTo>
                <a:cubicBezTo>
                  <a:pt x="678981" y="9638797"/>
                  <a:pt x="429339" y="9496367"/>
                  <a:pt x="0" y="9601200"/>
                </a:cubicBezTo>
                <a:cubicBezTo>
                  <a:pt x="-28455" y="9436543"/>
                  <a:pt x="63632" y="9149530"/>
                  <a:pt x="0" y="8940412"/>
                </a:cubicBezTo>
                <a:cubicBezTo>
                  <a:pt x="-63632" y="8731294"/>
                  <a:pt x="12890" y="8785371"/>
                  <a:pt x="0" y="8663671"/>
                </a:cubicBezTo>
                <a:cubicBezTo>
                  <a:pt x="-12890" y="8541971"/>
                  <a:pt x="53450" y="8286308"/>
                  <a:pt x="0" y="8098895"/>
                </a:cubicBezTo>
                <a:cubicBezTo>
                  <a:pt x="-53450" y="7911482"/>
                  <a:pt x="44600" y="7853401"/>
                  <a:pt x="0" y="7630130"/>
                </a:cubicBezTo>
                <a:cubicBezTo>
                  <a:pt x="-44600" y="7406860"/>
                  <a:pt x="79788" y="7177219"/>
                  <a:pt x="0" y="6873330"/>
                </a:cubicBezTo>
                <a:cubicBezTo>
                  <a:pt x="-79788" y="6569441"/>
                  <a:pt x="6704" y="6429057"/>
                  <a:pt x="0" y="6308553"/>
                </a:cubicBezTo>
                <a:cubicBezTo>
                  <a:pt x="-6704" y="6188049"/>
                  <a:pt x="27347" y="5777817"/>
                  <a:pt x="0" y="5551753"/>
                </a:cubicBezTo>
                <a:cubicBezTo>
                  <a:pt x="-27347" y="5325689"/>
                  <a:pt x="31561" y="5368618"/>
                  <a:pt x="0" y="5275012"/>
                </a:cubicBezTo>
                <a:cubicBezTo>
                  <a:pt x="-31561" y="5181406"/>
                  <a:pt x="36716" y="5003810"/>
                  <a:pt x="0" y="4806248"/>
                </a:cubicBezTo>
                <a:cubicBezTo>
                  <a:pt x="-36716" y="4608686"/>
                  <a:pt x="20005" y="4535108"/>
                  <a:pt x="0" y="4433495"/>
                </a:cubicBezTo>
                <a:cubicBezTo>
                  <a:pt x="-20005" y="4331882"/>
                  <a:pt x="66892" y="4040889"/>
                  <a:pt x="0" y="3868719"/>
                </a:cubicBezTo>
                <a:cubicBezTo>
                  <a:pt x="-66892" y="3696549"/>
                  <a:pt x="38234" y="3433297"/>
                  <a:pt x="0" y="3303942"/>
                </a:cubicBezTo>
                <a:cubicBezTo>
                  <a:pt x="-38234" y="3174587"/>
                  <a:pt x="42066" y="3041576"/>
                  <a:pt x="0" y="2835178"/>
                </a:cubicBezTo>
                <a:cubicBezTo>
                  <a:pt x="-42066" y="2628780"/>
                  <a:pt x="69227" y="2464808"/>
                  <a:pt x="0" y="2174389"/>
                </a:cubicBezTo>
                <a:cubicBezTo>
                  <a:pt x="-69227" y="1883970"/>
                  <a:pt x="53307" y="1622892"/>
                  <a:pt x="0" y="1417589"/>
                </a:cubicBezTo>
                <a:cubicBezTo>
                  <a:pt x="-53307" y="1212286"/>
                  <a:pt x="43567" y="923088"/>
                  <a:pt x="0" y="756800"/>
                </a:cubicBezTo>
                <a:cubicBezTo>
                  <a:pt x="-43567" y="590512"/>
                  <a:pt x="83601" y="176072"/>
                  <a:pt x="0" y="0"/>
                </a:cubicBezTo>
                <a:close/>
              </a:path>
              <a:path w="17487900" h="9601200" stroke="0" extrusionOk="0">
                <a:moveTo>
                  <a:pt x="0" y="0"/>
                </a:moveTo>
                <a:cubicBezTo>
                  <a:pt x="364027" y="-62365"/>
                  <a:pt x="442133" y="16207"/>
                  <a:pt x="757809" y="0"/>
                </a:cubicBezTo>
                <a:cubicBezTo>
                  <a:pt x="1073485" y="-16207"/>
                  <a:pt x="1041743" y="39930"/>
                  <a:pt x="1165860" y="0"/>
                </a:cubicBezTo>
                <a:cubicBezTo>
                  <a:pt x="1289977" y="-39930"/>
                  <a:pt x="1523380" y="69031"/>
                  <a:pt x="1748790" y="0"/>
                </a:cubicBezTo>
                <a:cubicBezTo>
                  <a:pt x="1974200" y="-69031"/>
                  <a:pt x="2030411" y="32209"/>
                  <a:pt x="2156841" y="0"/>
                </a:cubicBezTo>
                <a:cubicBezTo>
                  <a:pt x="2283271" y="-32209"/>
                  <a:pt x="2518360" y="64476"/>
                  <a:pt x="2739771" y="0"/>
                </a:cubicBezTo>
                <a:cubicBezTo>
                  <a:pt x="2961182" y="-64476"/>
                  <a:pt x="3042627" y="36489"/>
                  <a:pt x="3147822" y="0"/>
                </a:cubicBezTo>
                <a:cubicBezTo>
                  <a:pt x="3253017" y="-36489"/>
                  <a:pt x="3607629" y="3757"/>
                  <a:pt x="3730752" y="0"/>
                </a:cubicBezTo>
                <a:cubicBezTo>
                  <a:pt x="3853875" y="-3757"/>
                  <a:pt x="3763876" y="2524"/>
                  <a:pt x="3789045" y="0"/>
                </a:cubicBezTo>
                <a:cubicBezTo>
                  <a:pt x="3814214" y="-2524"/>
                  <a:pt x="3821991" y="5140"/>
                  <a:pt x="3847338" y="0"/>
                </a:cubicBezTo>
                <a:cubicBezTo>
                  <a:pt x="3872685" y="-5140"/>
                  <a:pt x="4365756" y="97714"/>
                  <a:pt x="4780026" y="0"/>
                </a:cubicBezTo>
                <a:cubicBezTo>
                  <a:pt x="5194296" y="-97714"/>
                  <a:pt x="5086967" y="64822"/>
                  <a:pt x="5362956" y="0"/>
                </a:cubicBezTo>
                <a:cubicBezTo>
                  <a:pt x="5638945" y="-64822"/>
                  <a:pt x="5506838" y="4620"/>
                  <a:pt x="5596128" y="0"/>
                </a:cubicBezTo>
                <a:cubicBezTo>
                  <a:pt x="5685418" y="-4620"/>
                  <a:pt x="5838175" y="40729"/>
                  <a:pt x="6004179" y="0"/>
                </a:cubicBezTo>
                <a:cubicBezTo>
                  <a:pt x="6170183" y="-40729"/>
                  <a:pt x="6300737" y="11142"/>
                  <a:pt x="6587109" y="0"/>
                </a:cubicBezTo>
                <a:cubicBezTo>
                  <a:pt x="6873481" y="-11142"/>
                  <a:pt x="6749036" y="1843"/>
                  <a:pt x="6820281" y="0"/>
                </a:cubicBezTo>
                <a:cubicBezTo>
                  <a:pt x="6891526" y="-1843"/>
                  <a:pt x="7379794" y="88837"/>
                  <a:pt x="7578090" y="0"/>
                </a:cubicBezTo>
                <a:cubicBezTo>
                  <a:pt x="7776386" y="-88837"/>
                  <a:pt x="8085932" y="52360"/>
                  <a:pt x="8510778" y="0"/>
                </a:cubicBezTo>
                <a:cubicBezTo>
                  <a:pt x="8935624" y="-52360"/>
                  <a:pt x="8642610" y="9812"/>
                  <a:pt x="8743950" y="0"/>
                </a:cubicBezTo>
                <a:cubicBezTo>
                  <a:pt x="8845290" y="-9812"/>
                  <a:pt x="8961940" y="15256"/>
                  <a:pt x="9152001" y="0"/>
                </a:cubicBezTo>
                <a:cubicBezTo>
                  <a:pt x="9342062" y="-15256"/>
                  <a:pt x="9752928" y="60164"/>
                  <a:pt x="9909810" y="0"/>
                </a:cubicBezTo>
                <a:cubicBezTo>
                  <a:pt x="10066692" y="-60164"/>
                  <a:pt x="10364325" y="50103"/>
                  <a:pt x="10492740" y="0"/>
                </a:cubicBezTo>
                <a:cubicBezTo>
                  <a:pt x="10621155" y="-50103"/>
                  <a:pt x="10857826" y="69190"/>
                  <a:pt x="11075670" y="0"/>
                </a:cubicBezTo>
                <a:cubicBezTo>
                  <a:pt x="11293514" y="-69190"/>
                  <a:pt x="11489869" y="7395"/>
                  <a:pt x="11658600" y="0"/>
                </a:cubicBezTo>
                <a:cubicBezTo>
                  <a:pt x="11827331" y="-7395"/>
                  <a:pt x="12099679" y="63298"/>
                  <a:pt x="12241530" y="0"/>
                </a:cubicBezTo>
                <a:cubicBezTo>
                  <a:pt x="12383381" y="-63298"/>
                  <a:pt x="12454071" y="15866"/>
                  <a:pt x="12649581" y="0"/>
                </a:cubicBezTo>
                <a:cubicBezTo>
                  <a:pt x="12845091" y="-15866"/>
                  <a:pt x="13040605" y="46320"/>
                  <a:pt x="13232511" y="0"/>
                </a:cubicBezTo>
                <a:cubicBezTo>
                  <a:pt x="13424417" y="-46320"/>
                  <a:pt x="13488573" y="25464"/>
                  <a:pt x="13640562" y="0"/>
                </a:cubicBezTo>
                <a:cubicBezTo>
                  <a:pt x="13792551" y="-25464"/>
                  <a:pt x="13937240" y="1241"/>
                  <a:pt x="14048613" y="0"/>
                </a:cubicBezTo>
                <a:cubicBezTo>
                  <a:pt x="14159986" y="-1241"/>
                  <a:pt x="14085838" y="5480"/>
                  <a:pt x="14106906" y="0"/>
                </a:cubicBezTo>
                <a:cubicBezTo>
                  <a:pt x="14127974" y="-5480"/>
                  <a:pt x="14648599" y="83697"/>
                  <a:pt x="15039594" y="0"/>
                </a:cubicBezTo>
                <a:cubicBezTo>
                  <a:pt x="15430589" y="-83697"/>
                  <a:pt x="15205751" y="3915"/>
                  <a:pt x="15272766" y="0"/>
                </a:cubicBezTo>
                <a:cubicBezTo>
                  <a:pt x="15339781" y="-3915"/>
                  <a:pt x="15833446" y="77584"/>
                  <a:pt x="16030575" y="0"/>
                </a:cubicBezTo>
                <a:cubicBezTo>
                  <a:pt x="16227704" y="-77584"/>
                  <a:pt x="16436663" y="36752"/>
                  <a:pt x="16788384" y="0"/>
                </a:cubicBezTo>
                <a:cubicBezTo>
                  <a:pt x="17140105" y="-36752"/>
                  <a:pt x="16826900" y="1953"/>
                  <a:pt x="16846677" y="0"/>
                </a:cubicBezTo>
                <a:cubicBezTo>
                  <a:pt x="16866454" y="-1953"/>
                  <a:pt x="17257226" y="14313"/>
                  <a:pt x="17487900" y="0"/>
                </a:cubicBezTo>
                <a:cubicBezTo>
                  <a:pt x="17525982" y="221950"/>
                  <a:pt x="17477869" y="331159"/>
                  <a:pt x="17487900" y="468764"/>
                </a:cubicBezTo>
                <a:cubicBezTo>
                  <a:pt x="17497931" y="606369"/>
                  <a:pt x="17471714" y="717316"/>
                  <a:pt x="17487900" y="841517"/>
                </a:cubicBezTo>
                <a:cubicBezTo>
                  <a:pt x="17504086" y="965718"/>
                  <a:pt x="17421387" y="1353481"/>
                  <a:pt x="17487900" y="1598317"/>
                </a:cubicBezTo>
                <a:cubicBezTo>
                  <a:pt x="17554413" y="1843153"/>
                  <a:pt x="17436829" y="2180309"/>
                  <a:pt x="17487900" y="2355118"/>
                </a:cubicBezTo>
                <a:cubicBezTo>
                  <a:pt x="17538971" y="2529927"/>
                  <a:pt x="17446292" y="2617624"/>
                  <a:pt x="17487900" y="2823882"/>
                </a:cubicBezTo>
                <a:cubicBezTo>
                  <a:pt x="17529508" y="3030140"/>
                  <a:pt x="17442013" y="3107283"/>
                  <a:pt x="17487900" y="3292647"/>
                </a:cubicBezTo>
                <a:cubicBezTo>
                  <a:pt x="17533787" y="3478011"/>
                  <a:pt x="17460419" y="3483625"/>
                  <a:pt x="17487900" y="3569387"/>
                </a:cubicBezTo>
                <a:cubicBezTo>
                  <a:pt x="17515381" y="3655149"/>
                  <a:pt x="17449545" y="4072538"/>
                  <a:pt x="17487900" y="4230176"/>
                </a:cubicBezTo>
                <a:cubicBezTo>
                  <a:pt x="17526255" y="4387814"/>
                  <a:pt x="17433016" y="4674787"/>
                  <a:pt x="17487900" y="4794952"/>
                </a:cubicBezTo>
                <a:cubicBezTo>
                  <a:pt x="17542784" y="4915117"/>
                  <a:pt x="17475317" y="4994944"/>
                  <a:pt x="17487900" y="5167705"/>
                </a:cubicBezTo>
                <a:cubicBezTo>
                  <a:pt x="17500483" y="5340466"/>
                  <a:pt x="17447074" y="5730422"/>
                  <a:pt x="17487900" y="5924505"/>
                </a:cubicBezTo>
                <a:cubicBezTo>
                  <a:pt x="17528726" y="6118588"/>
                  <a:pt x="17465848" y="6114716"/>
                  <a:pt x="17487900" y="6297258"/>
                </a:cubicBezTo>
                <a:cubicBezTo>
                  <a:pt x="17509952" y="6479800"/>
                  <a:pt x="17438024" y="6645685"/>
                  <a:pt x="17487900" y="6862034"/>
                </a:cubicBezTo>
                <a:cubicBezTo>
                  <a:pt x="17537776" y="7078383"/>
                  <a:pt x="17462921" y="7036130"/>
                  <a:pt x="17487900" y="7138775"/>
                </a:cubicBezTo>
                <a:cubicBezTo>
                  <a:pt x="17512879" y="7241420"/>
                  <a:pt x="17457046" y="7343777"/>
                  <a:pt x="17487900" y="7511527"/>
                </a:cubicBezTo>
                <a:cubicBezTo>
                  <a:pt x="17518754" y="7679277"/>
                  <a:pt x="17411492" y="7912490"/>
                  <a:pt x="17487900" y="8268328"/>
                </a:cubicBezTo>
                <a:cubicBezTo>
                  <a:pt x="17564308" y="8624166"/>
                  <a:pt x="17467336" y="8472032"/>
                  <a:pt x="17487900" y="8641080"/>
                </a:cubicBezTo>
                <a:cubicBezTo>
                  <a:pt x="17508464" y="8810128"/>
                  <a:pt x="17461701" y="8786555"/>
                  <a:pt x="17487900" y="8917820"/>
                </a:cubicBezTo>
                <a:cubicBezTo>
                  <a:pt x="17514099" y="9049085"/>
                  <a:pt x="17486354" y="9270384"/>
                  <a:pt x="17487900" y="9601200"/>
                </a:cubicBezTo>
                <a:cubicBezTo>
                  <a:pt x="17267779" y="9647086"/>
                  <a:pt x="17093801" y="9515675"/>
                  <a:pt x="16730091" y="9601200"/>
                </a:cubicBezTo>
                <a:cubicBezTo>
                  <a:pt x="16366381" y="9686725"/>
                  <a:pt x="16686326" y="9601164"/>
                  <a:pt x="16671798" y="9601200"/>
                </a:cubicBezTo>
                <a:cubicBezTo>
                  <a:pt x="16657270" y="9601236"/>
                  <a:pt x="15932638" y="9489680"/>
                  <a:pt x="15739110" y="9601200"/>
                </a:cubicBezTo>
                <a:cubicBezTo>
                  <a:pt x="15545582" y="9712720"/>
                  <a:pt x="15707759" y="9597462"/>
                  <a:pt x="15680817" y="9601200"/>
                </a:cubicBezTo>
                <a:cubicBezTo>
                  <a:pt x="15653875" y="9604938"/>
                  <a:pt x="15169378" y="9530441"/>
                  <a:pt x="14748129" y="9601200"/>
                </a:cubicBezTo>
                <a:cubicBezTo>
                  <a:pt x="14326880" y="9671959"/>
                  <a:pt x="14408705" y="9544399"/>
                  <a:pt x="14165199" y="9601200"/>
                </a:cubicBezTo>
                <a:cubicBezTo>
                  <a:pt x="13921693" y="9658001"/>
                  <a:pt x="13855476" y="9596865"/>
                  <a:pt x="13757148" y="9601200"/>
                </a:cubicBezTo>
                <a:cubicBezTo>
                  <a:pt x="13658820" y="9605535"/>
                  <a:pt x="13626418" y="9581398"/>
                  <a:pt x="13523976" y="9601200"/>
                </a:cubicBezTo>
                <a:cubicBezTo>
                  <a:pt x="13421534" y="9621002"/>
                  <a:pt x="13263008" y="9587917"/>
                  <a:pt x="13115925" y="9601200"/>
                </a:cubicBezTo>
                <a:cubicBezTo>
                  <a:pt x="12968842" y="9614483"/>
                  <a:pt x="12634595" y="9586093"/>
                  <a:pt x="12183237" y="9601200"/>
                </a:cubicBezTo>
                <a:cubicBezTo>
                  <a:pt x="11731879" y="9616307"/>
                  <a:pt x="11719236" y="9511312"/>
                  <a:pt x="11425428" y="9601200"/>
                </a:cubicBezTo>
                <a:cubicBezTo>
                  <a:pt x="11131620" y="9691088"/>
                  <a:pt x="11111314" y="9584232"/>
                  <a:pt x="11017377" y="9601200"/>
                </a:cubicBezTo>
                <a:cubicBezTo>
                  <a:pt x="10923440" y="9618168"/>
                  <a:pt x="10439311" y="9572871"/>
                  <a:pt x="10259568" y="9601200"/>
                </a:cubicBezTo>
                <a:cubicBezTo>
                  <a:pt x="10079825" y="9629529"/>
                  <a:pt x="9710977" y="9504867"/>
                  <a:pt x="9326880" y="9601200"/>
                </a:cubicBezTo>
                <a:cubicBezTo>
                  <a:pt x="8942783" y="9697533"/>
                  <a:pt x="9186154" y="9585916"/>
                  <a:pt x="9093708" y="9601200"/>
                </a:cubicBezTo>
                <a:cubicBezTo>
                  <a:pt x="9001262" y="9616484"/>
                  <a:pt x="8975134" y="9580782"/>
                  <a:pt x="8860536" y="9601200"/>
                </a:cubicBezTo>
                <a:cubicBezTo>
                  <a:pt x="8745938" y="9621618"/>
                  <a:pt x="8451166" y="9575908"/>
                  <a:pt x="8277606" y="9601200"/>
                </a:cubicBezTo>
                <a:cubicBezTo>
                  <a:pt x="8104046" y="9626492"/>
                  <a:pt x="7742608" y="9579273"/>
                  <a:pt x="7344918" y="9601200"/>
                </a:cubicBezTo>
                <a:cubicBezTo>
                  <a:pt x="6947228" y="9623127"/>
                  <a:pt x="7052729" y="9573314"/>
                  <a:pt x="6936867" y="9601200"/>
                </a:cubicBezTo>
                <a:cubicBezTo>
                  <a:pt x="6821005" y="9629086"/>
                  <a:pt x="6893859" y="9594332"/>
                  <a:pt x="6878574" y="9601200"/>
                </a:cubicBezTo>
                <a:cubicBezTo>
                  <a:pt x="6863289" y="9608068"/>
                  <a:pt x="6849000" y="9594779"/>
                  <a:pt x="6820281" y="9601200"/>
                </a:cubicBezTo>
                <a:cubicBezTo>
                  <a:pt x="6791562" y="9607621"/>
                  <a:pt x="6782949" y="9595929"/>
                  <a:pt x="6761988" y="9601200"/>
                </a:cubicBezTo>
                <a:cubicBezTo>
                  <a:pt x="6741027" y="9606471"/>
                  <a:pt x="6718748" y="9595019"/>
                  <a:pt x="6703695" y="9601200"/>
                </a:cubicBezTo>
                <a:cubicBezTo>
                  <a:pt x="6688642" y="9607381"/>
                  <a:pt x="6328611" y="9568853"/>
                  <a:pt x="6120765" y="9601200"/>
                </a:cubicBezTo>
                <a:cubicBezTo>
                  <a:pt x="5912919" y="9633547"/>
                  <a:pt x="5566867" y="9531094"/>
                  <a:pt x="5362956" y="9601200"/>
                </a:cubicBezTo>
                <a:cubicBezTo>
                  <a:pt x="5159045" y="9671306"/>
                  <a:pt x="4641858" y="9490167"/>
                  <a:pt x="4430268" y="9601200"/>
                </a:cubicBezTo>
                <a:cubicBezTo>
                  <a:pt x="4218678" y="9712233"/>
                  <a:pt x="3734895" y="9600729"/>
                  <a:pt x="3497580" y="9601200"/>
                </a:cubicBezTo>
                <a:cubicBezTo>
                  <a:pt x="3260265" y="9601671"/>
                  <a:pt x="2794691" y="9532044"/>
                  <a:pt x="2564892" y="9601200"/>
                </a:cubicBezTo>
                <a:cubicBezTo>
                  <a:pt x="2335093" y="9670356"/>
                  <a:pt x="2430905" y="9574953"/>
                  <a:pt x="2331720" y="9601200"/>
                </a:cubicBezTo>
                <a:cubicBezTo>
                  <a:pt x="2232535" y="9627447"/>
                  <a:pt x="2021170" y="9598108"/>
                  <a:pt x="1923669" y="9601200"/>
                </a:cubicBezTo>
                <a:cubicBezTo>
                  <a:pt x="1826168" y="9604292"/>
                  <a:pt x="1432323" y="9497700"/>
                  <a:pt x="990981" y="9601200"/>
                </a:cubicBezTo>
                <a:cubicBezTo>
                  <a:pt x="549639" y="9704700"/>
                  <a:pt x="265369" y="9525409"/>
                  <a:pt x="0" y="9601200"/>
                </a:cubicBezTo>
                <a:cubicBezTo>
                  <a:pt x="-17603" y="9453162"/>
                  <a:pt x="32651" y="9268278"/>
                  <a:pt x="0" y="9036424"/>
                </a:cubicBezTo>
                <a:cubicBezTo>
                  <a:pt x="-32651" y="8804570"/>
                  <a:pt x="48902" y="8657279"/>
                  <a:pt x="0" y="8471647"/>
                </a:cubicBezTo>
                <a:cubicBezTo>
                  <a:pt x="-48902" y="8286015"/>
                  <a:pt x="90339" y="8026717"/>
                  <a:pt x="0" y="7714847"/>
                </a:cubicBezTo>
                <a:cubicBezTo>
                  <a:pt x="-90339" y="7402977"/>
                  <a:pt x="12078" y="7464922"/>
                  <a:pt x="0" y="7246082"/>
                </a:cubicBezTo>
                <a:cubicBezTo>
                  <a:pt x="-12078" y="7027242"/>
                  <a:pt x="3207" y="6899609"/>
                  <a:pt x="0" y="6585294"/>
                </a:cubicBezTo>
                <a:cubicBezTo>
                  <a:pt x="-3207" y="6270979"/>
                  <a:pt x="23024" y="6416414"/>
                  <a:pt x="0" y="6308553"/>
                </a:cubicBezTo>
                <a:cubicBezTo>
                  <a:pt x="-23024" y="6200692"/>
                  <a:pt x="67584" y="5845803"/>
                  <a:pt x="0" y="5647765"/>
                </a:cubicBezTo>
                <a:cubicBezTo>
                  <a:pt x="-67584" y="5449727"/>
                  <a:pt x="16777" y="5282911"/>
                  <a:pt x="0" y="5179000"/>
                </a:cubicBezTo>
                <a:cubicBezTo>
                  <a:pt x="-16777" y="5075090"/>
                  <a:pt x="4045" y="4800189"/>
                  <a:pt x="0" y="4614224"/>
                </a:cubicBezTo>
                <a:cubicBezTo>
                  <a:pt x="-4045" y="4428259"/>
                  <a:pt x="39720" y="4032121"/>
                  <a:pt x="0" y="3857423"/>
                </a:cubicBezTo>
                <a:cubicBezTo>
                  <a:pt x="-39720" y="3682725"/>
                  <a:pt x="6984" y="3482737"/>
                  <a:pt x="0" y="3196635"/>
                </a:cubicBezTo>
                <a:cubicBezTo>
                  <a:pt x="-6984" y="2910533"/>
                  <a:pt x="26502" y="2922788"/>
                  <a:pt x="0" y="2727870"/>
                </a:cubicBezTo>
                <a:cubicBezTo>
                  <a:pt x="-26502" y="2532953"/>
                  <a:pt x="68402" y="2187918"/>
                  <a:pt x="0" y="1971070"/>
                </a:cubicBezTo>
                <a:cubicBezTo>
                  <a:pt x="-68402" y="1754222"/>
                  <a:pt x="21803" y="1689432"/>
                  <a:pt x="0" y="1502305"/>
                </a:cubicBezTo>
                <a:cubicBezTo>
                  <a:pt x="-21803" y="1315179"/>
                  <a:pt x="4635" y="1130212"/>
                  <a:pt x="0" y="1033541"/>
                </a:cubicBezTo>
                <a:cubicBezTo>
                  <a:pt x="-4635" y="936870"/>
                  <a:pt x="54715" y="683334"/>
                  <a:pt x="0" y="564776"/>
                </a:cubicBezTo>
                <a:cubicBezTo>
                  <a:pt x="-54715" y="446219"/>
                  <a:pt x="24181" y="232162"/>
                  <a:pt x="0" y="0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788745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6642F-7EAE-4D2E-9918-1316D1FE729E}"/>
              </a:ext>
            </a:extLst>
          </p:cNvPr>
          <p:cNvSpPr txBox="1"/>
          <p:nvPr/>
        </p:nvSpPr>
        <p:spPr>
          <a:xfrm>
            <a:off x="2895600" y="2171700"/>
            <a:ext cx="12192000" cy="3473291"/>
          </a:xfrm>
          <a:prstGeom prst="wedgeRoundRectCallout">
            <a:avLst>
              <a:gd name="adj1" fmla="val -28599"/>
              <a:gd name="adj2" fmla="val 75126"/>
              <a:gd name="adj3" fmla="val 16667"/>
            </a:avLst>
          </a:prstGeom>
          <a:solidFill>
            <a:srgbClr val="FCD2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Kể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về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một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tấm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gương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nhặt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được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của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rơi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trả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lại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người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đánh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mất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mà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em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biết</a:t>
            </a:r>
            <a:r>
              <a:rPr lang="en-US" sz="66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45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7FE90-C9CD-4945-973D-A5FFD825516F}"/>
              </a:ext>
            </a:extLst>
          </p:cNvPr>
          <p:cNvSpPr/>
          <p:nvPr/>
        </p:nvSpPr>
        <p:spPr>
          <a:xfrm>
            <a:off x="400050" y="342900"/>
            <a:ext cx="17487900" cy="9601200"/>
          </a:xfrm>
          <a:custGeom>
            <a:avLst/>
            <a:gdLst>
              <a:gd name="connsiteX0" fmla="*/ 0 w 17487900"/>
              <a:gd name="connsiteY0" fmla="*/ 0 h 9601200"/>
              <a:gd name="connsiteX1" fmla="*/ 408051 w 17487900"/>
              <a:gd name="connsiteY1" fmla="*/ 0 h 9601200"/>
              <a:gd name="connsiteX2" fmla="*/ 1165860 w 17487900"/>
              <a:gd name="connsiteY2" fmla="*/ 0 h 9601200"/>
              <a:gd name="connsiteX3" fmla="*/ 1748790 w 17487900"/>
              <a:gd name="connsiteY3" fmla="*/ 0 h 9601200"/>
              <a:gd name="connsiteX4" fmla="*/ 2506599 w 17487900"/>
              <a:gd name="connsiteY4" fmla="*/ 0 h 9601200"/>
              <a:gd name="connsiteX5" fmla="*/ 3264408 w 17487900"/>
              <a:gd name="connsiteY5" fmla="*/ 0 h 9601200"/>
              <a:gd name="connsiteX6" fmla="*/ 3322701 w 17487900"/>
              <a:gd name="connsiteY6" fmla="*/ 0 h 9601200"/>
              <a:gd name="connsiteX7" fmla="*/ 4255389 w 17487900"/>
              <a:gd name="connsiteY7" fmla="*/ 0 h 9601200"/>
              <a:gd name="connsiteX8" fmla="*/ 4313682 w 17487900"/>
              <a:gd name="connsiteY8" fmla="*/ 0 h 9601200"/>
              <a:gd name="connsiteX9" fmla="*/ 5071491 w 17487900"/>
              <a:gd name="connsiteY9" fmla="*/ 0 h 9601200"/>
              <a:gd name="connsiteX10" fmla="*/ 5304663 w 17487900"/>
              <a:gd name="connsiteY10" fmla="*/ 0 h 9601200"/>
              <a:gd name="connsiteX11" fmla="*/ 5362956 w 17487900"/>
              <a:gd name="connsiteY11" fmla="*/ 0 h 9601200"/>
              <a:gd name="connsiteX12" fmla="*/ 5596128 w 17487900"/>
              <a:gd name="connsiteY12" fmla="*/ 0 h 9601200"/>
              <a:gd name="connsiteX13" fmla="*/ 5654421 w 17487900"/>
              <a:gd name="connsiteY13" fmla="*/ 0 h 9601200"/>
              <a:gd name="connsiteX14" fmla="*/ 5887593 w 17487900"/>
              <a:gd name="connsiteY14" fmla="*/ 0 h 9601200"/>
              <a:gd name="connsiteX15" fmla="*/ 6295644 w 17487900"/>
              <a:gd name="connsiteY15" fmla="*/ 0 h 9601200"/>
              <a:gd name="connsiteX16" fmla="*/ 6878574 w 17487900"/>
              <a:gd name="connsiteY16" fmla="*/ 0 h 9601200"/>
              <a:gd name="connsiteX17" fmla="*/ 7286625 w 17487900"/>
              <a:gd name="connsiteY17" fmla="*/ 0 h 9601200"/>
              <a:gd name="connsiteX18" fmla="*/ 8219313 w 17487900"/>
              <a:gd name="connsiteY18" fmla="*/ 0 h 9601200"/>
              <a:gd name="connsiteX19" fmla="*/ 8277606 w 17487900"/>
              <a:gd name="connsiteY19" fmla="*/ 0 h 9601200"/>
              <a:gd name="connsiteX20" fmla="*/ 8335899 w 17487900"/>
              <a:gd name="connsiteY20" fmla="*/ 0 h 9601200"/>
              <a:gd name="connsiteX21" fmla="*/ 8394192 w 17487900"/>
              <a:gd name="connsiteY21" fmla="*/ 0 h 9601200"/>
              <a:gd name="connsiteX22" fmla="*/ 9326880 w 17487900"/>
              <a:gd name="connsiteY22" fmla="*/ 0 h 9601200"/>
              <a:gd name="connsiteX23" fmla="*/ 9734931 w 17487900"/>
              <a:gd name="connsiteY23" fmla="*/ 0 h 9601200"/>
              <a:gd name="connsiteX24" fmla="*/ 9968103 w 17487900"/>
              <a:gd name="connsiteY24" fmla="*/ 0 h 9601200"/>
              <a:gd name="connsiteX25" fmla="*/ 10900791 w 17487900"/>
              <a:gd name="connsiteY25" fmla="*/ 0 h 9601200"/>
              <a:gd name="connsiteX26" fmla="*/ 11833479 w 17487900"/>
              <a:gd name="connsiteY26" fmla="*/ 0 h 9601200"/>
              <a:gd name="connsiteX27" fmla="*/ 12066651 w 17487900"/>
              <a:gd name="connsiteY27" fmla="*/ 0 h 9601200"/>
              <a:gd name="connsiteX28" fmla="*/ 12999339 w 17487900"/>
              <a:gd name="connsiteY28" fmla="*/ 0 h 9601200"/>
              <a:gd name="connsiteX29" fmla="*/ 13232511 w 17487900"/>
              <a:gd name="connsiteY29" fmla="*/ 0 h 9601200"/>
              <a:gd name="connsiteX30" fmla="*/ 14165199 w 17487900"/>
              <a:gd name="connsiteY30" fmla="*/ 0 h 9601200"/>
              <a:gd name="connsiteX31" fmla="*/ 14748129 w 17487900"/>
              <a:gd name="connsiteY31" fmla="*/ 0 h 9601200"/>
              <a:gd name="connsiteX32" fmla="*/ 15505938 w 17487900"/>
              <a:gd name="connsiteY32" fmla="*/ 0 h 9601200"/>
              <a:gd name="connsiteX33" fmla="*/ 16088868 w 17487900"/>
              <a:gd name="connsiteY33" fmla="*/ 0 h 9601200"/>
              <a:gd name="connsiteX34" fmla="*/ 17487900 w 17487900"/>
              <a:gd name="connsiteY34" fmla="*/ 0 h 9601200"/>
              <a:gd name="connsiteX35" fmla="*/ 17487900 w 17487900"/>
              <a:gd name="connsiteY35" fmla="*/ 468764 h 9601200"/>
              <a:gd name="connsiteX36" fmla="*/ 17487900 w 17487900"/>
              <a:gd name="connsiteY36" fmla="*/ 1129553 h 9601200"/>
              <a:gd name="connsiteX37" fmla="*/ 17487900 w 17487900"/>
              <a:gd name="connsiteY37" fmla="*/ 1886353 h 9601200"/>
              <a:gd name="connsiteX38" fmla="*/ 17487900 w 17487900"/>
              <a:gd name="connsiteY38" fmla="*/ 2259106 h 9601200"/>
              <a:gd name="connsiteX39" fmla="*/ 17487900 w 17487900"/>
              <a:gd name="connsiteY39" fmla="*/ 2823882 h 9601200"/>
              <a:gd name="connsiteX40" fmla="*/ 17487900 w 17487900"/>
              <a:gd name="connsiteY40" fmla="*/ 3580683 h 9601200"/>
              <a:gd name="connsiteX41" fmla="*/ 17487900 w 17487900"/>
              <a:gd name="connsiteY41" fmla="*/ 4049447 h 9601200"/>
              <a:gd name="connsiteX42" fmla="*/ 17487900 w 17487900"/>
              <a:gd name="connsiteY42" fmla="*/ 4422200 h 9601200"/>
              <a:gd name="connsiteX43" fmla="*/ 17487900 w 17487900"/>
              <a:gd name="connsiteY43" fmla="*/ 4986976 h 9601200"/>
              <a:gd name="connsiteX44" fmla="*/ 17487900 w 17487900"/>
              <a:gd name="connsiteY44" fmla="*/ 5263717 h 9601200"/>
              <a:gd name="connsiteX45" fmla="*/ 17487900 w 17487900"/>
              <a:gd name="connsiteY45" fmla="*/ 5924505 h 9601200"/>
              <a:gd name="connsiteX46" fmla="*/ 17487900 w 17487900"/>
              <a:gd name="connsiteY46" fmla="*/ 6297258 h 9601200"/>
              <a:gd name="connsiteX47" fmla="*/ 17487900 w 17487900"/>
              <a:gd name="connsiteY47" fmla="*/ 6958046 h 9601200"/>
              <a:gd name="connsiteX48" fmla="*/ 17487900 w 17487900"/>
              <a:gd name="connsiteY48" fmla="*/ 7330799 h 9601200"/>
              <a:gd name="connsiteX49" fmla="*/ 17487900 w 17487900"/>
              <a:gd name="connsiteY49" fmla="*/ 7607539 h 9601200"/>
              <a:gd name="connsiteX50" fmla="*/ 17487900 w 17487900"/>
              <a:gd name="connsiteY50" fmla="*/ 7980292 h 9601200"/>
              <a:gd name="connsiteX51" fmla="*/ 17487900 w 17487900"/>
              <a:gd name="connsiteY51" fmla="*/ 8545068 h 9601200"/>
              <a:gd name="connsiteX52" fmla="*/ 17487900 w 17487900"/>
              <a:gd name="connsiteY52" fmla="*/ 8821808 h 9601200"/>
              <a:gd name="connsiteX53" fmla="*/ 17487900 w 17487900"/>
              <a:gd name="connsiteY53" fmla="*/ 9601200 h 9601200"/>
              <a:gd name="connsiteX54" fmla="*/ 16555212 w 17487900"/>
              <a:gd name="connsiteY54" fmla="*/ 9601200 h 9601200"/>
              <a:gd name="connsiteX55" fmla="*/ 15972282 w 17487900"/>
              <a:gd name="connsiteY55" fmla="*/ 9601200 h 9601200"/>
              <a:gd name="connsiteX56" fmla="*/ 15739110 w 17487900"/>
              <a:gd name="connsiteY56" fmla="*/ 9601200 h 9601200"/>
              <a:gd name="connsiteX57" fmla="*/ 15680817 w 17487900"/>
              <a:gd name="connsiteY57" fmla="*/ 9601200 h 9601200"/>
              <a:gd name="connsiteX58" fmla="*/ 15622524 w 17487900"/>
              <a:gd name="connsiteY58" fmla="*/ 9601200 h 9601200"/>
              <a:gd name="connsiteX59" fmla="*/ 15039594 w 17487900"/>
              <a:gd name="connsiteY59" fmla="*/ 9601200 h 9601200"/>
              <a:gd name="connsiteX60" fmla="*/ 14981301 w 17487900"/>
              <a:gd name="connsiteY60" fmla="*/ 9601200 h 9601200"/>
              <a:gd name="connsiteX61" fmla="*/ 14748129 w 17487900"/>
              <a:gd name="connsiteY61" fmla="*/ 9601200 h 9601200"/>
              <a:gd name="connsiteX62" fmla="*/ 13815441 w 17487900"/>
              <a:gd name="connsiteY62" fmla="*/ 9601200 h 9601200"/>
              <a:gd name="connsiteX63" fmla="*/ 13057632 w 17487900"/>
              <a:gd name="connsiteY63" fmla="*/ 9601200 h 9601200"/>
              <a:gd name="connsiteX64" fmla="*/ 12999339 w 17487900"/>
              <a:gd name="connsiteY64" fmla="*/ 9601200 h 9601200"/>
              <a:gd name="connsiteX65" fmla="*/ 12416409 w 17487900"/>
              <a:gd name="connsiteY65" fmla="*/ 9601200 h 9601200"/>
              <a:gd name="connsiteX66" fmla="*/ 12183237 w 17487900"/>
              <a:gd name="connsiteY66" fmla="*/ 9601200 h 9601200"/>
              <a:gd name="connsiteX67" fmla="*/ 11600307 w 17487900"/>
              <a:gd name="connsiteY67" fmla="*/ 9601200 h 9601200"/>
              <a:gd name="connsiteX68" fmla="*/ 11542014 w 17487900"/>
              <a:gd name="connsiteY68" fmla="*/ 9601200 h 9601200"/>
              <a:gd name="connsiteX69" fmla="*/ 10959084 w 17487900"/>
              <a:gd name="connsiteY69" fmla="*/ 9601200 h 9601200"/>
              <a:gd name="connsiteX70" fmla="*/ 10900791 w 17487900"/>
              <a:gd name="connsiteY70" fmla="*/ 9601200 h 9601200"/>
              <a:gd name="connsiteX71" fmla="*/ 10667619 w 17487900"/>
              <a:gd name="connsiteY71" fmla="*/ 9601200 h 9601200"/>
              <a:gd name="connsiteX72" fmla="*/ 10434447 w 17487900"/>
              <a:gd name="connsiteY72" fmla="*/ 9601200 h 9601200"/>
              <a:gd name="connsiteX73" fmla="*/ 10026396 w 17487900"/>
              <a:gd name="connsiteY73" fmla="*/ 9601200 h 9601200"/>
              <a:gd name="connsiteX74" fmla="*/ 9618345 w 17487900"/>
              <a:gd name="connsiteY74" fmla="*/ 9601200 h 9601200"/>
              <a:gd name="connsiteX75" fmla="*/ 8685657 w 17487900"/>
              <a:gd name="connsiteY75" fmla="*/ 9601200 h 9601200"/>
              <a:gd name="connsiteX76" fmla="*/ 8627364 w 17487900"/>
              <a:gd name="connsiteY76" fmla="*/ 9601200 h 9601200"/>
              <a:gd name="connsiteX77" fmla="*/ 8569071 w 17487900"/>
              <a:gd name="connsiteY77" fmla="*/ 9601200 h 9601200"/>
              <a:gd name="connsiteX78" fmla="*/ 8510778 w 17487900"/>
              <a:gd name="connsiteY78" fmla="*/ 9601200 h 9601200"/>
              <a:gd name="connsiteX79" fmla="*/ 7927848 w 17487900"/>
              <a:gd name="connsiteY79" fmla="*/ 9601200 h 9601200"/>
              <a:gd name="connsiteX80" fmla="*/ 7170039 w 17487900"/>
              <a:gd name="connsiteY80" fmla="*/ 9601200 h 9601200"/>
              <a:gd name="connsiteX81" fmla="*/ 7111746 w 17487900"/>
              <a:gd name="connsiteY81" fmla="*/ 9601200 h 9601200"/>
              <a:gd name="connsiteX82" fmla="*/ 6353937 w 17487900"/>
              <a:gd name="connsiteY82" fmla="*/ 9601200 h 9601200"/>
              <a:gd name="connsiteX83" fmla="*/ 6120765 w 17487900"/>
              <a:gd name="connsiteY83" fmla="*/ 9601200 h 9601200"/>
              <a:gd name="connsiteX84" fmla="*/ 5362956 w 17487900"/>
              <a:gd name="connsiteY84" fmla="*/ 9601200 h 9601200"/>
              <a:gd name="connsiteX85" fmla="*/ 4605147 w 17487900"/>
              <a:gd name="connsiteY85" fmla="*/ 9601200 h 9601200"/>
              <a:gd name="connsiteX86" fmla="*/ 3847338 w 17487900"/>
              <a:gd name="connsiteY86" fmla="*/ 9601200 h 9601200"/>
              <a:gd name="connsiteX87" fmla="*/ 3789045 w 17487900"/>
              <a:gd name="connsiteY87" fmla="*/ 9601200 h 9601200"/>
              <a:gd name="connsiteX88" fmla="*/ 3730752 w 17487900"/>
              <a:gd name="connsiteY88" fmla="*/ 9601200 h 9601200"/>
              <a:gd name="connsiteX89" fmla="*/ 3322701 w 17487900"/>
              <a:gd name="connsiteY89" fmla="*/ 9601200 h 9601200"/>
              <a:gd name="connsiteX90" fmla="*/ 2739771 w 17487900"/>
              <a:gd name="connsiteY90" fmla="*/ 9601200 h 9601200"/>
              <a:gd name="connsiteX91" fmla="*/ 1807083 w 17487900"/>
              <a:gd name="connsiteY91" fmla="*/ 9601200 h 9601200"/>
              <a:gd name="connsiteX92" fmla="*/ 874395 w 17487900"/>
              <a:gd name="connsiteY92" fmla="*/ 9601200 h 9601200"/>
              <a:gd name="connsiteX93" fmla="*/ 0 w 17487900"/>
              <a:gd name="connsiteY93" fmla="*/ 9601200 h 9601200"/>
              <a:gd name="connsiteX94" fmla="*/ 0 w 17487900"/>
              <a:gd name="connsiteY94" fmla="*/ 8940412 h 9601200"/>
              <a:gd name="connsiteX95" fmla="*/ 0 w 17487900"/>
              <a:gd name="connsiteY95" fmla="*/ 8663671 h 9601200"/>
              <a:gd name="connsiteX96" fmla="*/ 0 w 17487900"/>
              <a:gd name="connsiteY96" fmla="*/ 8098895 h 9601200"/>
              <a:gd name="connsiteX97" fmla="*/ 0 w 17487900"/>
              <a:gd name="connsiteY97" fmla="*/ 7630130 h 9601200"/>
              <a:gd name="connsiteX98" fmla="*/ 0 w 17487900"/>
              <a:gd name="connsiteY98" fmla="*/ 6873330 h 9601200"/>
              <a:gd name="connsiteX99" fmla="*/ 0 w 17487900"/>
              <a:gd name="connsiteY99" fmla="*/ 6308553 h 9601200"/>
              <a:gd name="connsiteX100" fmla="*/ 0 w 17487900"/>
              <a:gd name="connsiteY100" fmla="*/ 5551753 h 9601200"/>
              <a:gd name="connsiteX101" fmla="*/ 0 w 17487900"/>
              <a:gd name="connsiteY101" fmla="*/ 5275012 h 9601200"/>
              <a:gd name="connsiteX102" fmla="*/ 0 w 17487900"/>
              <a:gd name="connsiteY102" fmla="*/ 4806248 h 9601200"/>
              <a:gd name="connsiteX103" fmla="*/ 0 w 17487900"/>
              <a:gd name="connsiteY103" fmla="*/ 4433495 h 9601200"/>
              <a:gd name="connsiteX104" fmla="*/ 0 w 17487900"/>
              <a:gd name="connsiteY104" fmla="*/ 3868719 h 9601200"/>
              <a:gd name="connsiteX105" fmla="*/ 0 w 17487900"/>
              <a:gd name="connsiteY105" fmla="*/ 3303942 h 9601200"/>
              <a:gd name="connsiteX106" fmla="*/ 0 w 17487900"/>
              <a:gd name="connsiteY106" fmla="*/ 2835178 h 9601200"/>
              <a:gd name="connsiteX107" fmla="*/ 0 w 17487900"/>
              <a:gd name="connsiteY107" fmla="*/ 2174389 h 9601200"/>
              <a:gd name="connsiteX108" fmla="*/ 0 w 17487900"/>
              <a:gd name="connsiteY108" fmla="*/ 1417589 h 9601200"/>
              <a:gd name="connsiteX109" fmla="*/ 0 w 17487900"/>
              <a:gd name="connsiteY109" fmla="*/ 756800 h 9601200"/>
              <a:gd name="connsiteX110" fmla="*/ 0 w 17487900"/>
              <a:gd name="connsiteY110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487900" h="9601200" fill="none" extrusionOk="0">
                <a:moveTo>
                  <a:pt x="0" y="0"/>
                </a:moveTo>
                <a:cubicBezTo>
                  <a:pt x="196658" y="-30503"/>
                  <a:pt x="209452" y="20920"/>
                  <a:pt x="408051" y="0"/>
                </a:cubicBezTo>
                <a:cubicBezTo>
                  <a:pt x="606650" y="-20920"/>
                  <a:pt x="841198" y="75881"/>
                  <a:pt x="1165860" y="0"/>
                </a:cubicBezTo>
                <a:cubicBezTo>
                  <a:pt x="1490522" y="-75881"/>
                  <a:pt x="1627612" y="66556"/>
                  <a:pt x="1748790" y="0"/>
                </a:cubicBezTo>
                <a:cubicBezTo>
                  <a:pt x="1869968" y="-66556"/>
                  <a:pt x="2326360" y="86291"/>
                  <a:pt x="2506599" y="0"/>
                </a:cubicBezTo>
                <a:cubicBezTo>
                  <a:pt x="2686838" y="-86291"/>
                  <a:pt x="3084913" y="28305"/>
                  <a:pt x="3264408" y="0"/>
                </a:cubicBezTo>
                <a:cubicBezTo>
                  <a:pt x="3443903" y="-28305"/>
                  <a:pt x="3297804" y="5138"/>
                  <a:pt x="3322701" y="0"/>
                </a:cubicBezTo>
                <a:cubicBezTo>
                  <a:pt x="3347598" y="-5138"/>
                  <a:pt x="3879108" y="53138"/>
                  <a:pt x="4255389" y="0"/>
                </a:cubicBezTo>
                <a:cubicBezTo>
                  <a:pt x="4631670" y="-53138"/>
                  <a:pt x="4298009" y="444"/>
                  <a:pt x="4313682" y="0"/>
                </a:cubicBezTo>
                <a:cubicBezTo>
                  <a:pt x="4329355" y="-444"/>
                  <a:pt x="4738829" y="90872"/>
                  <a:pt x="5071491" y="0"/>
                </a:cubicBezTo>
                <a:cubicBezTo>
                  <a:pt x="5404153" y="-90872"/>
                  <a:pt x="5226107" y="4019"/>
                  <a:pt x="5304663" y="0"/>
                </a:cubicBezTo>
                <a:cubicBezTo>
                  <a:pt x="5383219" y="-4019"/>
                  <a:pt x="5342731" y="1387"/>
                  <a:pt x="5362956" y="0"/>
                </a:cubicBezTo>
                <a:cubicBezTo>
                  <a:pt x="5383181" y="-1387"/>
                  <a:pt x="5534257" y="4453"/>
                  <a:pt x="5596128" y="0"/>
                </a:cubicBezTo>
                <a:cubicBezTo>
                  <a:pt x="5657999" y="-4453"/>
                  <a:pt x="5633460" y="3818"/>
                  <a:pt x="5654421" y="0"/>
                </a:cubicBezTo>
                <a:cubicBezTo>
                  <a:pt x="5675382" y="-3818"/>
                  <a:pt x="5832535" y="14238"/>
                  <a:pt x="5887593" y="0"/>
                </a:cubicBezTo>
                <a:cubicBezTo>
                  <a:pt x="5942651" y="-14238"/>
                  <a:pt x="6198467" y="23370"/>
                  <a:pt x="6295644" y="0"/>
                </a:cubicBezTo>
                <a:cubicBezTo>
                  <a:pt x="6392821" y="-23370"/>
                  <a:pt x="6589139" y="3992"/>
                  <a:pt x="6878574" y="0"/>
                </a:cubicBezTo>
                <a:cubicBezTo>
                  <a:pt x="7168009" y="-3992"/>
                  <a:pt x="7094645" y="4892"/>
                  <a:pt x="7286625" y="0"/>
                </a:cubicBezTo>
                <a:cubicBezTo>
                  <a:pt x="7478605" y="-4892"/>
                  <a:pt x="7908188" y="98036"/>
                  <a:pt x="8219313" y="0"/>
                </a:cubicBezTo>
                <a:cubicBezTo>
                  <a:pt x="8530438" y="-98036"/>
                  <a:pt x="8255746" y="1878"/>
                  <a:pt x="8277606" y="0"/>
                </a:cubicBezTo>
                <a:cubicBezTo>
                  <a:pt x="8299466" y="-1878"/>
                  <a:pt x="8311212" y="6238"/>
                  <a:pt x="8335899" y="0"/>
                </a:cubicBezTo>
                <a:cubicBezTo>
                  <a:pt x="8360586" y="-6238"/>
                  <a:pt x="8379247" y="8"/>
                  <a:pt x="8394192" y="0"/>
                </a:cubicBezTo>
                <a:cubicBezTo>
                  <a:pt x="8409137" y="-8"/>
                  <a:pt x="8970591" y="31729"/>
                  <a:pt x="9326880" y="0"/>
                </a:cubicBezTo>
                <a:cubicBezTo>
                  <a:pt x="9683169" y="-31729"/>
                  <a:pt x="9566995" y="26276"/>
                  <a:pt x="9734931" y="0"/>
                </a:cubicBezTo>
                <a:cubicBezTo>
                  <a:pt x="9902867" y="-26276"/>
                  <a:pt x="9893082" y="12950"/>
                  <a:pt x="9968103" y="0"/>
                </a:cubicBezTo>
                <a:cubicBezTo>
                  <a:pt x="10043124" y="-12950"/>
                  <a:pt x="10616991" y="74417"/>
                  <a:pt x="10900791" y="0"/>
                </a:cubicBezTo>
                <a:cubicBezTo>
                  <a:pt x="11184591" y="-74417"/>
                  <a:pt x="11625581" y="100784"/>
                  <a:pt x="11833479" y="0"/>
                </a:cubicBezTo>
                <a:cubicBezTo>
                  <a:pt x="12041377" y="-100784"/>
                  <a:pt x="12015975" y="26425"/>
                  <a:pt x="12066651" y="0"/>
                </a:cubicBezTo>
                <a:cubicBezTo>
                  <a:pt x="12117327" y="-26425"/>
                  <a:pt x="12654278" y="40678"/>
                  <a:pt x="12999339" y="0"/>
                </a:cubicBezTo>
                <a:cubicBezTo>
                  <a:pt x="13344400" y="-40678"/>
                  <a:pt x="13164562" y="1243"/>
                  <a:pt x="13232511" y="0"/>
                </a:cubicBezTo>
                <a:cubicBezTo>
                  <a:pt x="13300460" y="-1243"/>
                  <a:pt x="13760164" y="69512"/>
                  <a:pt x="14165199" y="0"/>
                </a:cubicBezTo>
                <a:cubicBezTo>
                  <a:pt x="14570234" y="-69512"/>
                  <a:pt x="14585849" y="13512"/>
                  <a:pt x="14748129" y="0"/>
                </a:cubicBezTo>
                <a:cubicBezTo>
                  <a:pt x="14910409" y="-13512"/>
                  <a:pt x="15149038" y="74145"/>
                  <a:pt x="15505938" y="0"/>
                </a:cubicBezTo>
                <a:cubicBezTo>
                  <a:pt x="15862838" y="-74145"/>
                  <a:pt x="15845878" y="29032"/>
                  <a:pt x="16088868" y="0"/>
                </a:cubicBezTo>
                <a:cubicBezTo>
                  <a:pt x="16331858" y="-29032"/>
                  <a:pt x="17002325" y="67238"/>
                  <a:pt x="17487900" y="0"/>
                </a:cubicBezTo>
                <a:cubicBezTo>
                  <a:pt x="17500076" y="180139"/>
                  <a:pt x="17436840" y="367200"/>
                  <a:pt x="17487900" y="468764"/>
                </a:cubicBezTo>
                <a:cubicBezTo>
                  <a:pt x="17538960" y="570328"/>
                  <a:pt x="17456736" y="932666"/>
                  <a:pt x="17487900" y="1129553"/>
                </a:cubicBezTo>
                <a:cubicBezTo>
                  <a:pt x="17519064" y="1326440"/>
                  <a:pt x="17461312" y="1645957"/>
                  <a:pt x="17487900" y="1886353"/>
                </a:cubicBezTo>
                <a:cubicBezTo>
                  <a:pt x="17514488" y="2126749"/>
                  <a:pt x="17443214" y="2088965"/>
                  <a:pt x="17487900" y="2259106"/>
                </a:cubicBezTo>
                <a:cubicBezTo>
                  <a:pt x="17532586" y="2429247"/>
                  <a:pt x="17431191" y="2585664"/>
                  <a:pt x="17487900" y="2823882"/>
                </a:cubicBezTo>
                <a:cubicBezTo>
                  <a:pt x="17544609" y="3062100"/>
                  <a:pt x="17408115" y="3365353"/>
                  <a:pt x="17487900" y="3580683"/>
                </a:cubicBezTo>
                <a:cubicBezTo>
                  <a:pt x="17567685" y="3796013"/>
                  <a:pt x="17447638" y="3927067"/>
                  <a:pt x="17487900" y="4049447"/>
                </a:cubicBezTo>
                <a:cubicBezTo>
                  <a:pt x="17528162" y="4171827"/>
                  <a:pt x="17484350" y="4243669"/>
                  <a:pt x="17487900" y="4422200"/>
                </a:cubicBezTo>
                <a:cubicBezTo>
                  <a:pt x="17491450" y="4600731"/>
                  <a:pt x="17471991" y="4770411"/>
                  <a:pt x="17487900" y="4986976"/>
                </a:cubicBezTo>
                <a:cubicBezTo>
                  <a:pt x="17503809" y="5203541"/>
                  <a:pt x="17461195" y="5203567"/>
                  <a:pt x="17487900" y="5263717"/>
                </a:cubicBezTo>
                <a:cubicBezTo>
                  <a:pt x="17514605" y="5323867"/>
                  <a:pt x="17448324" y="5717235"/>
                  <a:pt x="17487900" y="5924505"/>
                </a:cubicBezTo>
                <a:cubicBezTo>
                  <a:pt x="17527476" y="6131775"/>
                  <a:pt x="17468429" y="6212141"/>
                  <a:pt x="17487900" y="6297258"/>
                </a:cubicBezTo>
                <a:cubicBezTo>
                  <a:pt x="17507371" y="6382375"/>
                  <a:pt x="17441973" y="6769865"/>
                  <a:pt x="17487900" y="6958046"/>
                </a:cubicBezTo>
                <a:cubicBezTo>
                  <a:pt x="17533827" y="7146227"/>
                  <a:pt x="17484969" y="7153154"/>
                  <a:pt x="17487900" y="7330799"/>
                </a:cubicBezTo>
                <a:cubicBezTo>
                  <a:pt x="17490831" y="7508444"/>
                  <a:pt x="17475784" y="7481667"/>
                  <a:pt x="17487900" y="7607539"/>
                </a:cubicBezTo>
                <a:cubicBezTo>
                  <a:pt x="17500016" y="7733411"/>
                  <a:pt x="17463063" y="7827983"/>
                  <a:pt x="17487900" y="7980292"/>
                </a:cubicBezTo>
                <a:cubicBezTo>
                  <a:pt x="17512737" y="8132601"/>
                  <a:pt x="17478260" y="8393725"/>
                  <a:pt x="17487900" y="8545068"/>
                </a:cubicBezTo>
                <a:cubicBezTo>
                  <a:pt x="17497540" y="8696411"/>
                  <a:pt x="17458950" y="8736276"/>
                  <a:pt x="17487900" y="8821808"/>
                </a:cubicBezTo>
                <a:cubicBezTo>
                  <a:pt x="17516850" y="8907340"/>
                  <a:pt x="17483517" y="9239308"/>
                  <a:pt x="17487900" y="9601200"/>
                </a:cubicBezTo>
                <a:cubicBezTo>
                  <a:pt x="17222944" y="9700762"/>
                  <a:pt x="17005946" y="9547640"/>
                  <a:pt x="16555212" y="9601200"/>
                </a:cubicBezTo>
                <a:cubicBezTo>
                  <a:pt x="16104478" y="9654760"/>
                  <a:pt x="16164174" y="9561350"/>
                  <a:pt x="15972282" y="9601200"/>
                </a:cubicBezTo>
                <a:cubicBezTo>
                  <a:pt x="15780390" y="9641050"/>
                  <a:pt x="15833539" y="9583007"/>
                  <a:pt x="15739110" y="9601200"/>
                </a:cubicBezTo>
                <a:cubicBezTo>
                  <a:pt x="15644681" y="9619393"/>
                  <a:pt x="15699257" y="9599827"/>
                  <a:pt x="15680817" y="9601200"/>
                </a:cubicBezTo>
                <a:cubicBezTo>
                  <a:pt x="15662377" y="9602573"/>
                  <a:pt x="15646587" y="9594892"/>
                  <a:pt x="15622524" y="9601200"/>
                </a:cubicBezTo>
                <a:cubicBezTo>
                  <a:pt x="15598461" y="9607508"/>
                  <a:pt x="15261433" y="9577792"/>
                  <a:pt x="15039594" y="9601200"/>
                </a:cubicBezTo>
                <a:cubicBezTo>
                  <a:pt x="14817755" y="9624608"/>
                  <a:pt x="15000696" y="9600883"/>
                  <a:pt x="14981301" y="9601200"/>
                </a:cubicBezTo>
                <a:cubicBezTo>
                  <a:pt x="14961906" y="9601517"/>
                  <a:pt x="14803950" y="9591177"/>
                  <a:pt x="14748129" y="9601200"/>
                </a:cubicBezTo>
                <a:cubicBezTo>
                  <a:pt x="14692308" y="9611223"/>
                  <a:pt x="14011574" y="9593886"/>
                  <a:pt x="13815441" y="9601200"/>
                </a:cubicBezTo>
                <a:cubicBezTo>
                  <a:pt x="13619308" y="9608514"/>
                  <a:pt x="13373407" y="9591976"/>
                  <a:pt x="13057632" y="9601200"/>
                </a:cubicBezTo>
                <a:cubicBezTo>
                  <a:pt x="12741857" y="9610424"/>
                  <a:pt x="13015246" y="9594363"/>
                  <a:pt x="12999339" y="9601200"/>
                </a:cubicBezTo>
                <a:cubicBezTo>
                  <a:pt x="12983432" y="9608037"/>
                  <a:pt x="12645829" y="9564842"/>
                  <a:pt x="12416409" y="9601200"/>
                </a:cubicBezTo>
                <a:cubicBezTo>
                  <a:pt x="12186989" y="9637558"/>
                  <a:pt x="12292020" y="9592687"/>
                  <a:pt x="12183237" y="9601200"/>
                </a:cubicBezTo>
                <a:cubicBezTo>
                  <a:pt x="12074454" y="9609713"/>
                  <a:pt x="11752111" y="9587863"/>
                  <a:pt x="11600307" y="9601200"/>
                </a:cubicBezTo>
                <a:cubicBezTo>
                  <a:pt x="11448503" y="9614537"/>
                  <a:pt x="11565320" y="9600328"/>
                  <a:pt x="11542014" y="9601200"/>
                </a:cubicBezTo>
                <a:cubicBezTo>
                  <a:pt x="11518708" y="9602072"/>
                  <a:pt x="11076000" y="9580236"/>
                  <a:pt x="10959084" y="9601200"/>
                </a:cubicBezTo>
                <a:cubicBezTo>
                  <a:pt x="10842168" y="9622164"/>
                  <a:pt x="10920040" y="9594895"/>
                  <a:pt x="10900791" y="9601200"/>
                </a:cubicBezTo>
                <a:cubicBezTo>
                  <a:pt x="10881542" y="9607505"/>
                  <a:pt x="10742294" y="9582318"/>
                  <a:pt x="10667619" y="9601200"/>
                </a:cubicBezTo>
                <a:cubicBezTo>
                  <a:pt x="10592944" y="9620082"/>
                  <a:pt x="10535762" y="9588499"/>
                  <a:pt x="10434447" y="9601200"/>
                </a:cubicBezTo>
                <a:cubicBezTo>
                  <a:pt x="10333132" y="9613901"/>
                  <a:pt x="10177469" y="9571842"/>
                  <a:pt x="10026396" y="9601200"/>
                </a:cubicBezTo>
                <a:cubicBezTo>
                  <a:pt x="9875323" y="9630558"/>
                  <a:pt x="9713746" y="9600268"/>
                  <a:pt x="9618345" y="9601200"/>
                </a:cubicBezTo>
                <a:cubicBezTo>
                  <a:pt x="9522944" y="9602132"/>
                  <a:pt x="8880733" y="9565275"/>
                  <a:pt x="8685657" y="9601200"/>
                </a:cubicBezTo>
                <a:cubicBezTo>
                  <a:pt x="8490581" y="9637125"/>
                  <a:pt x="8639154" y="9600253"/>
                  <a:pt x="8627364" y="9601200"/>
                </a:cubicBezTo>
                <a:cubicBezTo>
                  <a:pt x="8615574" y="9602147"/>
                  <a:pt x="8587442" y="9595923"/>
                  <a:pt x="8569071" y="9601200"/>
                </a:cubicBezTo>
                <a:cubicBezTo>
                  <a:pt x="8550700" y="9606477"/>
                  <a:pt x="8538384" y="9596995"/>
                  <a:pt x="8510778" y="9601200"/>
                </a:cubicBezTo>
                <a:cubicBezTo>
                  <a:pt x="8483172" y="9605405"/>
                  <a:pt x="8128733" y="9588159"/>
                  <a:pt x="7927848" y="9601200"/>
                </a:cubicBezTo>
                <a:cubicBezTo>
                  <a:pt x="7726963" y="9614241"/>
                  <a:pt x="7389905" y="9596040"/>
                  <a:pt x="7170039" y="9601200"/>
                </a:cubicBezTo>
                <a:cubicBezTo>
                  <a:pt x="6950173" y="9606360"/>
                  <a:pt x="7133521" y="9601174"/>
                  <a:pt x="7111746" y="9601200"/>
                </a:cubicBezTo>
                <a:cubicBezTo>
                  <a:pt x="7089971" y="9601226"/>
                  <a:pt x="6623005" y="9545524"/>
                  <a:pt x="6353937" y="9601200"/>
                </a:cubicBezTo>
                <a:cubicBezTo>
                  <a:pt x="6084869" y="9656876"/>
                  <a:pt x="6220566" y="9582817"/>
                  <a:pt x="6120765" y="9601200"/>
                </a:cubicBezTo>
                <a:cubicBezTo>
                  <a:pt x="6020964" y="9619583"/>
                  <a:pt x="5568285" y="9570231"/>
                  <a:pt x="5362956" y="9601200"/>
                </a:cubicBezTo>
                <a:cubicBezTo>
                  <a:pt x="5157627" y="9632169"/>
                  <a:pt x="4926804" y="9516819"/>
                  <a:pt x="4605147" y="9601200"/>
                </a:cubicBezTo>
                <a:cubicBezTo>
                  <a:pt x="4283490" y="9685581"/>
                  <a:pt x="4160756" y="9532733"/>
                  <a:pt x="3847338" y="9601200"/>
                </a:cubicBezTo>
                <a:cubicBezTo>
                  <a:pt x="3533920" y="9669667"/>
                  <a:pt x="3803368" y="9600364"/>
                  <a:pt x="3789045" y="9601200"/>
                </a:cubicBezTo>
                <a:cubicBezTo>
                  <a:pt x="3774722" y="9602036"/>
                  <a:pt x="3748865" y="9600224"/>
                  <a:pt x="3730752" y="9601200"/>
                </a:cubicBezTo>
                <a:cubicBezTo>
                  <a:pt x="3712639" y="9602176"/>
                  <a:pt x="3422130" y="9558097"/>
                  <a:pt x="3322701" y="9601200"/>
                </a:cubicBezTo>
                <a:cubicBezTo>
                  <a:pt x="3223272" y="9644303"/>
                  <a:pt x="3020477" y="9557636"/>
                  <a:pt x="2739771" y="9601200"/>
                </a:cubicBezTo>
                <a:cubicBezTo>
                  <a:pt x="2459065" y="9644764"/>
                  <a:pt x="2177972" y="9589634"/>
                  <a:pt x="1807083" y="9601200"/>
                </a:cubicBezTo>
                <a:cubicBezTo>
                  <a:pt x="1436194" y="9612766"/>
                  <a:pt x="1069809" y="9563603"/>
                  <a:pt x="874395" y="9601200"/>
                </a:cubicBezTo>
                <a:cubicBezTo>
                  <a:pt x="678981" y="9638797"/>
                  <a:pt x="429339" y="9496367"/>
                  <a:pt x="0" y="9601200"/>
                </a:cubicBezTo>
                <a:cubicBezTo>
                  <a:pt x="-28455" y="9436543"/>
                  <a:pt x="63632" y="9149530"/>
                  <a:pt x="0" y="8940412"/>
                </a:cubicBezTo>
                <a:cubicBezTo>
                  <a:pt x="-63632" y="8731294"/>
                  <a:pt x="12890" y="8785371"/>
                  <a:pt x="0" y="8663671"/>
                </a:cubicBezTo>
                <a:cubicBezTo>
                  <a:pt x="-12890" y="8541971"/>
                  <a:pt x="53450" y="8286308"/>
                  <a:pt x="0" y="8098895"/>
                </a:cubicBezTo>
                <a:cubicBezTo>
                  <a:pt x="-53450" y="7911482"/>
                  <a:pt x="44600" y="7853401"/>
                  <a:pt x="0" y="7630130"/>
                </a:cubicBezTo>
                <a:cubicBezTo>
                  <a:pt x="-44600" y="7406860"/>
                  <a:pt x="79788" y="7177219"/>
                  <a:pt x="0" y="6873330"/>
                </a:cubicBezTo>
                <a:cubicBezTo>
                  <a:pt x="-79788" y="6569441"/>
                  <a:pt x="6704" y="6429057"/>
                  <a:pt x="0" y="6308553"/>
                </a:cubicBezTo>
                <a:cubicBezTo>
                  <a:pt x="-6704" y="6188049"/>
                  <a:pt x="27347" y="5777817"/>
                  <a:pt x="0" y="5551753"/>
                </a:cubicBezTo>
                <a:cubicBezTo>
                  <a:pt x="-27347" y="5325689"/>
                  <a:pt x="31561" y="5368618"/>
                  <a:pt x="0" y="5275012"/>
                </a:cubicBezTo>
                <a:cubicBezTo>
                  <a:pt x="-31561" y="5181406"/>
                  <a:pt x="36716" y="5003810"/>
                  <a:pt x="0" y="4806248"/>
                </a:cubicBezTo>
                <a:cubicBezTo>
                  <a:pt x="-36716" y="4608686"/>
                  <a:pt x="20005" y="4535108"/>
                  <a:pt x="0" y="4433495"/>
                </a:cubicBezTo>
                <a:cubicBezTo>
                  <a:pt x="-20005" y="4331882"/>
                  <a:pt x="66892" y="4040889"/>
                  <a:pt x="0" y="3868719"/>
                </a:cubicBezTo>
                <a:cubicBezTo>
                  <a:pt x="-66892" y="3696549"/>
                  <a:pt x="38234" y="3433297"/>
                  <a:pt x="0" y="3303942"/>
                </a:cubicBezTo>
                <a:cubicBezTo>
                  <a:pt x="-38234" y="3174587"/>
                  <a:pt x="42066" y="3041576"/>
                  <a:pt x="0" y="2835178"/>
                </a:cubicBezTo>
                <a:cubicBezTo>
                  <a:pt x="-42066" y="2628780"/>
                  <a:pt x="69227" y="2464808"/>
                  <a:pt x="0" y="2174389"/>
                </a:cubicBezTo>
                <a:cubicBezTo>
                  <a:pt x="-69227" y="1883970"/>
                  <a:pt x="53307" y="1622892"/>
                  <a:pt x="0" y="1417589"/>
                </a:cubicBezTo>
                <a:cubicBezTo>
                  <a:pt x="-53307" y="1212286"/>
                  <a:pt x="43567" y="923088"/>
                  <a:pt x="0" y="756800"/>
                </a:cubicBezTo>
                <a:cubicBezTo>
                  <a:pt x="-43567" y="590512"/>
                  <a:pt x="83601" y="176072"/>
                  <a:pt x="0" y="0"/>
                </a:cubicBezTo>
                <a:close/>
              </a:path>
              <a:path w="17487900" h="9601200" stroke="0" extrusionOk="0">
                <a:moveTo>
                  <a:pt x="0" y="0"/>
                </a:moveTo>
                <a:cubicBezTo>
                  <a:pt x="364027" y="-62365"/>
                  <a:pt x="442133" y="16207"/>
                  <a:pt x="757809" y="0"/>
                </a:cubicBezTo>
                <a:cubicBezTo>
                  <a:pt x="1073485" y="-16207"/>
                  <a:pt x="1041743" y="39930"/>
                  <a:pt x="1165860" y="0"/>
                </a:cubicBezTo>
                <a:cubicBezTo>
                  <a:pt x="1289977" y="-39930"/>
                  <a:pt x="1523380" y="69031"/>
                  <a:pt x="1748790" y="0"/>
                </a:cubicBezTo>
                <a:cubicBezTo>
                  <a:pt x="1974200" y="-69031"/>
                  <a:pt x="2030411" y="32209"/>
                  <a:pt x="2156841" y="0"/>
                </a:cubicBezTo>
                <a:cubicBezTo>
                  <a:pt x="2283271" y="-32209"/>
                  <a:pt x="2518360" y="64476"/>
                  <a:pt x="2739771" y="0"/>
                </a:cubicBezTo>
                <a:cubicBezTo>
                  <a:pt x="2961182" y="-64476"/>
                  <a:pt x="3042627" y="36489"/>
                  <a:pt x="3147822" y="0"/>
                </a:cubicBezTo>
                <a:cubicBezTo>
                  <a:pt x="3253017" y="-36489"/>
                  <a:pt x="3607629" y="3757"/>
                  <a:pt x="3730752" y="0"/>
                </a:cubicBezTo>
                <a:cubicBezTo>
                  <a:pt x="3853875" y="-3757"/>
                  <a:pt x="3763876" y="2524"/>
                  <a:pt x="3789045" y="0"/>
                </a:cubicBezTo>
                <a:cubicBezTo>
                  <a:pt x="3814214" y="-2524"/>
                  <a:pt x="3821991" y="5140"/>
                  <a:pt x="3847338" y="0"/>
                </a:cubicBezTo>
                <a:cubicBezTo>
                  <a:pt x="3872685" y="-5140"/>
                  <a:pt x="4365756" y="97714"/>
                  <a:pt x="4780026" y="0"/>
                </a:cubicBezTo>
                <a:cubicBezTo>
                  <a:pt x="5194296" y="-97714"/>
                  <a:pt x="5086967" y="64822"/>
                  <a:pt x="5362956" y="0"/>
                </a:cubicBezTo>
                <a:cubicBezTo>
                  <a:pt x="5638945" y="-64822"/>
                  <a:pt x="5506838" y="4620"/>
                  <a:pt x="5596128" y="0"/>
                </a:cubicBezTo>
                <a:cubicBezTo>
                  <a:pt x="5685418" y="-4620"/>
                  <a:pt x="5838175" y="40729"/>
                  <a:pt x="6004179" y="0"/>
                </a:cubicBezTo>
                <a:cubicBezTo>
                  <a:pt x="6170183" y="-40729"/>
                  <a:pt x="6300737" y="11142"/>
                  <a:pt x="6587109" y="0"/>
                </a:cubicBezTo>
                <a:cubicBezTo>
                  <a:pt x="6873481" y="-11142"/>
                  <a:pt x="6749036" y="1843"/>
                  <a:pt x="6820281" y="0"/>
                </a:cubicBezTo>
                <a:cubicBezTo>
                  <a:pt x="6891526" y="-1843"/>
                  <a:pt x="7379794" y="88837"/>
                  <a:pt x="7578090" y="0"/>
                </a:cubicBezTo>
                <a:cubicBezTo>
                  <a:pt x="7776386" y="-88837"/>
                  <a:pt x="8085932" y="52360"/>
                  <a:pt x="8510778" y="0"/>
                </a:cubicBezTo>
                <a:cubicBezTo>
                  <a:pt x="8935624" y="-52360"/>
                  <a:pt x="8642610" y="9812"/>
                  <a:pt x="8743950" y="0"/>
                </a:cubicBezTo>
                <a:cubicBezTo>
                  <a:pt x="8845290" y="-9812"/>
                  <a:pt x="8961940" y="15256"/>
                  <a:pt x="9152001" y="0"/>
                </a:cubicBezTo>
                <a:cubicBezTo>
                  <a:pt x="9342062" y="-15256"/>
                  <a:pt x="9752928" y="60164"/>
                  <a:pt x="9909810" y="0"/>
                </a:cubicBezTo>
                <a:cubicBezTo>
                  <a:pt x="10066692" y="-60164"/>
                  <a:pt x="10364325" y="50103"/>
                  <a:pt x="10492740" y="0"/>
                </a:cubicBezTo>
                <a:cubicBezTo>
                  <a:pt x="10621155" y="-50103"/>
                  <a:pt x="10857826" y="69190"/>
                  <a:pt x="11075670" y="0"/>
                </a:cubicBezTo>
                <a:cubicBezTo>
                  <a:pt x="11293514" y="-69190"/>
                  <a:pt x="11489869" y="7395"/>
                  <a:pt x="11658600" y="0"/>
                </a:cubicBezTo>
                <a:cubicBezTo>
                  <a:pt x="11827331" y="-7395"/>
                  <a:pt x="12099679" y="63298"/>
                  <a:pt x="12241530" y="0"/>
                </a:cubicBezTo>
                <a:cubicBezTo>
                  <a:pt x="12383381" y="-63298"/>
                  <a:pt x="12454071" y="15866"/>
                  <a:pt x="12649581" y="0"/>
                </a:cubicBezTo>
                <a:cubicBezTo>
                  <a:pt x="12845091" y="-15866"/>
                  <a:pt x="13040605" y="46320"/>
                  <a:pt x="13232511" y="0"/>
                </a:cubicBezTo>
                <a:cubicBezTo>
                  <a:pt x="13424417" y="-46320"/>
                  <a:pt x="13488573" y="25464"/>
                  <a:pt x="13640562" y="0"/>
                </a:cubicBezTo>
                <a:cubicBezTo>
                  <a:pt x="13792551" y="-25464"/>
                  <a:pt x="13937240" y="1241"/>
                  <a:pt x="14048613" y="0"/>
                </a:cubicBezTo>
                <a:cubicBezTo>
                  <a:pt x="14159986" y="-1241"/>
                  <a:pt x="14085838" y="5480"/>
                  <a:pt x="14106906" y="0"/>
                </a:cubicBezTo>
                <a:cubicBezTo>
                  <a:pt x="14127974" y="-5480"/>
                  <a:pt x="14648599" y="83697"/>
                  <a:pt x="15039594" y="0"/>
                </a:cubicBezTo>
                <a:cubicBezTo>
                  <a:pt x="15430589" y="-83697"/>
                  <a:pt x="15205751" y="3915"/>
                  <a:pt x="15272766" y="0"/>
                </a:cubicBezTo>
                <a:cubicBezTo>
                  <a:pt x="15339781" y="-3915"/>
                  <a:pt x="15833446" y="77584"/>
                  <a:pt x="16030575" y="0"/>
                </a:cubicBezTo>
                <a:cubicBezTo>
                  <a:pt x="16227704" y="-77584"/>
                  <a:pt x="16436663" y="36752"/>
                  <a:pt x="16788384" y="0"/>
                </a:cubicBezTo>
                <a:cubicBezTo>
                  <a:pt x="17140105" y="-36752"/>
                  <a:pt x="16826900" y="1953"/>
                  <a:pt x="16846677" y="0"/>
                </a:cubicBezTo>
                <a:cubicBezTo>
                  <a:pt x="16866454" y="-1953"/>
                  <a:pt x="17257226" y="14313"/>
                  <a:pt x="17487900" y="0"/>
                </a:cubicBezTo>
                <a:cubicBezTo>
                  <a:pt x="17525982" y="221950"/>
                  <a:pt x="17477869" y="331159"/>
                  <a:pt x="17487900" y="468764"/>
                </a:cubicBezTo>
                <a:cubicBezTo>
                  <a:pt x="17497931" y="606369"/>
                  <a:pt x="17471714" y="717316"/>
                  <a:pt x="17487900" y="841517"/>
                </a:cubicBezTo>
                <a:cubicBezTo>
                  <a:pt x="17504086" y="965718"/>
                  <a:pt x="17421387" y="1353481"/>
                  <a:pt x="17487900" y="1598317"/>
                </a:cubicBezTo>
                <a:cubicBezTo>
                  <a:pt x="17554413" y="1843153"/>
                  <a:pt x="17436829" y="2180309"/>
                  <a:pt x="17487900" y="2355118"/>
                </a:cubicBezTo>
                <a:cubicBezTo>
                  <a:pt x="17538971" y="2529927"/>
                  <a:pt x="17446292" y="2617624"/>
                  <a:pt x="17487900" y="2823882"/>
                </a:cubicBezTo>
                <a:cubicBezTo>
                  <a:pt x="17529508" y="3030140"/>
                  <a:pt x="17442013" y="3107283"/>
                  <a:pt x="17487900" y="3292647"/>
                </a:cubicBezTo>
                <a:cubicBezTo>
                  <a:pt x="17533787" y="3478011"/>
                  <a:pt x="17460419" y="3483625"/>
                  <a:pt x="17487900" y="3569387"/>
                </a:cubicBezTo>
                <a:cubicBezTo>
                  <a:pt x="17515381" y="3655149"/>
                  <a:pt x="17449545" y="4072538"/>
                  <a:pt x="17487900" y="4230176"/>
                </a:cubicBezTo>
                <a:cubicBezTo>
                  <a:pt x="17526255" y="4387814"/>
                  <a:pt x="17433016" y="4674787"/>
                  <a:pt x="17487900" y="4794952"/>
                </a:cubicBezTo>
                <a:cubicBezTo>
                  <a:pt x="17542784" y="4915117"/>
                  <a:pt x="17475317" y="4994944"/>
                  <a:pt x="17487900" y="5167705"/>
                </a:cubicBezTo>
                <a:cubicBezTo>
                  <a:pt x="17500483" y="5340466"/>
                  <a:pt x="17447074" y="5730422"/>
                  <a:pt x="17487900" y="5924505"/>
                </a:cubicBezTo>
                <a:cubicBezTo>
                  <a:pt x="17528726" y="6118588"/>
                  <a:pt x="17465848" y="6114716"/>
                  <a:pt x="17487900" y="6297258"/>
                </a:cubicBezTo>
                <a:cubicBezTo>
                  <a:pt x="17509952" y="6479800"/>
                  <a:pt x="17438024" y="6645685"/>
                  <a:pt x="17487900" y="6862034"/>
                </a:cubicBezTo>
                <a:cubicBezTo>
                  <a:pt x="17537776" y="7078383"/>
                  <a:pt x="17462921" y="7036130"/>
                  <a:pt x="17487900" y="7138775"/>
                </a:cubicBezTo>
                <a:cubicBezTo>
                  <a:pt x="17512879" y="7241420"/>
                  <a:pt x="17457046" y="7343777"/>
                  <a:pt x="17487900" y="7511527"/>
                </a:cubicBezTo>
                <a:cubicBezTo>
                  <a:pt x="17518754" y="7679277"/>
                  <a:pt x="17411492" y="7912490"/>
                  <a:pt x="17487900" y="8268328"/>
                </a:cubicBezTo>
                <a:cubicBezTo>
                  <a:pt x="17564308" y="8624166"/>
                  <a:pt x="17467336" y="8472032"/>
                  <a:pt x="17487900" y="8641080"/>
                </a:cubicBezTo>
                <a:cubicBezTo>
                  <a:pt x="17508464" y="8810128"/>
                  <a:pt x="17461701" y="8786555"/>
                  <a:pt x="17487900" y="8917820"/>
                </a:cubicBezTo>
                <a:cubicBezTo>
                  <a:pt x="17514099" y="9049085"/>
                  <a:pt x="17486354" y="9270384"/>
                  <a:pt x="17487900" y="9601200"/>
                </a:cubicBezTo>
                <a:cubicBezTo>
                  <a:pt x="17267779" y="9647086"/>
                  <a:pt x="17093801" y="9515675"/>
                  <a:pt x="16730091" y="9601200"/>
                </a:cubicBezTo>
                <a:cubicBezTo>
                  <a:pt x="16366381" y="9686725"/>
                  <a:pt x="16686326" y="9601164"/>
                  <a:pt x="16671798" y="9601200"/>
                </a:cubicBezTo>
                <a:cubicBezTo>
                  <a:pt x="16657270" y="9601236"/>
                  <a:pt x="15932638" y="9489680"/>
                  <a:pt x="15739110" y="9601200"/>
                </a:cubicBezTo>
                <a:cubicBezTo>
                  <a:pt x="15545582" y="9712720"/>
                  <a:pt x="15707759" y="9597462"/>
                  <a:pt x="15680817" y="9601200"/>
                </a:cubicBezTo>
                <a:cubicBezTo>
                  <a:pt x="15653875" y="9604938"/>
                  <a:pt x="15169378" y="9530441"/>
                  <a:pt x="14748129" y="9601200"/>
                </a:cubicBezTo>
                <a:cubicBezTo>
                  <a:pt x="14326880" y="9671959"/>
                  <a:pt x="14408705" y="9544399"/>
                  <a:pt x="14165199" y="9601200"/>
                </a:cubicBezTo>
                <a:cubicBezTo>
                  <a:pt x="13921693" y="9658001"/>
                  <a:pt x="13855476" y="9596865"/>
                  <a:pt x="13757148" y="9601200"/>
                </a:cubicBezTo>
                <a:cubicBezTo>
                  <a:pt x="13658820" y="9605535"/>
                  <a:pt x="13626418" y="9581398"/>
                  <a:pt x="13523976" y="9601200"/>
                </a:cubicBezTo>
                <a:cubicBezTo>
                  <a:pt x="13421534" y="9621002"/>
                  <a:pt x="13263008" y="9587917"/>
                  <a:pt x="13115925" y="9601200"/>
                </a:cubicBezTo>
                <a:cubicBezTo>
                  <a:pt x="12968842" y="9614483"/>
                  <a:pt x="12634595" y="9586093"/>
                  <a:pt x="12183237" y="9601200"/>
                </a:cubicBezTo>
                <a:cubicBezTo>
                  <a:pt x="11731879" y="9616307"/>
                  <a:pt x="11719236" y="9511312"/>
                  <a:pt x="11425428" y="9601200"/>
                </a:cubicBezTo>
                <a:cubicBezTo>
                  <a:pt x="11131620" y="9691088"/>
                  <a:pt x="11111314" y="9584232"/>
                  <a:pt x="11017377" y="9601200"/>
                </a:cubicBezTo>
                <a:cubicBezTo>
                  <a:pt x="10923440" y="9618168"/>
                  <a:pt x="10439311" y="9572871"/>
                  <a:pt x="10259568" y="9601200"/>
                </a:cubicBezTo>
                <a:cubicBezTo>
                  <a:pt x="10079825" y="9629529"/>
                  <a:pt x="9710977" y="9504867"/>
                  <a:pt x="9326880" y="9601200"/>
                </a:cubicBezTo>
                <a:cubicBezTo>
                  <a:pt x="8942783" y="9697533"/>
                  <a:pt x="9186154" y="9585916"/>
                  <a:pt x="9093708" y="9601200"/>
                </a:cubicBezTo>
                <a:cubicBezTo>
                  <a:pt x="9001262" y="9616484"/>
                  <a:pt x="8975134" y="9580782"/>
                  <a:pt x="8860536" y="9601200"/>
                </a:cubicBezTo>
                <a:cubicBezTo>
                  <a:pt x="8745938" y="9621618"/>
                  <a:pt x="8451166" y="9575908"/>
                  <a:pt x="8277606" y="9601200"/>
                </a:cubicBezTo>
                <a:cubicBezTo>
                  <a:pt x="8104046" y="9626492"/>
                  <a:pt x="7742608" y="9579273"/>
                  <a:pt x="7344918" y="9601200"/>
                </a:cubicBezTo>
                <a:cubicBezTo>
                  <a:pt x="6947228" y="9623127"/>
                  <a:pt x="7052729" y="9573314"/>
                  <a:pt x="6936867" y="9601200"/>
                </a:cubicBezTo>
                <a:cubicBezTo>
                  <a:pt x="6821005" y="9629086"/>
                  <a:pt x="6893859" y="9594332"/>
                  <a:pt x="6878574" y="9601200"/>
                </a:cubicBezTo>
                <a:cubicBezTo>
                  <a:pt x="6863289" y="9608068"/>
                  <a:pt x="6849000" y="9594779"/>
                  <a:pt x="6820281" y="9601200"/>
                </a:cubicBezTo>
                <a:cubicBezTo>
                  <a:pt x="6791562" y="9607621"/>
                  <a:pt x="6782949" y="9595929"/>
                  <a:pt x="6761988" y="9601200"/>
                </a:cubicBezTo>
                <a:cubicBezTo>
                  <a:pt x="6741027" y="9606471"/>
                  <a:pt x="6718748" y="9595019"/>
                  <a:pt x="6703695" y="9601200"/>
                </a:cubicBezTo>
                <a:cubicBezTo>
                  <a:pt x="6688642" y="9607381"/>
                  <a:pt x="6328611" y="9568853"/>
                  <a:pt x="6120765" y="9601200"/>
                </a:cubicBezTo>
                <a:cubicBezTo>
                  <a:pt x="5912919" y="9633547"/>
                  <a:pt x="5566867" y="9531094"/>
                  <a:pt x="5362956" y="9601200"/>
                </a:cubicBezTo>
                <a:cubicBezTo>
                  <a:pt x="5159045" y="9671306"/>
                  <a:pt x="4641858" y="9490167"/>
                  <a:pt x="4430268" y="9601200"/>
                </a:cubicBezTo>
                <a:cubicBezTo>
                  <a:pt x="4218678" y="9712233"/>
                  <a:pt x="3734895" y="9600729"/>
                  <a:pt x="3497580" y="9601200"/>
                </a:cubicBezTo>
                <a:cubicBezTo>
                  <a:pt x="3260265" y="9601671"/>
                  <a:pt x="2794691" y="9532044"/>
                  <a:pt x="2564892" y="9601200"/>
                </a:cubicBezTo>
                <a:cubicBezTo>
                  <a:pt x="2335093" y="9670356"/>
                  <a:pt x="2430905" y="9574953"/>
                  <a:pt x="2331720" y="9601200"/>
                </a:cubicBezTo>
                <a:cubicBezTo>
                  <a:pt x="2232535" y="9627447"/>
                  <a:pt x="2021170" y="9598108"/>
                  <a:pt x="1923669" y="9601200"/>
                </a:cubicBezTo>
                <a:cubicBezTo>
                  <a:pt x="1826168" y="9604292"/>
                  <a:pt x="1432323" y="9497700"/>
                  <a:pt x="990981" y="9601200"/>
                </a:cubicBezTo>
                <a:cubicBezTo>
                  <a:pt x="549639" y="9704700"/>
                  <a:pt x="265369" y="9525409"/>
                  <a:pt x="0" y="9601200"/>
                </a:cubicBezTo>
                <a:cubicBezTo>
                  <a:pt x="-17603" y="9453162"/>
                  <a:pt x="32651" y="9268278"/>
                  <a:pt x="0" y="9036424"/>
                </a:cubicBezTo>
                <a:cubicBezTo>
                  <a:pt x="-32651" y="8804570"/>
                  <a:pt x="48902" y="8657279"/>
                  <a:pt x="0" y="8471647"/>
                </a:cubicBezTo>
                <a:cubicBezTo>
                  <a:pt x="-48902" y="8286015"/>
                  <a:pt x="90339" y="8026717"/>
                  <a:pt x="0" y="7714847"/>
                </a:cubicBezTo>
                <a:cubicBezTo>
                  <a:pt x="-90339" y="7402977"/>
                  <a:pt x="12078" y="7464922"/>
                  <a:pt x="0" y="7246082"/>
                </a:cubicBezTo>
                <a:cubicBezTo>
                  <a:pt x="-12078" y="7027242"/>
                  <a:pt x="3207" y="6899609"/>
                  <a:pt x="0" y="6585294"/>
                </a:cubicBezTo>
                <a:cubicBezTo>
                  <a:pt x="-3207" y="6270979"/>
                  <a:pt x="23024" y="6416414"/>
                  <a:pt x="0" y="6308553"/>
                </a:cubicBezTo>
                <a:cubicBezTo>
                  <a:pt x="-23024" y="6200692"/>
                  <a:pt x="67584" y="5845803"/>
                  <a:pt x="0" y="5647765"/>
                </a:cubicBezTo>
                <a:cubicBezTo>
                  <a:pt x="-67584" y="5449727"/>
                  <a:pt x="16777" y="5282911"/>
                  <a:pt x="0" y="5179000"/>
                </a:cubicBezTo>
                <a:cubicBezTo>
                  <a:pt x="-16777" y="5075090"/>
                  <a:pt x="4045" y="4800189"/>
                  <a:pt x="0" y="4614224"/>
                </a:cubicBezTo>
                <a:cubicBezTo>
                  <a:pt x="-4045" y="4428259"/>
                  <a:pt x="39720" y="4032121"/>
                  <a:pt x="0" y="3857423"/>
                </a:cubicBezTo>
                <a:cubicBezTo>
                  <a:pt x="-39720" y="3682725"/>
                  <a:pt x="6984" y="3482737"/>
                  <a:pt x="0" y="3196635"/>
                </a:cubicBezTo>
                <a:cubicBezTo>
                  <a:pt x="-6984" y="2910533"/>
                  <a:pt x="26502" y="2922788"/>
                  <a:pt x="0" y="2727870"/>
                </a:cubicBezTo>
                <a:cubicBezTo>
                  <a:pt x="-26502" y="2532953"/>
                  <a:pt x="68402" y="2187918"/>
                  <a:pt x="0" y="1971070"/>
                </a:cubicBezTo>
                <a:cubicBezTo>
                  <a:pt x="-68402" y="1754222"/>
                  <a:pt x="21803" y="1689432"/>
                  <a:pt x="0" y="1502305"/>
                </a:cubicBezTo>
                <a:cubicBezTo>
                  <a:pt x="-21803" y="1315179"/>
                  <a:pt x="4635" y="1130212"/>
                  <a:pt x="0" y="1033541"/>
                </a:cubicBezTo>
                <a:cubicBezTo>
                  <a:pt x="-4635" y="936870"/>
                  <a:pt x="54715" y="683334"/>
                  <a:pt x="0" y="564776"/>
                </a:cubicBezTo>
                <a:cubicBezTo>
                  <a:pt x="-54715" y="446219"/>
                  <a:pt x="24181" y="232162"/>
                  <a:pt x="0" y="0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788745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D7D36-214E-4508-B02B-6776298D21F3}"/>
              </a:ext>
            </a:extLst>
          </p:cNvPr>
          <p:cNvSpPr txBox="1"/>
          <p:nvPr/>
        </p:nvSpPr>
        <p:spPr>
          <a:xfrm>
            <a:off x="405912" y="536070"/>
            <a:ext cx="108448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</a:t>
            </a:r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n </a:t>
            </a:r>
            <a:r>
              <a:rPr lang="en-US" sz="6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theo</a:t>
            </a:r>
            <a:r>
              <a:rPr lang="en-US" sz="6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tranh</a:t>
            </a:r>
            <a:endParaRPr kumimoji="0" lang="en-US" sz="6600" b="1" i="0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11251D-DD1D-4668-9B02-926BE01879FE}"/>
              </a:ext>
            </a:extLst>
          </p:cNvPr>
          <p:cNvGrpSpPr/>
          <p:nvPr/>
        </p:nvGrpSpPr>
        <p:grpSpPr>
          <a:xfrm>
            <a:off x="6781800" y="1658720"/>
            <a:ext cx="10672772" cy="8298080"/>
            <a:chOff x="4038600" y="1607920"/>
            <a:chExt cx="10672772" cy="829808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00543636-8E94-4060-BB8B-E66B6B1CD004}"/>
                </a:ext>
              </a:extLst>
            </p:cNvPr>
            <p:cNvSpPr/>
            <p:nvPr/>
          </p:nvSpPr>
          <p:spPr>
            <a:xfrm>
              <a:off x="4038600" y="1607920"/>
              <a:ext cx="10672772" cy="8298080"/>
            </a:xfrm>
            <a:custGeom>
              <a:avLst/>
              <a:gdLst/>
              <a:ahLst/>
              <a:cxnLst/>
              <a:rect l="l" t="t" r="r" b="b"/>
              <a:pathLst>
                <a:path w="13073930" h="10164980">
                  <a:moveTo>
                    <a:pt x="0" y="0"/>
                  </a:moveTo>
                  <a:lnTo>
                    <a:pt x="13073930" y="0"/>
                  </a:lnTo>
                  <a:lnTo>
                    <a:pt x="13073930" y="10164980"/>
                  </a:lnTo>
                  <a:lnTo>
                    <a:pt x="0" y="10164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84CAFABA-4AF6-4584-81D8-22E55C10DDF2}"/>
                </a:ext>
              </a:extLst>
            </p:cNvPr>
            <p:cNvSpPr/>
            <p:nvPr/>
          </p:nvSpPr>
          <p:spPr>
            <a:xfrm>
              <a:off x="11663372" y="5242610"/>
              <a:ext cx="3048000" cy="1028700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cháu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ngoan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quá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A028E6-3A96-4438-8FC8-4C737CA86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1099"/>
            <a:ext cx="7586823" cy="75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7FE90-C9CD-4945-973D-A5FFD825516F}"/>
              </a:ext>
            </a:extLst>
          </p:cNvPr>
          <p:cNvSpPr/>
          <p:nvPr/>
        </p:nvSpPr>
        <p:spPr>
          <a:xfrm>
            <a:off x="400050" y="342900"/>
            <a:ext cx="17487900" cy="9601200"/>
          </a:xfrm>
          <a:custGeom>
            <a:avLst/>
            <a:gdLst>
              <a:gd name="connsiteX0" fmla="*/ 0 w 17487900"/>
              <a:gd name="connsiteY0" fmla="*/ 0 h 9601200"/>
              <a:gd name="connsiteX1" fmla="*/ 408051 w 17487900"/>
              <a:gd name="connsiteY1" fmla="*/ 0 h 9601200"/>
              <a:gd name="connsiteX2" fmla="*/ 1165860 w 17487900"/>
              <a:gd name="connsiteY2" fmla="*/ 0 h 9601200"/>
              <a:gd name="connsiteX3" fmla="*/ 1748790 w 17487900"/>
              <a:gd name="connsiteY3" fmla="*/ 0 h 9601200"/>
              <a:gd name="connsiteX4" fmla="*/ 2506599 w 17487900"/>
              <a:gd name="connsiteY4" fmla="*/ 0 h 9601200"/>
              <a:gd name="connsiteX5" fmla="*/ 3264408 w 17487900"/>
              <a:gd name="connsiteY5" fmla="*/ 0 h 9601200"/>
              <a:gd name="connsiteX6" fmla="*/ 3322701 w 17487900"/>
              <a:gd name="connsiteY6" fmla="*/ 0 h 9601200"/>
              <a:gd name="connsiteX7" fmla="*/ 4255389 w 17487900"/>
              <a:gd name="connsiteY7" fmla="*/ 0 h 9601200"/>
              <a:gd name="connsiteX8" fmla="*/ 4313682 w 17487900"/>
              <a:gd name="connsiteY8" fmla="*/ 0 h 9601200"/>
              <a:gd name="connsiteX9" fmla="*/ 5071491 w 17487900"/>
              <a:gd name="connsiteY9" fmla="*/ 0 h 9601200"/>
              <a:gd name="connsiteX10" fmla="*/ 5304663 w 17487900"/>
              <a:gd name="connsiteY10" fmla="*/ 0 h 9601200"/>
              <a:gd name="connsiteX11" fmla="*/ 5362956 w 17487900"/>
              <a:gd name="connsiteY11" fmla="*/ 0 h 9601200"/>
              <a:gd name="connsiteX12" fmla="*/ 5596128 w 17487900"/>
              <a:gd name="connsiteY12" fmla="*/ 0 h 9601200"/>
              <a:gd name="connsiteX13" fmla="*/ 5654421 w 17487900"/>
              <a:gd name="connsiteY13" fmla="*/ 0 h 9601200"/>
              <a:gd name="connsiteX14" fmla="*/ 5887593 w 17487900"/>
              <a:gd name="connsiteY14" fmla="*/ 0 h 9601200"/>
              <a:gd name="connsiteX15" fmla="*/ 6295644 w 17487900"/>
              <a:gd name="connsiteY15" fmla="*/ 0 h 9601200"/>
              <a:gd name="connsiteX16" fmla="*/ 6878574 w 17487900"/>
              <a:gd name="connsiteY16" fmla="*/ 0 h 9601200"/>
              <a:gd name="connsiteX17" fmla="*/ 7286625 w 17487900"/>
              <a:gd name="connsiteY17" fmla="*/ 0 h 9601200"/>
              <a:gd name="connsiteX18" fmla="*/ 8219313 w 17487900"/>
              <a:gd name="connsiteY18" fmla="*/ 0 h 9601200"/>
              <a:gd name="connsiteX19" fmla="*/ 8277606 w 17487900"/>
              <a:gd name="connsiteY19" fmla="*/ 0 h 9601200"/>
              <a:gd name="connsiteX20" fmla="*/ 8335899 w 17487900"/>
              <a:gd name="connsiteY20" fmla="*/ 0 h 9601200"/>
              <a:gd name="connsiteX21" fmla="*/ 8394192 w 17487900"/>
              <a:gd name="connsiteY21" fmla="*/ 0 h 9601200"/>
              <a:gd name="connsiteX22" fmla="*/ 9326880 w 17487900"/>
              <a:gd name="connsiteY22" fmla="*/ 0 h 9601200"/>
              <a:gd name="connsiteX23" fmla="*/ 9734931 w 17487900"/>
              <a:gd name="connsiteY23" fmla="*/ 0 h 9601200"/>
              <a:gd name="connsiteX24" fmla="*/ 9968103 w 17487900"/>
              <a:gd name="connsiteY24" fmla="*/ 0 h 9601200"/>
              <a:gd name="connsiteX25" fmla="*/ 10900791 w 17487900"/>
              <a:gd name="connsiteY25" fmla="*/ 0 h 9601200"/>
              <a:gd name="connsiteX26" fmla="*/ 11833479 w 17487900"/>
              <a:gd name="connsiteY26" fmla="*/ 0 h 9601200"/>
              <a:gd name="connsiteX27" fmla="*/ 12066651 w 17487900"/>
              <a:gd name="connsiteY27" fmla="*/ 0 h 9601200"/>
              <a:gd name="connsiteX28" fmla="*/ 12999339 w 17487900"/>
              <a:gd name="connsiteY28" fmla="*/ 0 h 9601200"/>
              <a:gd name="connsiteX29" fmla="*/ 13232511 w 17487900"/>
              <a:gd name="connsiteY29" fmla="*/ 0 h 9601200"/>
              <a:gd name="connsiteX30" fmla="*/ 14165199 w 17487900"/>
              <a:gd name="connsiteY30" fmla="*/ 0 h 9601200"/>
              <a:gd name="connsiteX31" fmla="*/ 14748129 w 17487900"/>
              <a:gd name="connsiteY31" fmla="*/ 0 h 9601200"/>
              <a:gd name="connsiteX32" fmla="*/ 15505938 w 17487900"/>
              <a:gd name="connsiteY32" fmla="*/ 0 h 9601200"/>
              <a:gd name="connsiteX33" fmla="*/ 16088868 w 17487900"/>
              <a:gd name="connsiteY33" fmla="*/ 0 h 9601200"/>
              <a:gd name="connsiteX34" fmla="*/ 17487900 w 17487900"/>
              <a:gd name="connsiteY34" fmla="*/ 0 h 9601200"/>
              <a:gd name="connsiteX35" fmla="*/ 17487900 w 17487900"/>
              <a:gd name="connsiteY35" fmla="*/ 468764 h 9601200"/>
              <a:gd name="connsiteX36" fmla="*/ 17487900 w 17487900"/>
              <a:gd name="connsiteY36" fmla="*/ 1129553 h 9601200"/>
              <a:gd name="connsiteX37" fmla="*/ 17487900 w 17487900"/>
              <a:gd name="connsiteY37" fmla="*/ 1886353 h 9601200"/>
              <a:gd name="connsiteX38" fmla="*/ 17487900 w 17487900"/>
              <a:gd name="connsiteY38" fmla="*/ 2259106 h 9601200"/>
              <a:gd name="connsiteX39" fmla="*/ 17487900 w 17487900"/>
              <a:gd name="connsiteY39" fmla="*/ 2823882 h 9601200"/>
              <a:gd name="connsiteX40" fmla="*/ 17487900 w 17487900"/>
              <a:gd name="connsiteY40" fmla="*/ 3580683 h 9601200"/>
              <a:gd name="connsiteX41" fmla="*/ 17487900 w 17487900"/>
              <a:gd name="connsiteY41" fmla="*/ 4049447 h 9601200"/>
              <a:gd name="connsiteX42" fmla="*/ 17487900 w 17487900"/>
              <a:gd name="connsiteY42" fmla="*/ 4422200 h 9601200"/>
              <a:gd name="connsiteX43" fmla="*/ 17487900 w 17487900"/>
              <a:gd name="connsiteY43" fmla="*/ 4986976 h 9601200"/>
              <a:gd name="connsiteX44" fmla="*/ 17487900 w 17487900"/>
              <a:gd name="connsiteY44" fmla="*/ 5263717 h 9601200"/>
              <a:gd name="connsiteX45" fmla="*/ 17487900 w 17487900"/>
              <a:gd name="connsiteY45" fmla="*/ 5924505 h 9601200"/>
              <a:gd name="connsiteX46" fmla="*/ 17487900 w 17487900"/>
              <a:gd name="connsiteY46" fmla="*/ 6297258 h 9601200"/>
              <a:gd name="connsiteX47" fmla="*/ 17487900 w 17487900"/>
              <a:gd name="connsiteY47" fmla="*/ 6958046 h 9601200"/>
              <a:gd name="connsiteX48" fmla="*/ 17487900 w 17487900"/>
              <a:gd name="connsiteY48" fmla="*/ 7330799 h 9601200"/>
              <a:gd name="connsiteX49" fmla="*/ 17487900 w 17487900"/>
              <a:gd name="connsiteY49" fmla="*/ 7607539 h 9601200"/>
              <a:gd name="connsiteX50" fmla="*/ 17487900 w 17487900"/>
              <a:gd name="connsiteY50" fmla="*/ 7980292 h 9601200"/>
              <a:gd name="connsiteX51" fmla="*/ 17487900 w 17487900"/>
              <a:gd name="connsiteY51" fmla="*/ 8545068 h 9601200"/>
              <a:gd name="connsiteX52" fmla="*/ 17487900 w 17487900"/>
              <a:gd name="connsiteY52" fmla="*/ 8821808 h 9601200"/>
              <a:gd name="connsiteX53" fmla="*/ 17487900 w 17487900"/>
              <a:gd name="connsiteY53" fmla="*/ 9601200 h 9601200"/>
              <a:gd name="connsiteX54" fmla="*/ 16555212 w 17487900"/>
              <a:gd name="connsiteY54" fmla="*/ 9601200 h 9601200"/>
              <a:gd name="connsiteX55" fmla="*/ 15972282 w 17487900"/>
              <a:gd name="connsiteY55" fmla="*/ 9601200 h 9601200"/>
              <a:gd name="connsiteX56" fmla="*/ 15739110 w 17487900"/>
              <a:gd name="connsiteY56" fmla="*/ 9601200 h 9601200"/>
              <a:gd name="connsiteX57" fmla="*/ 15680817 w 17487900"/>
              <a:gd name="connsiteY57" fmla="*/ 9601200 h 9601200"/>
              <a:gd name="connsiteX58" fmla="*/ 15622524 w 17487900"/>
              <a:gd name="connsiteY58" fmla="*/ 9601200 h 9601200"/>
              <a:gd name="connsiteX59" fmla="*/ 15039594 w 17487900"/>
              <a:gd name="connsiteY59" fmla="*/ 9601200 h 9601200"/>
              <a:gd name="connsiteX60" fmla="*/ 14981301 w 17487900"/>
              <a:gd name="connsiteY60" fmla="*/ 9601200 h 9601200"/>
              <a:gd name="connsiteX61" fmla="*/ 14748129 w 17487900"/>
              <a:gd name="connsiteY61" fmla="*/ 9601200 h 9601200"/>
              <a:gd name="connsiteX62" fmla="*/ 13815441 w 17487900"/>
              <a:gd name="connsiteY62" fmla="*/ 9601200 h 9601200"/>
              <a:gd name="connsiteX63" fmla="*/ 13057632 w 17487900"/>
              <a:gd name="connsiteY63" fmla="*/ 9601200 h 9601200"/>
              <a:gd name="connsiteX64" fmla="*/ 12999339 w 17487900"/>
              <a:gd name="connsiteY64" fmla="*/ 9601200 h 9601200"/>
              <a:gd name="connsiteX65" fmla="*/ 12416409 w 17487900"/>
              <a:gd name="connsiteY65" fmla="*/ 9601200 h 9601200"/>
              <a:gd name="connsiteX66" fmla="*/ 12183237 w 17487900"/>
              <a:gd name="connsiteY66" fmla="*/ 9601200 h 9601200"/>
              <a:gd name="connsiteX67" fmla="*/ 11600307 w 17487900"/>
              <a:gd name="connsiteY67" fmla="*/ 9601200 h 9601200"/>
              <a:gd name="connsiteX68" fmla="*/ 11542014 w 17487900"/>
              <a:gd name="connsiteY68" fmla="*/ 9601200 h 9601200"/>
              <a:gd name="connsiteX69" fmla="*/ 10959084 w 17487900"/>
              <a:gd name="connsiteY69" fmla="*/ 9601200 h 9601200"/>
              <a:gd name="connsiteX70" fmla="*/ 10900791 w 17487900"/>
              <a:gd name="connsiteY70" fmla="*/ 9601200 h 9601200"/>
              <a:gd name="connsiteX71" fmla="*/ 10667619 w 17487900"/>
              <a:gd name="connsiteY71" fmla="*/ 9601200 h 9601200"/>
              <a:gd name="connsiteX72" fmla="*/ 10434447 w 17487900"/>
              <a:gd name="connsiteY72" fmla="*/ 9601200 h 9601200"/>
              <a:gd name="connsiteX73" fmla="*/ 10026396 w 17487900"/>
              <a:gd name="connsiteY73" fmla="*/ 9601200 h 9601200"/>
              <a:gd name="connsiteX74" fmla="*/ 9618345 w 17487900"/>
              <a:gd name="connsiteY74" fmla="*/ 9601200 h 9601200"/>
              <a:gd name="connsiteX75" fmla="*/ 8685657 w 17487900"/>
              <a:gd name="connsiteY75" fmla="*/ 9601200 h 9601200"/>
              <a:gd name="connsiteX76" fmla="*/ 8627364 w 17487900"/>
              <a:gd name="connsiteY76" fmla="*/ 9601200 h 9601200"/>
              <a:gd name="connsiteX77" fmla="*/ 8569071 w 17487900"/>
              <a:gd name="connsiteY77" fmla="*/ 9601200 h 9601200"/>
              <a:gd name="connsiteX78" fmla="*/ 8510778 w 17487900"/>
              <a:gd name="connsiteY78" fmla="*/ 9601200 h 9601200"/>
              <a:gd name="connsiteX79" fmla="*/ 7927848 w 17487900"/>
              <a:gd name="connsiteY79" fmla="*/ 9601200 h 9601200"/>
              <a:gd name="connsiteX80" fmla="*/ 7170039 w 17487900"/>
              <a:gd name="connsiteY80" fmla="*/ 9601200 h 9601200"/>
              <a:gd name="connsiteX81" fmla="*/ 7111746 w 17487900"/>
              <a:gd name="connsiteY81" fmla="*/ 9601200 h 9601200"/>
              <a:gd name="connsiteX82" fmla="*/ 6353937 w 17487900"/>
              <a:gd name="connsiteY82" fmla="*/ 9601200 h 9601200"/>
              <a:gd name="connsiteX83" fmla="*/ 6120765 w 17487900"/>
              <a:gd name="connsiteY83" fmla="*/ 9601200 h 9601200"/>
              <a:gd name="connsiteX84" fmla="*/ 5362956 w 17487900"/>
              <a:gd name="connsiteY84" fmla="*/ 9601200 h 9601200"/>
              <a:gd name="connsiteX85" fmla="*/ 4605147 w 17487900"/>
              <a:gd name="connsiteY85" fmla="*/ 9601200 h 9601200"/>
              <a:gd name="connsiteX86" fmla="*/ 3847338 w 17487900"/>
              <a:gd name="connsiteY86" fmla="*/ 9601200 h 9601200"/>
              <a:gd name="connsiteX87" fmla="*/ 3789045 w 17487900"/>
              <a:gd name="connsiteY87" fmla="*/ 9601200 h 9601200"/>
              <a:gd name="connsiteX88" fmla="*/ 3730752 w 17487900"/>
              <a:gd name="connsiteY88" fmla="*/ 9601200 h 9601200"/>
              <a:gd name="connsiteX89" fmla="*/ 3322701 w 17487900"/>
              <a:gd name="connsiteY89" fmla="*/ 9601200 h 9601200"/>
              <a:gd name="connsiteX90" fmla="*/ 2739771 w 17487900"/>
              <a:gd name="connsiteY90" fmla="*/ 9601200 h 9601200"/>
              <a:gd name="connsiteX91" fmla="*/ 1807083 w 17487900"/>
              <a:gd name="connsiteY91" fmla="*/ 9601200 h 9601200"/>
              <a:gd name="connsiteX92" fmla="*/ 874395 w 17487900"/>
              <a:gd name="connsiteY92" fmla="*/ 9601200 h 9601200"/>
              <a:gd name="connsiteX93" fmla="*/ 0 w 17487900"/>
              <a:gd name="connsiteY93" fmla="*/ 9601200 h 9601200"/>
              <a:gd name="connsiteX94" fmla="*/ 0 w 17487900"/>
              <a:gd name="connsiteY94" fmla="*/ 8940412 h 9601200"/>
              <a:gd name="connsiteX95" fmla="*/ 0 w 17487900"/>
              <a:gd name="connsiteY95" fmla="*/ 8663671 h 9601200"/>
              <a:gd name="connsiteX96" fmla="*/ 0 w 17487900"/>
              <a:gd name="connsiteY96" fmla="*/ 8098895 h 9601200"/>
              <a:gd name="connsiteX97" fmla="*/ 0 w 17487900"/>
              <a:gd name="connsiteY97" fmla="*/ 7630130 h 9601200"/>
              <a:gd name="connsiteX98" fmla="*/ 0 w 17487900"/>
              <a:gd name="connsiteY98" fmla="*/ 6873330 h 9601200"/>
              <a:gd name="connsiteX99" fmla="*/ 0 w 17487900"/>
              <a:gd name="connsiteY99" fmla="*/ 6308553 h 9601200"/>
              <a:gd name="connsiteX100" fmla="*/ 0 w 17487900"/>
              <a:gd name="connsiteY100" fmla="*/ 5551753 h 9601200"/>
              <a:gd name="connsiteX101" fmla="*/ 0 w 17487900"/>
              <a:gd name="connsiteY101" fmla="*/ 5275012 h 9601200"/>
              <a:gd name="connsiteX102" fmla="*/ 0 w 17487900"/>
              <a:gd name="connsiteY102" fmla="*/ 4806248 h 9601200"/>
              <a:gd name="connsiteX103" fmla="*/ 0 w 17487900"/>
              <a:gd name="connsiteY103" fmla="*/ 4433495 h 9601200"/>
              <a:gd name="connsiteX104" fmla="*/ 0 w 17487900"/>
              <a:gd name="connsiteY104" fmla="*/ 3868719 h 9601200"/>
              <a:gd name="connsiteX105" fmla="*/ 0 w 17487900"/>
              <a:gd name="connsiteY105" fmla="*/ 3303942 h 9601200"/>
              <a:gd name="connsiteX106" fmla="*/ 0 w 17487900"/>
              <a:gd name="connsiteY106" fmla="*/ 2835178 h 9601200"/>
              <a:gd name="connsiteX107" fmla="*/ 0 w 17487900"/>
              <a:gd name="connsiteY107" fmla="*/ 2174389 h 9601200"/>
              <a:gd name="connsiteX108" fmla="*/ 0 w 17487900"/>
              <a:gd name="connsiteY108" fmla="*/ 1417589 h 9601200"/>
              <a:gd name="connsiteX109" fmla="*/ 0 w 17487900"/>
              <a:gd name="connsiteY109" fmla="*/ 756800 h 9601200"/>
              <a:gd name="connsiteX110" fmla="*/ 0 w 17487900"/>
              <a:gd name="connsiteY110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487900" h="9601200" fill="none" extrusionOk="0">
                <a:moveTo>
                  <a:pt x="0" y="0"/>
                </a:moveTo>
                <a:cubicBezTo>
                  <a:pt x="196658" y="-30503"/>
                  <a:pt x="209452" y="20920"/>
                  <a:pt x="408051" y="0"/>
                </a:cubicBezTo>
                <a:cubicBezTo>
                  <a:pt x="606650" y="-20920"/>
                  <a:pt x="841198" y="75881"/>
                  <a:pt x="1165860" y="0"/>
                </a:cubicBezTo>
                <a:cubicBezTo>
                  <a:pt x="1490522" y="-75881"/>
                  <a:pt x="1627612" y="66556"/>
                  <a:pt x="1748790" y="0"/>
                </a:cubicBezTo>
                <a:cubicBezTo>
                  <a:pt x="1869968" y="-66556"/>
                  <a:pt x="2326360" y="86291"/>
                  <a:pt x="2506599" y="0"/>
                </a:cubicBezTo>
                <a:cubicBezTo>
                  <a:pt x="2686838" y="-86291"/>
                  <a:pt x="3084913" y="28305"/>
                  <a:pt x="3264408" y="0"/>
                </a:cubicBezTo>
                <a:cubicBezTo>
                  <a:pt x="3443903" y="-28305"/>
                  <a:pt x="3297804" y="5138"/>
                  <a:pt x="3322701" y="0"/>
                </a:cubicBezTo>
                <a:cubicBezTo>
                  <a:pt x="3347598" y="-5138"/>
                  <a:pt x="3879108" y="53138"/>
                  <a:pt x="4255389" y="0"/>
                </a:cubicBezTo>
                <a:cubicBezTo>
                  <a:pt x="4631670" y="-53138"/>
                  <a:pt x="4298009" y="444"/>
                  <a:pt x="4313682" y="0"/>
                </a:cubicBezTo>
                <a:cubicBezTo>
                  <a:pt x="4329355" y="-444"/>
                  <a:pt x="4738829" y="90872"/>
                  <a:pt x="5071491" y="0"/>
                </a:cubicBezTo>
                <a:cubicBezTo>
                  <a:pt x="5404153" y="-90872"/>
                  <a:pt x="5226107" y="4019"/>
                  <a:pt x="5304663" y="0"/>
                </a:cubicBezTo>
                <a:cubicBezTo>
                  <a:pt x="5383219" y="-4019"/>
                  <a:pt x="5342731" y="1387"/>
                  <a:pt x="5362956" y="0"/>
                </a:cubicBezTo>
                <a:cubicBezTo>
                  <a:pt x="5383181" y="-1387"/>
                  <a:pt x="5534257" y="4453"/>
                  <a:pt x="5596128" y="0"/>
                </a:cubicBezTo>
                <a:cubicBezTo>
                  <a:pt x="5657999" y="-4453"/>
                  <a:pt x="5633460" y="3818"/>
                  <a:pt x="5654421" y="0"/>
                </a:cubicBezTo>
                <a:cubicBezTo>
                  <a:pt x="5675382" y="-3818"/>
                  <a:pt x="5832535" y="14238"/>
                  <a:pt x="5887593" y="0"/>
                </a:cubicBezTo>
                <a:cubicBezTo>
                  <a:pt x="5942651" y="-14238"/>
                  <a:pt x="6198467" y="23370"/>
                  <a:pt x="6295644" y="0"/>
                </a:cubicBezTo>
                <a:cubicBezTo>
                  <a:pt x="6392821" y="-23370"/>
                  <a:pt x="6589139" y="3992"/>
                  <a:pt x="6878574" y="0"/>
                </a:cubicBezTo>
                <a:cubicBezTo>
                  <a:pt x="7168009" y="-3992"/>
                  <a:pt x="7094645" y="4892"/>
                  <a:pt x="7286625" y="0"/>
                </a:cubicBezTo>
                <a:cubicBezTo>
                  <a:pt x="7478605" y="-4892"/>
                  <a:pt x="7908188" y="98036"/>
                  <a:pt x="8219313" y="0"/>
                </a:cubicBezTo>
                <a:cubicBezTo>
                  <a:pt x="8530438" y="-98036"/>
                  <a:pt x="8255746" y="1878"/>
                  <a:pt x="8277606" y="0"/>
                </a:cubicBezTo>
                <a:cubicBezTo>
                  <a:pt x="8299466" y="-1878"/>
                  <a:pt x="8311212" y="6238"/>
                  <a:pt x="8335899" y="0"/>
                </a:cubicBezTo>
                <a:cubicBezTo>
                  <a:pt x="8360586" y="-6238"/>
                  <a:pt x="8379247" y="8"/>
                  <a:pt x="8394192" y="0"/>
                </a:cubicBezTo>
                <a:cubicBezTo>
                  <a:pt x="8409137" y="-8"/>
                  <a:pt x="8970591" y="31729"/>
                  <a:pt x="9326880" y="0"/>
                </a:cubicBezTo>
                <a:cubicBezTo>
                  <a:pt x="9683169" y="-31729"/>
                  <a:pt x="9566995" y="26276"/>
                  <a:pt x="9734931" y="0"/>
                </a:cubicBezTo>
                <a:cubicBezTo>
                  <a:pt x="9902867" y="-26276"/>
                  <a:pt x="9893082" y="12950"/>
                  <a:pt x="9968103" y="0"/>
                </a:cubicBezTo>
                <a:cubicBezTo>
                  <a:pt x="10043124" y="-12950"/>
                  <a:pt x="10616991" y="74417"/>
                  <a:pt x="10900791" y="0"/>
                </a:cubicBezTo>
                <a:cubicBezTo>
                  <a:pt x="11184591" y="-74417"/>
                  <a:pt x="11625581" y="100784"/>
                  <a:pt x="11833479" y="0"/>
                </a:cubicBezTo>
                <a:cubicBezTo>
                  <a:pt x="12041377" y="-100784"/>
                  <a:pt x="12015975" y="26425"/>
                  <a:pt x="12066651" y="0"/>
                </a:cubicBezTo>
                <a:cubicBezTo>
                  <a:pt x="12117327" y="-26425"/>
                  <a:pt x="12654278" y="40678"/>
                  <a:pt x="12999339" y="0"/>
                </a:cubicBezTo>
                <a:cubicBezTo>
                  <a:pt x="13344400" y="-40678"/>
                  <a:pt x="13164562" y="1243"/>
                  <a:pt x="13232511" y="0"/>
                </a:cubicBezTo>
                <a:cubicBezTo>
                  <a:pt x="13300460" y="-1243"/>
                  <a:pt x="13760164" y="69512"/>
                  <a:pt x="14165199" y="0"/>
                </a:cubicBezTo>
                <a:cubicBezTo>
                  <a:pt x="14570234" y="-69512"/>
                  <a:pt x="14585849" y="13512"/>
                  <a:pt x="14748129" y="0"/>
                </a:cubicBezTo>
                <a:cubicBezTo>
                  <a:pt x="14910409" y="-13512"/>
                  <a:pt x="15149038" y="74145"/>
                  <a:pt x="15505938" y="0"/>
                </a:cubicBezTo>
                <a:cubicBezTo>
                  <a:pt x="15862838" y="-74145"/>
                  <a:pt x="15845878" y="29032"/>
                  <a:pt x="16088868" y="0"/>
                </a:cubicBezTo>
                <a:cubicBezTo>
                  <a:pt x="16331858" y="-29032"/>
                  <a:pt x="17002325" y="67238"/>
                  <a:pt x="17487900" y="0"/>
                </a:cubicBezTo>
                <a:cubicBezTo>
                  <a:pt x="17500076" y="180139"/>
                  <a:pt x="17436840" y="367200"/>
                  <a:pt x="17487900" y="468764"/>
                </a:cubicBezTo>
                <a:cubicBezTo>
                  <a:pt x="17538960" y="570328"/>
                  <a:pt x="17456736" y="932666"/>
                  <a:pt x="17487900" y="1129553"/>
                </a:cubicBezTo>
                <a:cubicBezTo>
                  <a:pt x="17519064" y="1326440"/>
                  <a:pt x="17461312" y="1645957"/>
                  <a:pt x="17487900" y="1886353"/>
                </a:cubicBezTo>
                <a:cubicBezTo>
                  <a:pt x="17514488" y="2126749"/>
                  <a:pt x="17443214" y="2088965"/>
                  <a:pt x="17487900" y="2259106"/>
                </a:cubicBezTo>
                <a:cubicBezTo>
                  <a:pt x="17532586" y="2429247"/>
                  <a:pt x="17431191" y="2585664"/>
                  <a:pt x="17487900" y="2823882"/>
                </a:cubicBezTo>
                <a:cubicBezTo>
                  <a:pt x="17544609" y="3062100"/>
                  <a:pt x="17408115" y="3365353"/>
                  <a:pt x="17487900" y="3580683"/>
                </a:cubicBezTo>
                <a:cubicBezTo>
                  <a:pt x="17567685" y="3796013"/>
                  <a:pt x="17447638" y="3927067"/>
                  <a:pt x="17487900" y="4049447"/>
                </a:cubicBezTo>
                <a:cubicBezTo>
                  <a:pt x="17528162" y="4171827"/>
                  <a:pt x="17484350" y="4243669"/>
                  <a:pt x="17487900" y="4422200"/>
                </a:cubicBezTo>
                <a:cubicBezTo>
                  <a:pt x="17491450" y="4600731"/>
                  <a:pt x="17471991" y="4770411"/>
                  <a:pt x="17487900" y="4986976"/>
                </a:cubicBezTo>
                <a:cubicBezTo>
                  <a:pt x="17503809" y="5203541"/>
                  <a:pt x="17461195" y="5203567"/>
                  <a:pt x="17487900" y="5263717"/>
                </a:cubicBezTo>
                <a:cubicBezTo>
                  <a:pt x="17514605" y="5323867"/>
                  <a:pt x="17448324" y="5717235"/>
                  <a:pt x="17487900" y="5924505"/>
                </a:cubicBezTo>
                <a:cubicBezTo>
                  <a:pt x="17527476" y="6131775"/>
                  <a:pt x="17468429" y="6212141"/>
                  <a:pt x="17487900" y="6297258"/>
                </a:cubicBezTo>
                <a:cubicBezTo>
                  <a:pt x="17507371" y="6382375"/>
                  <a:pt x="17441973" y="6769865"/>
                  <a:pt x="17487900" y="6958046"/>
                </a:cubicBezTo>
                <a:cubicBezTo>
                  <a:pt x="17533827" y="7146227"/>
                  <a:pt x="17484969" y="7153154"/>
                  <a:pt x="17487900" y="7330799"/>
                </a:cubicBezTo>
                <a:cubicBezTo>
                  <a:pt x="17490831" y="7508444"/>
                  <a:pt x="17475784" y="7481667"/>
                  <a:pt x="17487900" y="7607539"/>
                </a:cubicBezTo>
                <a:cubicBezTo>
                  <a:pt x="17500016" y="7733411"/>
                  <a:pt x="17463063" y="7827983"/>
                  <a:pt x="17487900" y="7980292"/>
                </a:cubicBezTo>
                <a:cubicBezTo>
                  <a:pt x="17512737" y="8132601"/>
                  <a:pt x="17478260" y="8393725"/>
                  <a:pt x="17487900" y="8545068"/>
                </a:cubicBezTo>
                <a:cubicBezTo>
                  <a:pt x="17497540" y="8696411"/>
                  <a:pt x="17458950" y="8736276"/>
                  <a:pt x="17487900" y="8821808"/>
                </a:cubicBezTo>
                <a:cubicBezTo>
                  <a:pt x="17516850" y="8907340"/>
                  <a:pt x="17483517" y="9239308"/>
                  <a:pt x="17487900" y="9601200"/>
                </a:cubicBezTo>
                <a:cubicBezTo>
                  <a:pt x="17222944" y="9700762"/>
                  <a:pt x="17005946" y="9547640"/>
                  <a:pt x="16555212" y="9601200"/>
                </a:cubicBezTo>
                <a:cubicBezTo>
                  <a:pt x="16104478" y="9654760"/>
                  <a:pt x="16164174" y="9561350"/>
                  <a:pt x="15972282" y="9601200"/>
                </a:cubicBezTo>
                <a:cubicBezTo>
                  <a:pt x="15780390" y="9641050"/>
                  <a:pt x="15833539" y="9583007"/>
                  <a:pt x="15739110" y="9601200"/>
                </a:cubicBezTo>
                <a:cubicBezTo>
                  <a:pt x="15644681" y="9619393"/>
                  <a:pt x="15699257" y="9599827"/>
                  <a:pt x="15680817" y="9601200"/>
                </a:cubicBezTo>
                <a:cubicBezTo>
                  <a:pt x="15662377" y="9602573"/>
                  <a:pt x="15646587" y="9594892"/>
                  <a:pt x="15622524" y="9601200"/>
                </a:cubicBezTo>
                <a:cubicBezTo>
                  <a:pt x="15598461" y="9607508"/>
                  <a:pt x="15261433" y="9577792"/>
                  <a:pt x="15039594" y="9601200"/>
                </a:cubicBezTo>
                <a:cubicBezTo>
                  <a:pt x="14817755" y="9624608"/>
                  <a:pt x="15000696" y="9600883"/>
                  <a:pt x="14981301" y="9601200"/>
                </a:cubicBezTo>
                <a:cubicBezTo>
                  <a:pt x="14961906" y="9601517"/>
                  <a:pt x="14803950" y="9591177"/>
                  <a:pt x="14748129" y="9601200"/>
                </a:cubicBezTo>
                <a:cubicBezTo>
                  <a:pt x="14692308" y="9611223"/>
                  <a:pt x="14011574" y="9593886"/>
                  <a:pt x="13815441" y="9601200"/>
                </a:cubicBezTo>
                <a:cubicBezTo>
                  <a:pt x="13619308" y="9608514"/>
                  <a:pt x="13373407" y="9591976"/>
                  <a:pt x="13057632" y="9601200"/>
                </a:cubicBezTo>
                <a:cubicBezTo>
                  <a:pt x="12741857" y="9610424"/>
                  <a:pt x="13015246" y="9594363"/>
                  <a:pt x="12999339" y="9601200"/>
                </a:cubicBezTo>
                <a:cubicBezTo>
                  <a:pt x="12983432" y="9608037"/>
                  <a:pt x="12645829" y="9564842"/>
                  <a:pt x="12416409" y="9601200"/>
                </a:cubicBezTo>
                <a:cubicBezTo>
                  <a:pt x="12186989" y="9637558"/>
                  <a:pt x="12292020" y="9592687"/>
                  <a:pt x="12183237" y="9601200"/>
                </a:cubicBezTo>
                <a:cubicBezTo>
                  <a:pt x="12074454" y="9609713"/>
                  <a:pt x="11752111" y="9587863"/>
                  <a:pt x="11600307" y="9601200"/>
                </a:cubicBezTo>
                <a:cubicBezTo>
                  <a:pt x="11448503" y="9614537"/>
                  <a:pt x="11565320" y="9600328"/>
                  <a:pt x="11542014" y="9601200"/>
                </a:cubicBezTo>
                <a:cubicBezTo>
                  <a:pt x="11518708" y="9602072"/>
                  <a:pt x="11076000" y="9580236"/>
                  <a:pt x="10959084" y="9601200"/>
                </a:cubicBezTo>
                <a:cubicBezTo>
                  <a:pt x="10842168" y="9622164"/>
                  <a:pt x="10920040" y="9594895"/>
                  <a:pt x="10900791" y="9601200"/>
                </a:cubicBezTo>
                <a:cubicBezTo>
                  <a:pt x="10881542" y="9607505"/>
                  <a:pt x="10742294" y="9582318"/>
                  <a:pt x="10667619" y="9601200"/>
                </a:cubicBezTo>
                <a:cubicBezTo>
                  <a:pt x="10592944" y="9620082"/>
                  <a:pt x="10535762" y="9588499"/>
                  <a:pt x="10434447" y="9601200"/>
                </a:cubicBezTo>
                <a:cubicBezTo>
                  <a:pt x="10333132" y="9613901"/>
                  <a:pt x="10177469" y="9571842"/>
                  <a:pt x="10026396" y="9601200"/>
                </a:cubicBezTo>
                <a:cubicBezTo>
                  <a:pt x="9875323" y="9630558"/>
                  <a:pt x="9713746" y="9600268"/>
                  <a:pt x="9618345" y="9601200"/>
                </a:cubicBezTo>
                <a:cubicBezTo>
                  <a:pt x="9522944" y="9602132"/>
                  <a:pt x="8880733" y="9565275"/>
                  <a:pt x="8685657" y="9601200"/>
                </a:cubicBezTo>
                <a:cubicBezTo>
                  <a:pt x="8490581" y="9637125"/>
                  <a:pt x="8639154" y="9600253"/>
                  <a:pt x="8627364" y="9601200"/>
                </a:cubicBezTo>
                <a:cubicBezTo>
                  <a:pt x="8615574" y="9602147"/>
                  <a:pt x="8587442" y="9595923"/>
                  <a:pt x="8569071" y="9601200"/>
                </a:cubicBezTo>
                <a:cubicBezTo>
                  <a:pt x="8550700" y="9606477"/>
                  <a:pt x="8538384" y="9596995"/>
                  <a:pt x="8510778" y="9601200"/>
                </a:cubicBezTo>
                <a:cubicBezTo>
                  <a:pt x="8483172" y="9605405"/>
                  <a:pt x="8128733" y="9588159"/>
                  <a:pt x="7927848" y="9601200"/>
                </a:cubicBezTo>
                <a:cubicBezTo>
                  <a:pt x="7726963" y="9614241"/>
                  <a:pt x="7389905" y="9596040"/>
                  <a:pt x="7170039" y="9601200"/>
                </a:cubicBezTo>
                <a:cubicBezTo>
                  <a:pt x="6950173" y="9606360"/>
                  <a:pt x="7133521" y="9601174"/>
                  <a:pt x="7111746" y="9601200"/>
                </a:cubicBezTo>
                <a:cubicBezTo>
                  <a:pt x="7089971" y="9601226"/>
                  <a:pt x="6623005" y="9545524"/>
                  <a:pt x="6353937" y="9601200"/>
                </a:cubicBezTo>
                <a:cubicBezTo>
                  <a:pt x="6084869" y="9656876"/>
                  <a:pt x="6220566" y="9582817"/>
                  <a:pt x="6120765" y="9601200"/>
                </a:cubicBezTo>
                <a:cubicBezTo>
                  <a:pt x="6020964" y="9619583"/>
                  <a:pt x="5568285" y="9570231"/>
                  <a:pt x="5362956" y="9601200"/>
                </a:cubicBezTo>
                <a:cubicBezTo>
                  <a:pt x="5157627" y="9632169"/>
                  <a:pt x="4926804" y="9516819"/>
                  <a:pt x="4605147" y="9601200"/>
                </a:cubicBezTo>
                <a:cubicBezTo>
                  <a:pt x="4283490" y="9685581"/>
                  <a:pt x="4160756" y="9532733"/>
                  <a:pt x="3847338" y="9601200"/>
                </a:cubicBezTo>
                <a:cubicBezTo>
                  <a:pt x="3533920" y="9669667"/>
                  <a:pt x="3803368" y="9600364"/>
                  <a:pt x="3789045" y="9601200"/>
                </a:cubicBezTo>
                <a:cubicBezTo>
                  <a:pt x="3774722" y="9602036"/>
                  <a:pt x="3748865" y="9600224"/>
                  <a:pt x="3730752" y="9601200"/>
                </a:cubicBezTo>
                <a:cubicBezTo>
                  <a:pt x="3712639" y="9602176"/>
                  <a:pt x="3422130" y="9558097"/>
                  <a:pt x="3322701" y="9601200"/>
                </a:cubicBezTo>
                <a:cubicBezTo>
                  <a:pt x="3223272" y="9644303"/>
                  <a:pt x="3020477" y="9557636"/>
                  <a:pt x="2739771" y="9601200"/>
                </a:cubicBezTo>
                <a:cubicBezTo>
                  <a:pt x="2459065" y="9644764"/>
                  <a:pt x="2177972" y="9589634"/>
                  <a:pt x="1807083" y="9601200"/>
                </a:cubicBezTo>
                <a:cubicBezTo>
                  <a:pt x="1436194" y="9612766"/>
                  <a:pt x="1069809" y="9563603"/>
                  <a:pt x="874395" y="9601200"/>
                </a:cubicBezTo>
                <a:cubicBezTo>
                  <a:pt x="678981" y="9638797"/>
                  <a:pt x="429339" y="9496367"/>
                  <a:pt x="0" y="9601200"/>
                </a:cubicBezTo>
                <a:cubicBezTo>
                  <a:pt x="-28455" y="9436543"/>
                  <a:pt x="63632" y="9149530"/>
                  <a:pt x="0" y="8940412"/>
                </a:cubicBezTo>
                <a:cubicBezTo>
                  <a:pt x="-63632" y="8731294"/>
                  <a:pt x="12890" y="8785371"/>
                  <a:pt x="0" y="8663671"/>
                </a:cubicBezTo>
                <a:cubicBezTo>
                  <a:pt x="-12890" y="8541971"/>
                  <a:pt x="53450" y="8286308"/>
                  <a:pt x="0" y="8098895"/>
                </a:cubicBezTo>
                <a:cubicBezTo>
                  <a:pt x="-53450" y="7911482"/>
                  <a:pt x="44600" y="7853401"/>
                  <a:pt x="0" y="7630130"/>
                </a:cubicBezTo>
                <a:cubicBezTo>
                  <a:pt x="-44600" y="7406860"/>
                  <a:pt x="79788" y="7177219"/>
                  <a:pt x="0" y="6873330"/>
                </a:cubicBezTo>
                <a:cubicBezTo>
                  <a:pt x="-79788" y="6569441"/>
                  <a:pt x="6704" y="6429057"/>
                  <a:pt x="0" y="6308553"/>
                </a:cubicBezTo>
                <a:cubicBezTo>
                  <a:pt x="-6704" y="6188049"/>
                  <a:pt x="27347" y="5777817"/>
                  <a:pt x="0" y="5551753"/>
                </a:cubicBezTo>
                <a:cubicBezTo>
                  <a:pt x="-27347" y="5325689"/>
                  <a:pt x="31561" y="5368618"/>
                  <a:pt x="0" y="5275012"/>
                </a:cubicBezTo>
                <a:cubicBezTo>
                  <a:pt x="-31561" y="5181406"/>
                  <a:pt x="36716" y="5003810"/>
                  <a:pt x="0" y="4806248"/>
                </a:cubicBezTo>
                <a:cubicBezTo>
                  <a:pt x="-36716" y="4608686"/>
                  <a:pt x="20005" y="4535108"/>
                  <a:pt x="0" y="4433495"/>
                </a:cubicBezTo>
                <a:cubicBezTo>
                  <a:pt x="-20005" y="4331882"/>
                  <a:pt x="66892" y="4040889"/>
                  <a:pt x="0" y="3868719"/>
                </a:cubicBezTo>
                <a:cubicBezTo>
                  <a:pt x="-66892" y="3696549"/>
                  <a:pt x="38234" y="3433297"/>
                  <a:pt x="0" y="3303942"/>
                </a:cubicBezTo>
                <a:cubicBezTo>
                  <a:pt x="-38234" y="3174587"/>
                  <a:pt x="42066" y="3041576"/>
                  <a:pt x="0" y="2835178"/>
                </a:cubicBezTo>
                <a:cubicBezTo>
                  <a:pt x="-42066" y="2628780"/>
                  <a:pt x="69227" y="2464808"/>
                  <a:pt x="0" y="2174389"/>
                </a:cubicBezTo>
                <a:cubicBezTo>
                  <a:pt x="-69227" y="1883970"/>
                  <a:pt x="53307" y="1622892"/>
                  <a:pt x="0" y="1417589"/>
                </a:cubicBezTo>
                <a:cubicBezTo>
                  <a:pt x="-53307" y="1212286"/>
                  <a:pt x="43567" y="923088"/>
                  <a:pt x="0" y="756800"/>
                </a:cubicBezTo>
                <a:cubicBezTo>
                  <a:pt x="-43567" y="590512"/>
                  <a:pt x="83601" y="176072"/>
                  <a:pt x="0" y="0"/>
                </a:cubicBezTo>
                <a:close/>
              </a:path>
              <a:path w="17487900" h="9601200" stroke="0" extrusionOk="0">
                <a:moveTo>
                  <a:pt x="0" y="0"/>
                </a:moveTo>
                <a:cubicBezTo>
                  <a:pt x="364027" y="-62365"/>
                  <a:pt x="442133" y="16207"/>
                  <a:pt x="757809" y="0"/>
                </a:cubicBezTo>
                <a:cubicBezTo>
                  <a:pt x="1073485" y="-16207"/>
                  <a:pt x="1041743" y="39930"/>
                  <a:pt x="1165860" y="0"/>
                </a:cubicBezTo>
                <a:cubicBezTo>
                  <a:pt x="1289977" y="-39930"/>
                  <a:pt x="1523380" y="69031"/>
                  <a:pt x="1748790" y="0"/>
                </a:cubicBezTo>
                <a:cubicBezTo>
                  <a:pt x="1974200" y="-69031"/>
                  <a:pt x="2030411" y="32209"/>
                  <a:pt x="2156841" y="0"/>
                </a:cubicBezTo>
                <a:cubicBezTo>
                  <a:pt x="2283271" y="-32209"/>
                  <a:pt x="2518360" y="64476"/>
                  <a:pt x="2739771" y="0"/>
                </a:cubicBezTo>
                <a:cubicBezTo>
                  <a:pt x="2961182" y="-64476"/>
                  <a:pt x="3042627" y="36489"/>
                  <a:pt x="3147822" y="0"/>
                </a:cubicBezTo>
                <a:cubicBezTo>
                  <a:pt x="3253017" y="-36489"/>
                  <a:pt x="3607629" y="3757"/>
                  <a:pt x="3730752" y="0"/>
                </a:cubicBezTo>
                <a:cubicBezTo>
                  <a:pt x="3853875" y="-3757"/>
                  <a:pt x="3763876" y="2524"/>
                  <a:pt x="3789045" y="0"/>
                </a:cubicBezTo>
                <a:cubicBezTo>
                  <a:pt x="3814214" y="-2524"/>
                  <a:pt x="3821991" y="5140"/>
                  <a:pt x="3847338" y="0"/>
                </a:cubicBezTo>
                <a:cubicBezTo>
                  <a:pt x="3872685" y="-5140"/>
                  <a:pt x="4365756" y="97714"/>
                  <a:pt x="4780026" y="0"/>
                </a:cubicBezTo>
                <a:cubicBezTo>
                  <a:pt x="5194296" y="-97714"/>
                  <a:pt x="5086967" y="64822"/>
                  <a:pt x="5362956" y="0"/>
                </a:cubicBezTo>
                <a:cubicBezTo>
                  <a:pt x="5638945" y="-64822"/>
                  <a:pt x="5506838" y="4620"/>
                  <a:pt x="5596128" y="0"/>
                </a:cubicBezTo>
                <a:cubicBezTo>
                  <a:pt x="5685418" y="-4620"/>
                  <a:pt x="5838175" y="40729"/>
                  <a:pt x="6004179" y="0"/>
                </a:cubicBezTo>
                <a:cubicBezTo>
                  <a:pt x="6170183" y="-40729"/>
                  <a:pt x="6300737" y="11142"/>
                  <a:pt x="6587109" y="0"/>
                </a:cubicBezTo>
                <a:cubicBezTo>
                  <a:pt x="6873481" y="-11142"/>
                  <a:pt x="6749036" y="1843"/>
                  <a:pt x="6820281" y="0"/>
                </a:cubicBezTo>
                <a:cubicBezTo>
                  <a:pt x="6891526" y="-1843"/>
                  <a:pt x="7379794" y="88837"/>
                  <a:pt x="7578090" y="0"/>
                </a:cubicBezTo>
                <a:cubicBezTo>
                  <a:pt x="7776386" y="-88837"/>
                  <a:pt x="8085932" y="52360"/>
                  <a:pt x="8510778" y="0"/>
                </a:cubicBezTo>
                <a:cubicBezTo>
                  <a:pt x="8935624" y="-52360"/>
                  <a:pt x="8642610" y="9812"/>
                  <a:pt x="8743950" y="0"/>
                </a:cubicBezTo>
                <a:cubicBezTo>
                  <a:pt x="8845290" y="-9812"/>
                  <a:pt x="8961940" y="15256"/>
                  <a:pt x="9152001" y="0"/>
                </a:cubicBezTo>
                <a:cubicBezTo>
                  <a:pt x="9342062" y="-15256"/>
                  <a:pt x="9752928" y="60164"/>
                  <a:pt x="9909810" y="0"/>
                </a:cubicBezTo>
                <a:cubicBezTo>
                  <a:pt x="10066692" y="-60164"/>
                  <a:pt x="10364325" y="50103"/>
                  <a:pt x="10492740" y="0"/>
                </a:cubicBezTo>
                <a:cubicBezTo>
                  <a:pt x="10621155" y="-50103"/>
                  <a:pt x="10857826" y="69190"/>
                  <a:pt x="11075670" y="0"/>
                </a:cubicBezTo>
                <a:cubicBezTo>
                  <a:pt x="11293514" y="-69190"/>
                  <a:pt x="11489869" y="7395"/>
                  <a:pt x="11658600" y="0"/>
                </a:cubicBezTo>
                <a:cubicBezTo>
                  <a:pt x="11827331" y="-7395"/>
                  <a:pt x="12099679" y="63298"/>
                  <a:pt x="12241530" y="0"/>
                </a:cubicBezTo>
                <a:cubicBezTo>
                  <a:pt x="12383381" y="-63298"/>
                  <a:pt x="12454071" y="15866"/>
                  <a:pt x="12649581" y="0"/>
                </a:cubicBezTo>
                <a:cubicBezTo>
                  <a:pt x="12845091" y="-15866"/>
                  <a:pt x="13040605" y="46320"/>
                  <a:pt x="13232511" y="0"/>
                </a:cubicBezTo>
                <a:cubicBezTo>
                  <a:pt x="13424417" y="-46320"/>
                  <a:pt x="13488573" y="25464"/>
                  <a:pt x="13640562" y="0"/>
                </a:cubicBezTo>
                <a:cubicBezTo>
                  <a:pt x="13792551" y="-25464"/>
                  <a:pt x="13937240" y="1241"/>
                  <a:pt x="14048613" y="0"/>
                </a:cubicBezTo>
                <a:cubicBezTo>
                  <a:pt x="14159986" y="-1241"/>
                  <a:pt x="14085838" y="5480"/>
                  <a:pt x="14106906" y="0"/>
                </a:cubicBezTo>
                <a:cubicBezTo>
                  <a:pt x="14127974" y="-5480"/>
                  <a:pt x="14648599" y="83697"/>
                  <a:pt x="15039594" y="0"/>
                </a:cubicBezTo>
                <a:cubicBezTo>
                  <a:pt x="15430589" y="-83697"/>
                  <a:pt x="15205751" y="3915"/>
                  <a:pt x="15272766" y="0"/>
                </a:cubicBezTo>
                <a:cubicBezTo>
                  <a:pt x="15339781" y="-3915"/>
                  <a:pt x="15833446" y="77584"/>
                  <a:pt x="16030575" y="0"/>
                </a:cubicBezTo>
                <a:cubicBezTo>
                  <a:pt x="16227704" y="-77584"/>
                  <a:pt x="16436663" y="36752"/>
                  <a:pt x="16788384" y="0"/>
                </a:cubicBezTo>
                <a:cubicBezTo>
                  <a:pt x="17140105" y="-36752"/>
                  <a:pt x="16826900" y="1953"/>
                  <a:pt x="16846677" y="0"/>
                </a:cubicBezTo>
                <a:cubicBezTo>
                  <a:pt x="16866454" y="-1953"/>
                  <a:pt x="17257226" y="14313"/>
                  <a:pt x="17487900" y="0"/>
                </a:cubicBezTo>
                <a:cubicBezTo>
                  <a:pt x="17525982" y="221950"/>
                  <a:pt x="17477869" y="331159"/>
                  <a:pt x="17487900" y="468764"/>
                </a:cubicBezTo>
                <a:cubicBezTo>
                  <a:pt x="17497931" y="606369"/>
                  <a:pt x="17471714" y="717316"/>
                  <a:pt x="17487900" y="841517"/>
                </a:cubicBezTo>
                <a:cubicBezTo>
                  <a:pt x="17504086" y="965718"/>
                  <a:pt x="17421387" y="1353481"/>
                  <a:pt x="17487900" y="1598317"/>
                </a:cubicBezTo>
                <a:cubicBezTo>
                  <a:pt x="17554413" y="1843153"/>
                  <a:pt x="17436829" y="2180309"/>
                  <a:pt x="17487900" y="2355118"/>
                </a:cubicBezTo>
                <a:cubicBezTo>
                  <a:pt x="17538971" y="2529927"/>
                  <a:pt x="17446292" y="2617624"/>
                  <a:pt x="17487900" y="2823882"/>
                </a:cubicBezTo>
                <a:cubicBezTo>
                  <a:pt x="17529508" y="3030140"/>
                  <a:pt x="17442013" y="3107283"/>
                  <a:pt x="17487900" y="3292647"/>
                </a:cubicBezTo>
                <a:cubicBezTo>
                  <a:pt x="17533787" y="3478011"/>
                  <a:pt x="17460419" y="3483625"/>
                  <a:pt x="17487900" y="3569387"/>
                </a:cubicBezTo>
                <a:cubicBezTo>
                  <a:pt x="17515381" y="3655149"/>
                  <a:pt x="17449545" y="4072538"/>
                  <a:pt x="17487900" y="4230176"/>
                </a:cubicBezTo>
                <a:cubicBezTo>
                  <a:pt x="17526255" y="4387814"/>
                  <a:pt x="17433016" y="4674787"/>
                  <a:pt x="17487900" y="4794952"/>
                </a:cubicBezTo>
                <a:cubicBezTo>
                  <a:pt x="17542784" y="4915117"/>
                  <a:pt x="17475317" y="4994944"/>
                  <a:pt x="17487900" y="5167705"/>
                </a:cubicBezTo>
                <a:cubicBezTo>
                  <a:pt x="17500483" y="5340466"/>
                  <a:pt x="17447074" y="5730422"/>
                  <a:pt x="17487900" y="5924505"/>
                </a:cubicBezTo>
                <a:cubicBezTo>
                  <a:pt x="17528726" y="6118588"/>
                  <a:pt x="17465848" y="6114716"/>
                  <a:pt x="17487900" y="6297258"/>
                </a:cubicBezTo>
                <a:cubicBezTo>
                  <a:pt x="17509952" y="6479800"/>
                  <a:pt x="17438024" y="6645685"/>
                  <a:pt x="17487900" y="6862034"/>
                </a:cubicBezTo>
                <a:cubicBezTo>
                  <a:pt x="17537776" y="7078383"/>
                  <a:pt x="17462921" y="7036130"/>
                  <a:pt x="17487900" y="7138775"/>
                </a:cubicBezTo>
                <a:cubicBezTo>
                  <a:pt x="17512879" y="7241420"/>
                  <a:pt x="17457046" y="7343777"/>
                  <a:pt x="17487900" y="7511527"/>
                </a:cubicBezTo>
                <a:cubicBezTo>
                  <a:pt x="17518754" y="7679277"/>
                  <a:pt x="17411492" y="7912490"/>
                  <a:pt x="17487900" y="8268328"/>
                </a:cubicBezTo>
                <a:cubicBezTo>
                  <a:pt x="17564308" y="8624166"/>
                  <a:pt x="17467336" y="8472032"/>
                  <a:pt x="17487900" y="8641080"/>
                </a:cubicBezTo>
                <a:cubicBezTo>
                  <a:pt x="17508464" y="8810128"/>
                  <a:pt x="17461701" y="8786555"/>
                  <a:pt x="17487900" y="8917820"/>
                </a:cubicBezTo>
                <a:cubicBezTo>
                  <a:pt x="17514099" y="9049085"/>
                  <a:pt x="17486354" y="9270384"/>
                  <a:pt x="17487900" y="9601200"/>
                </a:cubicBezTo>
                <a:cubicBezTo>
                  <a:pt x="17267779" y="9647086"/>
                  <a:pt x="17093801" y="9515675"/>
                  <a:pt x="16730091" y="9601200"/>
                </a:cubicBezTo>
                <a:cubicBezTo>
                  <a:pt x="16366381" y="9686725"/>
                  <a:pt x="16686326" y="9601164"/>
                  <a:pt x="16671798" y="9601200"/>
                </a:cubicBezTo>
                <a:cubicBezTo>
                  <a:pt x="16657270" y="9601236"/>
                  <a:pt x="15932638" y="9489680"/>
                  <a:pt x="15739110" y="9601200"/>
                </a:cubicBezTo>
                <a:cubicBezTo>
                  <a:pt x="15545582" y="9712720"/>
                  <a:pt x="15707759" y="9597462"/>
                  <a:pt x="15680817" y="9601200"/>
                </a:cubicBezTo>
                <a:cubicBezTo>
                  <a:pt x="15653875" y="9604938"/>
                  <a:pt x="15169378" y="9530441"/>
                  <a:pt x="14748129" y="9601200"/>
                </a:cubicBezTo>
                <a:cubicBezTo>
                  <a:pt x="14326880" y="9671959"/>
                  <a:pt x="14408705" y="9544399"/>
                  <a:pt x="14165199" y="9601200"/>
                </a:cubicBezTo>
                <a:cubicBezTo>
                  <a:pt x="13921693" y="9658001"/>
                  <a:pt x="13855476" y="9596865"/>
                  <a:pt x="13757148" y="9601200"/>
                </a:cubicBezTo>
                <a:cubicBezTo>
                  <a:pt x="13658820" y="9605535"/>
                  <a:pt x="13626418" y="9581398"/>
                  <a:pt x="13523976" y="9601200"/>
                </a:cubicBezTo>
                <a:cubicBezTo>
                  <a:pt x="13421534" y="9621002"/>
                  <a:pt x="13263008" y="9587917"/>
                  <a:pt x="13115925" y="9601200"/>
                </a:cubicBezTo>
                <a:cubicBezTo>
                  <a:pt x="12968842" y="9614483"/>
                  <a:pt x="12634595" y="9586093"/>
                  <a:pt x="12183237" y="9601200"/>
                </a:cubicBezTo>
                <a:cubicBezTo>
                  <a:pt x="11731879" y="9616307"/>
                  <a:pt x="11719236" y="9511312"/>
                  <a:pt x="11425428" y="9601200"/>
                </a:cubicBezTo>
                <a:cubicBezTo>
                  <a:pt x="11131620" y="9691088"/>
                  <a:pt x="11111314" y="9584232"/>
                  <a:pt x="11017377" y="9601200"/>
                </a:cubicBezTo>
                <a:cubicBezTo>
                  <a:pt x="10923440" y="9618168"/>
                  <a:pt x="10439311" y="9572871"/>
                  <a:pt x="10259568" y="9601200"/>
                </a:cubicBezTo>
                <a:cubicBezTo>
                  <a:pt x="10079825" y="9629529"/>
                  <a:pt x="9710977" y="9504867"/>
                  <a:pt x="9326880" y="9601200"/>
                </a:cubicBezTo>
                <a:cubicBezTo>
                  <a:pt x="8942783" y="9697533"/>
                  <a:pt x="9186154" y="9585916"/>
                  <a:pt x="9093708" y="9601200"/>
                </a:cubicBezTo>
                <a:cubicBezTo>
                  <a:pt x="9001262" y="9616484"/>
                  <a:pt x="8975134" y="9580782"/>
                  <a:pt x="8860536" y="9601200"/>
                </a:cubicBezTo>
                <a:cubicBezTo>
                  <a:pt x="8745938" y="9621618"/>
                  <a:pt x="8451166" y="9575908"/>
                  <a:pt x="8277606" y="9601200"/>
                </a:cubicBezTo>
                <a:cubicBezTo>
                  <a:pt x="8104046" y="9626492"/>
                  <a:pt x="7742608" y="9579273"/>
                  <a:pt x="7344918" y="9601200"/>
                </a:cubicBezTo>
                <a:cubicBezTo>
                  <a:pt x="6947228" y="9623127"/>
                  <a:pt x="7052729" y="9573314"/>
                  <a:pt x="6936867" y="9601200"/>
                </a:cubicBezTo>
                <a:cubicBezTo>
                  <a:pt x="6821005" y="9629086"/>
                  <a:pt x="6893859" y="9594332"/>
                  <a:pt x="6878574" y="9601200"/>
                </a:cubicBezTo>
                <a:cubicBezTo>
                  <a:pt x="6863289" y="9608068"/>
                  <a:pt x="6849000" y="9594779"/>
                  <a:pt x="6820281" y="9601200"/>
                </a:cubicBezTo>
                <a:cubicBezTo>
                  <a:pt x="6791562" y="9607621"/>
                  <a:pt x="6782949" y="9595929"/>
                  <a:pt x="6761988" y="9601200"/>
                </a:cubicBezTo>
                <a:cubicBezTo>
                  <a:pt x="6741027" y="9606471"/>
                  <a:pt x="6718748" y="9595019"/>
                  <a:pt x="6703695" y="9601200"/>
                </a:cubicBezTo>
                <a:cubicBezTo>
                  <a:pt x="6688642" y="9607381"/>
                  <a:pt x="6328611" y="9568853"/>
                  <a:pt x="6120765" y="9601200"/>
                </a:cubicBezTo>
                <a:cubicBezTo>
                  <a:pt x="5912919" y="9633547"/>
                  <a:pt x="5566867" y="9531094"/>
                  <a:pt x="5362956" y="9601200"/>
                </a:cubicBezTo>
                <a:cubicBezTo>
                  <a:pt x="5159045" y="9671306"/>
                  <a:pt x="4641858" y="9490167"/>
                  <a:pt x="4430268" y="9601200"/>
                </a:cubicBezTo>
                <a:cubicBezTo>
                  <a:pt x="4218678" y="9712233"/>
                  <a:pt x="3734895" y="9600729"/>
                  <a:pt x="3497580" y="9601200"/>
                </a:cubicBezTo>
                <a:cubicBezTo>
                  <a:pt x="3260265" y="9601671"/>
                  <a:pt x="2794691" y="9532044"/>
                  <a:pt x="2564892" y="9601200"/>
                </a:cubicBezTo>
                <a:cubicBezTo>
                  <a:pt x="2335093" y="9670356"/>
                  <a:pt x="2430905" y="9574953"/>
                  <a:pt x="2331720" y="9601200"/>
                </a:cubicBezTo>
                <a:cubicBezTo>
                  <a:pt x="2232535" y="9627447"/>
                  <a:pt x="2021170" y="9598108"/>
                  <a:pt x="1923669" y="9601200"/>
                </a:cubicBezTo>
                <a:cubicBezTo>
                  <a:pt x="1826168" y="9604292"/>
                  <a:pt x="1432323" y="9497700"/>
                  <a:pt x="990981" y="9601200"/>
                </a:cubicBezTo>
                <a:cubicBezTo>
                  <a:pt x="549639" y="9704700"/>
                  <a:pt x="265369" y="9525409"/>
                  <a:pt x="0" y="9601200"/>
                </a:cubicBezTo>
                <a:cubicBezTo>
                  <a:pt x="-17603" y="9453162"/>
                  <a:pt x="32651" y="9268278"/>
                  <a:pt x="0" y="9036424"/>
                </a:cubicBezTo>
                <a:cubicBezTo>
                  <a:pt x="-32651" y="8804570"/>
                  <a:pt x="48902" y="8657279"/>
                  <a:pt x="0" y="8471647"/>
                </a:cubicBezTo>
                <a:cubicBezTo>
                  <a:pt x="-48902" y="8286015"/>
                  <a:pt x="90339" y="8026717"/>
                  <a:pt x="0" y="7714847"/>
                </a:cubicBezTo>
                <a:cubicBezTo>
                  <a:pt x="-90339" y="7402977"/>
                  <a:pt x="12078" y="7464922"/>
                  <a:pt x="0" y="7246082"/>
                </a:cubicBezTo>
                <a:cubicBezTo>
                  <a:pt x="-12078" y="7027242"/>
                  <a:pt x="3207" y="6899609"/>
                  <a:pt x="0" y="6585294"/>
                </a:cubicBezTo>
                <a:cubicBezTo>
                  <a:pt x="-3207" y="6270979"/>
                  <a:pt x="23024" y="6416414"/>
                  <a:pt x="0" y="6308553"/>
                </a:cubicBezTo>
                <a:cubicBezTo>
                  <a:pt x="-23024" y="6200692"/>
                  <a:pt x="67584" y="5845803"/>
                  <a:pt x="0" y="5647765"/>
                </a:cubicBezTo>
                <a:cubicBezTo>
                  <a:pt x="-67584" y="5449727"/>
                  <a:pt x="16777" y="5282911"/>
                  <a:pt x="0" y="5179000"/>
                </a:cubicBezTo>
                <a:cubicBezTo>
                  <a:pt x="-16777" y="5075090"/>
                  <a:pt x="4045" y="4800189"/>
                  <a:pt x="0" y="4614224"/>
                </a:cubicBezTo>
                <a:cubicBezTo>
                  <a:pt x="-4045" y="4428259"/>
                  <a:pt x="39720" y="4032121"/>
                  <a:pt x="0" y="3857423"/>
                </a:cubicBezTo>
                <a:cubicBezTo>
                  <a:pt x="-39720" y="3682725"/>
                  <a:pt x="6984" y="3482737"/>
                  <a:pt x="0" y="3196635"/>
                </a:cubicBezTo>
                <a:cubicBezTo>
                  <a:pt x="-6984" y="2910533"/>
                  <a:pt x="26502" y="2922788"/>
                  <a:pt x="0" y="2727870"/>
                </a:cubicBezTo>
                <a:cubicBezTo>
                  <a:pt x="-26502" y="2532953"/>
                  <a:pt x="68402" y="2187918"/>
                  <a:pt x="0" y="1971070"/>
                </a:cubicBezTo>
                <a:cubicBezTo>
                  <a:pt x="-68402" y="1754222"/>
                  <a:pt x="21803" y="1689432"/>
                  <a:pt x="0" y="1502305"/>
                </a:cubicBezTo>
                <a:cubicBezTo>
                  <a:pt x="-21803" y="1315179"/>
                  <a:pt x="4635" y="1130212"/>
                  <a:pt x="0" y="1033541"/>
                </a:cubicBezTo>
                <a:cubicBezTo>
                  <a:pt x="-4635" y="936870"/>
                  <a:pt x="54715" y="683334"/>
                  <a:pt x="0" y="564776"/>
                </a:cubicBezTo>
                <a:cubicBezTo>
                  <a:pt x="-54715" y="446219"/>
                  <a:pt x="24181" y="232162"/>
                  <a:pt x="0" y="0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788745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947E8-6301-4128-A4BE-755CE1345A2E}"/>
              </a:ext>
            </a:extLst>
          </p:cNvPr>
          <p:cNvGrpSpPr/>
          <p:nvPr/>
        </p:nvGrpSpPr>
        <p:grpSpPr>
          <a:xfrm>
            <a:off x="6009986" y="342900"/>
            <a:ext cx="11883827" cy="10153920"/>
            <a:chOff x="5638800" y="66540"/>
            <a:chExt cx="11883827" cy="101539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1AD5349-E889-4567-8EFC-E4A606FA7517}"/>
                </a:ext>
              </a:extLst>
            </p:cNvPr>
            <p:cNvGrpSpPr/>
            <p:nvPr/>
          </p:nvGrpSpPr>
          <p:grpSpPr>
            <a:xfrm>
              <a:off x="5638800" y="66540"/>
              <a:ext cx="11883827" cy="10153920"/>
              <a:chOff x="5638800" y="66540"/>
              <a:chExt cx="11883827" cy="10153920"/>
            </a:xfrm>
          </p:grpSpPr>
          <p:sp>
            <p:nvSpPr>
              <p:cNvPr id="5" name="Freeform 2">
                <a:extLst>
                  <a:ext uri="{FF2B5EF4-FFF2-40B4-BE49-F238E27FC236}">
                    <a16:creationId xmlns:a16="http://schemas.microsoft.com/office/drawing/2014/main" id="{7321AAA6-D767-4EEF-94FE-4D1C8A5FAEAD}"/>
                  </a:ext>
                </a:extLst>
              </p:cNvPr>
              <p:cNvSpPr/>
              <p:nvPr/>
            </p:nvSpPr>
            <p:spPr>
              <a:xfrm>
                <a:off x="7467600" y="66540"/>
                <a:ext cx="8745279" cy="10153920"/>
              </a:xfrm>
              <a:custGeom>
                <a:avLst/>
                <a:gdLst/>
                <a:ahLst/>
                <a:cxnLst/>
                <a:rect l="l" t="t" r="r" b="b"/>
                <a:pathLst>
                  <a:path w="8745279" h="10153920">
                    <a:moveTo>
                      <a:pt x="0" y="0"/>
                    </a:moveTo>
                    <a:lnTo>
                      <a:pt x="8745279" y="0"/>
                    </a:lnTo>
                    <a:lnTo>
                      <a:pt x="8745279" y="10153920"/>
                    </a:lnTo>
                    <a:lnTo>
                      <a:pt x="0" y="101539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5819" t="-5697" r="-6903"/>
                </a:stretch>
              </a:blipFill>
            </p:spPr>
          </p:sp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F52A3E6-D5AB-4EF7-9C9F-C12172BFA504}"/>
                  </a:ext>
                </a:extLst>
              </p:cNvPr>
              <p:cNvSpPr/>
              <p:nvPr/>
            </p:nvSpPr>
            <p:spPr>
              <a:xfrm>
                <a:off x="13030200" y="8045395"/>
                <a:ext cx="4492427" cy="1600200"/>
              </a:xfrm>
              <a:prstGeom prst="wedgeRoundRectCallout">
                <a:avLst>
                  <a:gd name="adj1" fmla="val -22236"/>
                  <a:gd name="adj2" fmla="val -6757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Cô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giáo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dạy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…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Mình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phải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nhờ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mẹ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cách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trả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lại</a:t>
                </a:r>
                <a:endParaRPr lang="en-US" sz="3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C24FCA46-CF20-4E27-A5EC-AEB947FFA1F7}"/>
                  </a:ext>
                </a:extLst>
              </p:cNvPr>
              <p:cNvSpPr/>
              <p:nvPr/>
            </p:nvSpPr>
            <p:spPr>
              <a:xfrm>
                <a:off x="5638800" y="5600700"/>
                <a:ext cx="3657599" cy="1361940"/>
              </a:xfrm>
              <a:prstGeom prst="wedgeRoundRectCallout">
                <a:avLst>
                  <a:gd name="adj1" fmla="val 50199"/>
                  <a:gd name="adj2" fmla="val 7358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Mình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nhặt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mình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CC8582FD-DD49-44CA-9694-C72E218BAB16}"/>
                </a:ext>
              </a:extLst>
            </p:cNvPr>
            <p:cNvSpPr/>
            <p:nvPr/>
          </p:nvSpPr>
          <p:spPr>
            <a:xfrm>
              <a:off x="8763000" y="261273"/>
              <a:ext cx="4677438" cy="1078089"/>
            </a:xfrm>
            <a:prstGeom prst="wedgeRoundRectCallout">
              <a:avLst>
                <a:gd name="adj1" fmla="val 50199"/>
                <a:gd name="adj2" fmla="val 735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sẽ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nhặt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phải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56B4EA-B28F-4174-9A3E-68DF02045E8E}"/>
              </a:ext>
            </a:extLst>
          </p:cNvPr>
          <p:cNvSpPr txBox="1"/>
          <p:nvPr/>
        </p:nvSpPr>
        <p:spPr>
          <a:xfrm>
            <a:off x="378511" y="586637"/>
            <a:ext cx="80522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nên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, v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iệc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nên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Vì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0CC82C-A1CF-4BD8-8559-70B9756B46D3}"/>
              </a:ext>
            </a:extLst>
          </p:cNvPr>
          <p:cNvGrpSpPr/>
          <p:nvPr/>
        </p:nvGrpSpPr>
        <p:grpSpPr>
          <a:xfrm>
            <a:off x="378511" y="4568247"/>
            <a:ext cx="6358310" cy="4891937"/>
            <a:chOff x="-687436" y="739054"/>
            <a:chExt cx="8266892" cy="60670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FDD8E3-8E45-4F04-B7E8-68F9AF951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10" y="739054"/>
              <a:ext cx="6096000" cy="60670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4F9EB3-57FE-4799-B988-3A4112E5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87436" y="4076700"/>
              <a:ext cx="8266892" cy="1609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18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7FE90-C9CD-4945-973D-A5FFD825516F}"/>
              </a:ext>
            </a:extLst>
          </p:cNvPr>
          <p:cNvSpPr/>
          <p:nvPr/>
        </p:nvSpPr>
        <p:spPr>
          <a:xfrm>
            <a:off x="400050" y="342900"/>
            <a:ext cx="17487900" cy="9601200"/>
          </a:xfrm>
          <a:custGeom>
            <a:avLst/>
            <a:gdLst>
              <a:gd name="connsiteX0" fmla="*/ 0 w 17487900"/>
              <a:gd name="connsiteY0" fmla="*/ 0 h 9601200"/>
              <a:gd name="connsiteX1" fmla="*/ 408051 w 17487900"/>
              <a:gd name="connsiteY1" fmla="*/ 0 h 9601200"/>
              <a:gd name="connsiteX2" fmla="*/ 1165860 w 17487900"/>
              <a:gd name="connsiteY2" fmla="*/ 0 h 9601200"/>
              <a:gd name="connsiteX3" fmla="*/ 1748790 w 17487900"/>
              <a:gd name="connsiteY3" fmla="*/ 0 h 9601200"/>
              <a:gd name="connsiteX4" fmla="*/ 2506599 w 17487900"/>
              <a:gd name="connsiteY4" fmla="*/ 0 h 9601200"/>
              <a:gd name="connsiteX5" fmla="*/ 3264408 w 17487900"/>
              <a:gd name="connsiteY5" fmla="*/ 0 h 9601200"/>
              <a:gd name="connsiteX6" fmla="*/ 3322701 w 17487900"/>
              <a:gd name="connsiteY6" fmla="*/ 0 h 9601200"/>
              <a:gd name="connsiteX7" fmla="*/ 4255389 w 17487900"/>
              <a:gd name="connsiteY7" fmla="*/ 0 h 9601200"/>
              <a:gd name="connsiteX8" fmla="*/ 4313682 w 17487900"/>
              <a:gd name="connsiteY8" fmla="*/ 0 h 9601200"/>
              <a:gd name="connsiteX9" fmla="*/ 5071491 w 17487900"/>
              <a:gd name="connsiteY9" fmla="*/ 0 h 9601200"/>
              <a:gd name="connsiteX10" fmla="*/ 5304663 w 17487900"/>
              <a:gd name="connsiteY10" fmla="*/ 0 h 9601200"/>
              <a:gd name="connsiteX11" fmla="*/ 5362956 w 17487900"/>
              <a:gd name="connsiteY11" fmla="*/ 0 h 9601200"/>
              <a:gd name="connsiteX12" fmla="*/ 5596128 w 17487900"/>
              <a:gd name="connsiteY12" fmla="*/ 0 h 9601200"/>
              <a:gd name="connsiteX13" fmla="*/ 5654421 w 17487900"/>
              <a:gd name="connsiteY13" fmla="*/ 0 h 9601200"/>
              <a:gd name="connsiteX14" fmla="*/ 5887593 w 17487900"/>
              <a:gd name="connsiteY14" fmla="*/ 0 h 9601200"/>
              <a:gd name="connsiteX15" fmla="*/ 6295644 w 17487900"/>
              <a:gd name="connsiteY15" fmla="*/ 0 h 9601200"/>
              <a:gd name="connsiteX16" fmla="*/ 6878574 w 17487900"/>
              <a:gd name="connsiteY16" fmla="*/ 0 h 9601200"/>
              <a:gd name="connsiteX17" fmla="*/ 7286625 w 17487900"/>
              <a:gd name="connsiteY17" fmla="*/ 0 h 9601200"/>
              <a:gd name="connsiteX18" fmla="*/ 8219313 w 17487900"/>
              <a:gd name="connsiteY18" fmla="*/ 0 h 9601200"/>
              <a:gd name="connsiteX19" fmla="*/ 8277606 w 17487900"/>
              <a:gd name="connsiteY19" fmla="*/ 0 h 9601200"/>
              <a:gd name="connsiteX20" fmla="*/ 8335899 w 17487900"/>
              <a:gd name="connsiteY20" fmla="*/ 0 h 9601200"/>
              <a:gd name="connsiteX21" fmla="*/ 8394192 w 17487900"/>
              <a:gd name="connsiteY21" fmla="*/ 0 h 9601200"/>
              <a:gd name="connsiteX22" fmla="*/ 9326880 w 17487900"/>
              <a:gd name="connsiteY22" fmla="*/ 0 h 9601200"/>
              <a:gd name="connsiteX23" fmla="*/ 9734931 w 17487900"/>
              <a:gd name="connsiteY23" fmla="*/ 0 h 9601200"/>
              <a:gd name="connsiteX24" fmla="*/ 9968103 w 17487900"/>
              <a:gd name="connsiteY24" fmla="*/ 0 h 9601200"/>
              <a:gd name="connsiteX25" fmla="*/ 10900791 w 17487900"/>
              <a:gd name="connsiteY25" fmla="*/ 0 h 9601200"/>
              <a:gd name="connsiteX26" fmla="*/ 11833479 w 17487900"/>
              <a:gd name="connsiteY26" fmla="*/ 0 h 9601200"/>
              <a:gd name="connsiteX27" fmla="*/ 12066651 w 17487900"/>
              <a:gd name="connsiteY27" fmla="*/ 0 h 9601200"/>
              <a:gd name="connsiteX28" fmla="*/ 12999339 w 17487900"/>
              <a:gd name="connsiteY28" fmla="*/ 0 h 9601200"/>
              <a:gd name="connsiteX29" fmla="*/ 13232511 w 17487900"/>
              <a:gd name="connsiteY29" fmla="*/ 0 h 9601200"/>
              <a:gd name="connsiteX30" fmla="*/ 14165199 w 17487900"/>
              <a:gd name="connsiteY30" fmla="*/ 0 h 9601200"/>
              <a:gd name="connsiteX31" fmla="*/ 14748129 w 17487900"/>
              <a:gd name="connsiteY31" fmla="*/ 0 h 9601200"/>
              <a:gd name="connsiteX32" fmla="*/ 15505938 w 17487900"/>
              <a:gd name="connsiteY32" fmla="*/ 0 h 9601200"/>
              <a:gd name="connsiteX33" fmla="*/ 16088868 w 17487900"/>
              <a:gd name="connsiteY33" fmla="*/ 0 h 9601200"/>
              <a:gd name="connsiteX34" fmla="*/ 17487900 w 17487900"/>
              <a:gd name="connsiteY34" fmla="*/ 0 h 9601200"/>
              <a:gd name="connsiteX35" fmla="*/ 17487900 w 17487900"/>
              <a:gd name="connsiteY35" fmla="*/ 468764 h 9601200"/>
              <a:gd name="connsiteX36" fmla="*/ 17487900 w 17487900"/>
              <a:gd name="connsiteY36" fmla="*/ 1129553 h 9601200"/>
              <a:gd name="connsiteX37" fmla="*/ 17487900 w 17487900"/>
              <a:gd name="connsiteY37" fmla="*/ 1886353 h 9601200"/>
              <a:gd name="connsiteX38" fmla="*/ 17487900 w 17487900"/>
              <a:gd name="connsiteY38" fmla="*/ 2259106 h 9601200"/>
              <a:gd name="connsiteX39" fmla="*/ 17487900 w 17487900"/>
              <a:gd name="connsiteY39" fmla="*/ 2823882 h 9601200"/>
              <a:gd name="connsiteX40" fmla="*/ 17487900 w 17487900"/>
              <a:gd name="connsiteY40" fmla="*/ 3580683 h 9601200"/>
              <a:gd name="connsiteX41" fmla="*/ 17487900 w 17487900"/>
              <a:gd name="connsiteY41" fmla="*/ 4049447 h 9601200"/>
              <a:gd name="connsiteX42" fmla="*/ 17487900 w 17487900"/>
              <a:gd name="connsiteY42" fmla="*/ 4422200 h 9601200"/>
              <a:gd name="connsiteX43" fmla="*/ 17487900 w 17487900"/>
              <a:gd name="connsiteY43" fmla="*/ 4986976 h 9601200"/>
              <a:gd name="connsiteX44" fmla="*/ 17487900 w 17487900"/>
              <a:gd name="connsiteY44" fmla="*/ 5263717 h 9601200"/>
              <a:gd name="connsiteX45" fmla="*/ 17487900 w 17487900"/>
              <a:gd name="connsiteY45" fmla="*/ 5924505 h 9601200"/>
              <a:gd name="connsiteX46" fmla="*/ 17487900 w 17487900"/>
              <a:gd name="connsiteY46" fmla="*/ 6297258 h 9601200"/>
              <a:gd name="connsiteX47" fmla="*/ 17487900 w 17487900"/>
              <a:gd name="connsiteY47" fmla="*/ 6958046 h 9601200"/>
              <a:gd name="connsiteX48" fmla="*/ 17487900 w 17487900"/>
              <a:gd name="connsiteY48" fmla="*/ 7330799 h 9601200"/>
              <a:gd name="connsiteX49" fmla="*/ 17487900 w 17487900"/>
              <a:gd name="connsiteY49" fmla="*/ 7607539 h 9601200"/>
              <a:gd name="connsiteX50" fmla="*/ 17487900 w 17487900"/>
              <a:gd name="connsiteY50" fmla="*/ 7980292 h 9601200"/>
              <a:gd name="connsiteX51" fmla="*/ 17487900 w 17487900"/>
              <a:gd name="connsiteY51" fmla="*/ 8545068 h 9601200"/>
              <a:gd name="connsiteX52" fmla="*/ 17487900 w 17487900"/>
              <a:gd name="connsiteY52" fmla="*/ 8821808 h 9601200"/>
              <a:gd name="connsiteX53" fmla="*/ 17487900 w 17487900"/>
              <a:gd name="connsiteY53" fmla="*/ 9601200 h 9601200"/>
              <a:gd name="connsiteX54" fmla="*/ 16555212 w 17487900"/>
              <a:gd name="connsiteY54" fmla="*/ 9601200 h 9601200"/>
              <a:gd name="connsiteX55" fmla="*/ 15972282 w 17487900"/>
              <a:gd name="connsiteY55" fmla="*/ 9601200 h 9601200"/>
              <a:gd name="connsiteX56" fmla="*/ 15739110 w 17487900"/>
              <a:gd name="connsiteY56" fmla="*/ 9601200 h 9601200"/>
              <a:gd name="connsiteX57" fmla="*/ 15680817 w 17487900"/>
              <a:gd name="connsiteY57" fmla="*/ 9601200 h 9601200"/>
              <a:gd name="connsiteX58" fmla="*/ 15622524 w 17487900"/>
              <a:gd name="connsiteY58" fmla="*/ 9601200 h 9601200"/>
              <a:gd name="connsiteX59" fmla="*/ 15039594 w 17487900"/>
              <a:gd name="connsiteY59" fmla="*/ 9601200 h 9601200"/>
              <a:gd name="connsiteX60" fmla="*/ 14981301 w 17487900"/>
              <a:gd name="connsiteY60" fmla="*/ 9601200 h 9601200"/>
              <a:gd name="connsiteX61" fmla="*/ 14748129 w 17487900"/>
              <a:gd name="connsiteY61" fmla="*/ 9601200 h 9601200"/>
              <a:gd name="connsiteX62" fmla="*/ 13815441 w 17487900"/>
              <a:gd name="connsiteY62" fmla="*/ 9601200 h 9601200"/>
              <a:gd name="connsiteX63" fmla="*/ 13057632 w 17487900"/>
              <a:gd name="connsiteY63" fmla="*/ 9601200 h 9601200"/>
              <a:gd name="connsiteX64" fmla="*/ 12999339 w 17487900"/>
              <a:gd name="connsiteY64" fmla="*/ 9601200 h 9601200"/>
              <a:gd name="connsiteX65" fmla="*/ 12416409 w 17487900"/>
              <a:gd name="connsiteY65" fmla="*/ 9601200 h 9601200"/>
              <a:gd name="connsiteX66" fmla="*/ 12183237 w 17487900"/>
              <a:gd name="connsiteY66" fmla="*/ 9601200 h 9601200"/>
              <a:gd name="connsiteX67" fmla="*/ 11600307 w 17487900"/>
              <a:gd name="connsiteY67" fmla="*/ 9601200 h 9601200"/>
              <a:gd name="connsiteX68" fmla="*/ 11542014 w 17487900"/>
              <a:gd name="connsiteY68" fmla="*/ 9601200 h 9601200"/>
              <a:gd name="connsiteX69" fmla="*/ 10959084 w 17487900"/>
              <a:gd name="connsiteY69" fmla="*/ 9601200 h 9601200"/>
              <a:gd name="connsiteX70" fmla="*/ 10900791 w 17487900"/>
              <a:gd name="connsiteY70" fmla="*/ 9601200 h 9601200"/>
              <a:gd name="connsiteX71" fmla="*/ 10667619 w 17487900"/>
              <a:gd name="connsiteY71" fmla="*/ 9601200 h 9601200"/>
              <a:gd name="connsiteX72" fmla="*/ 10434447 w 17487900"/>
              <a:gd name="connsiteY72" fmla="*/ 9601200 h 9601200"/>
              <a:gd name="connsiteX73" fmla="*/ 10026396 w 17487900"/>
              <a:gd name="connsiteY73" fmla="*/ 9601200 h 9601200"/>
              <a:gd name="connsiteX74" fmla="*/ 9618345 w 17487900"/>
              <a:gd name="connsiteY74" fmla="*/ 9601200 h 9601200"/>
              <a:gd name="connsiteX75" fmla="*/ 8685657 w 17487900"/>
              <a:gd name="connsiteY75" fmla="*/ 9601200 h 9601200"/>
              <a:gd name="connsiteX76" fmla="*/ 8627364 w 17487900"/>
              <a:gd name="connsiteY76" fmla="*/ 9601200 h 9601200"/>
              <a:gd name="connsiteX77" fmla="*/ 8569071 w 17487900"/>
              <a:gd name="connsiteY77" fmla="*/ 9601200 h 9601200"/>
              <a:gd name="connsiteX78" fmla="*/ 8510778 w 17487900"/>
              <a:gd name="connsiteY78" fmla="*/ 9601200 h 9601200"/>
              <a:gd name="connsiteX79" fmla="*/ 7927848 w 17487900"/>
              <a:gd name="connsiteY79" fmla="*/ 9601200 h 9601200"/>
              <a:gd name="connsiteX80" fmla="*/ 7170039 w 17487900"/>
              <a:gd name="connsiteY80" fmla="*/ 9601200 h 9601200"/>
              <a:gd name="connsiteX81" fmla="*/ 7111746 w 17487900"/>
              <a:gd name="connsiteY81" fmla="*/ 9601200 h 9601200"/>
              <a:gd name="connsiteX82" fmla="*/ 6353937 w 17487900"/>
              <a:gd name="connsiteY82" fmla="*/ 9601200 h 9601200"/>
              <a:gd name="connsiteX83" fmla="*/ 6120765 w 17487900"/>
              <a:gd name="connsiteY83" fmla="*/ 9601200 h 9601200"/>
              <a:gd name="connsiteX84" fmla="*/ 5362956 w 17487900"/>
              <a:gd name="connsiteY84" fmla="*/ 9601200 h 9601200"/>
              <a:gd name="connsiteX85" fmla="*/ 4605147 w 17487900"/>
              <a:gd name="connsiteY85" fmla="*/ 9601200 h 9601200"/>
              <a:gd name="connsiteX86" fmla="*/ 3847338 w 17487900"/>
              <a:gd name="connsiteY86" fmla="*/ 9601200 h 9601200"/>
              <a:gd name="connsiteX87" fmla="*/ 3789045 w 17487900"/>
              <a:gd name="connsiteY87" fmla="*/ 9601200 h 9601200"/>
              <a:gd name="connsiteX88" fmla="*/ 3730752 w 17487900"/>
              <a:gd name="connsiteY88" fmla="*/ 9601200 h 9601200"/>
              <a:gd name="connsiteX89" fmla="*/ 3322701 w 17487900"/>
              <a:gd name="connsiteY89" fmla="*/ 9601200 h 9601200"/>
              <a:gd name="connsiteX90" fmla="*/ 2739771 w 17487900"/>
              <a:gd name="connsiteY90" fmla="*/ 9601200 h 9601200"/>
              <a:gd name="connsiteX91" fmla="*/ 1807083 w 17487900"/>
              <a:gd name="connsiteY91" fmla="*/ 9601200 h 9601200"/>
              <a:gd name="connsiteX92" fmla="*/ 874395 w 17487900"/>
              <a:gd name="connsiteY92" fmla="*/ 9601200 h 9601200"/>
              <a:gd name="connsiteX93" fmla="*/ 0 w 17487900"/>
              <a:gd name="connsiteY93" fmla="*/ 9601200 h 9601200"/>
              <a:gd name="connsiteX94" fmla="*/ 0 w 17487900"/>
              <a:gd name="connsiteY94" fmla="*/ 8940412 h 9601200"/>
              <a:gd name="connsiteX95" fmla="*/ 0 w 17487900"/>
              <a:gd name="connsiteY95" fmla="*/ 8663671 h 9601200"/>
              <a:gd name="connsiteX96" fmla="*/ 0 w 17487900"/>
              <a:gd name="connsiteY96" fmla="*/ 8098895 h 9601200"/>
              <a:gd name="connsiteX97" fmla="*/ 0 w 17487900"/>
              <a:gd name="connsiteY97" fmla="*/ 7630130 h 9601200"/>
              <a:gd name="connsiteX98" fmla="*/ 0 w 17487900"/>
              <a:gd name="connsiteY98" fmla="*/ 6873330 h 9601200"/>
              <a:gd name="connsiteX99" fmla="*/ 0 w 17487900"/>
              <a:gd name="connsiteY99" fmla="*/ 6308553 h 9601200"/>
              <a:gd name="connsiteX100" fmla="*/ 0 w 17487900"/>
              <a:gd name="connsiteY100" fmla="*/ 5551753 h 9601200"/>
              <a:gd name="connsiteX101" fmla="*/ 0 w 17487900"/>
              <a:gd name="connsiteY101" fmla="*/ 5275012 h 9601200"/>
              <a:gd name="connsiteX102" fmla="*/ 0 w 17487900"/>
              <a:gd name="connsiteY102" fmla="*/ 4806248 h 9601200"/>
              <a:gd name="connsiteX103" fmla="*/ 0 w 17487900"/>
              <a:gd name="connsiteY103" fmla="*/ 4433495 h 9601200"/>
              <a:gd name="connsiteX104" fmla="*/ 0 w 17487900"/>
              <a:gd name="connsiteY104" fmla="*/ 3868719 h 9601200"/>
              <a:gd name="connsiteX105" fmla="*/ 0 w 17487900"/>
              <a:gd name="connsiteY105" fmla="*/ 3303942 h 9601200"/>
              <a:gd name="connsiteX106" fmla="*/ 0 w 17487900"/>
              <a:gd name="connsiteY106" fmla="*/ 2835178 h 9601200"/>
              <a:gd name="connsiteX107" fmla="*/ 0 w 17487900"/>
              <a:gd name="connsiteY107" fmla="*/ 2174389 h 9601200"/>
              <a:gd name="connsiteX108" fmla="*/ 0 w 17487900"/>
              <a:gd name="connsiteY108" fmla="*/ 1417589 h 9601200"/>
              <a:gd name="connsiteX109" fmla="*/ 0 w 17487900"/>
              <a:gd name="connsiteY109" fmla="*/ 756800 h 9601200"/>
              <a:gd name="connsiteX110" fmla="*/ 0 w 17487900"/>
              <a:gd name="connsiteY110" fmla="*/ 0 h 960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487900" h="9601200" fill="none" extrusionOk="0">
                <a:moveTo>
                  <a:pt x="0" y="0"/>
                </a:moveTo>
                <a:cubicBezTo>
                  <a:pt x="196658" y="-30503"/>
                  <a:pt x="209452" y="20920"/>
                  <a:pt x="408051" y="0"/>
                </a:cubicBezTo>
                <a:cubicBezTo>
                  <a:pt x="606650" y="-20920"/>
                  <a:pt x="841198" y="75881"/>
                  <a:pt x="1165860" y="0"/>
                </a:cubicBezTo>
                <a:cubicBezTo>
                  <a:pt x="1490522" y="-75881"/>
                  <a:pt x="1627612" y="66556"/>
                  <a:pt x="1748790" y="0"/>
                </a:cubicBezTo>
                <a:cubicBezTo>
                  <a:pt x="1869968" y="-66556"/>
                  <a:pt x="2326360" y="86291"/>
                  <a:pt x="2506599" y="0"/>
                </a:cubicBezTo>
                <a:cubicBezTo>
                  <a:pt x="2686838" y="-86291"/>
                  <a:pt x="3084913" y="28305"/>
                  <a:pt x="3264408" y="0"/>
                </a:cubicBezTo>
                <a:cubicBezTo>
                  <a:pt x="3443903" y="-28305"/>
                  <a:pt x="3297804" y="5138"/>
                  <a:pt x="3322701" y="0"/>
                </a:cubicBezTo>
                <a:cubicBezTo>
                  <a:pt x="3347598" y="-5138"/>
                  <a:pt x="3879108" y="53138"/>
                  <a:pt x="4255389" y="0"/>
                </a:cubicBezTo>
                <a:cubicBezTo>
                  <a:pt x="4631670" y="-53138"/>
                  <a:pt x="4298009" y="444"/>
                  <a:pt x="4313682" y="0"/>
                </a:cubicBezTo>
                <a:cubicBezTo>
                  <a:pt x="4329355" y="-444"/>
                  <a:pt x="4738829" y="90872"/>
                  <a:pt x="5071491" y="0"/>
                </a:cubicBezTo>
                <a:cubicBezTo>
                  <a:pt x="5404153" y="-90872"/>
                  <a:pt x="5226107" y="4019"/>
                  <a:pt x="5304663" y="0"/>
                </a:cubicBezTo>
                <a:cubicBezTo>
                  <a:pt x="5383219" y="-4019"/>
                  <a:pt x="5342731" y="1387"/>
                  <a:pt x="5362956" y="0"/>
                </a:cubicBezTo>
                <a:cubicBezTo>
                  <a:pt x="5383181" y="-1387"/>
                  <a:pt x="5534257" y="4453"/>
                  <a:pt x="5596128" y="0"/>
                </a:cubicBezTo>
                <a:cubicBezTo>
                  <a:pt x="5657999" y="-4453"/>
                  <a:pt x="5633460" y="3818"/>
                  <a:pt x="5654421" y="0"/>
                </a:cubicBezTo>
                <a:cubicBezTo>
                  <a:pt x="5675382" y="-3818"/>
                  <a:pt x="5832535" y="14238"/>
                  <a:pt x="5887593" y="0"/>
                </a:cubicBezTo>
                <a:cubicBezTo>
                  <a:pt x="5942651" y="-14238"/>
                  <a:pt x="6198467" y="23370"/>
                  <a:pt x="6295644" y="0"/>
                </a:cubicBezTo>
                <a:cubicBezTo>
                  <a:pt x="6392821" y="-23370"/>
                  <a:pt x="6589139" y="3992"/>
                  <a:pt x="6878574" y="0"/>
                </a:cubicBezTo>
                <a:cubicBezTo>
                  <a:pt x="7168009" y="-3992"/>
                  <a:pt x="7094645" y="4892"/>
                  <a:pt x="7286625" y="0"/>
                </a:cubicBezTo>
                <a:cubicBezTo>
                  <a:pt x="7478605" y="-4892"/>
                  <a:pt x="7908188" y="98036"/>
                  <a:pt x="8219313" y="0"/>
                </a:cubicBezTo>
                <a:cubicBezTo>
                  <a:pt x="8530438" y="-98036"/>
                  <a:pt x="8255746" y="1878"/>
                  <a:pt x="8277606" y="0"/>
                </a:cubicBezTo>
                <a:cubicBezTo>
                  <a:pt x="8299466" y="-1878"/>
                  <a:pt x="8311212" y="6238"/>
                  <a:pt x="8335899" y="0"/>
                </a:cubicBezTo>
                <a:cubicBezTo>
                  <a:pt x="8360586" y="-6238"/>
                  <a:pt x="8379247" y="8"/>
                  <a:pt x="8394192" y="0"/>
                </a:cubicBezTo>
                <a:cubicBezTo>
                  <a:pt x="8409137" y="-8"/>
                  <a:pt x="8970591" y="31729"/>
                  <a:pt x="9326880" y="0"/>
                </a:cubicBezTo>
                <a:cubicBezTo>
                  <a:pt x="9683169" y="-31729"/>
                  <a:pt x="9566995" y="26276"/>
                  <a:pt x="9734931" y="0"/>
                </a:cubicBezTo>
                <a:cubicBezTo>
                  <a:pt x="9902867" y="-26276"/>
                  <a:pt x="9893082" y="12950"/>
                  <a:pt x="9968103" y="0"/>
                </a:cubicBezTo>
                <a:cubicBezTo>
                  <a:pt x="10043124" y="-12950"/>
                  <a:pt x="10616991" y="74417"/>
                  <a:pt x="10900791" y="0"/>
                </a:cubicBezTo>
                <a:cubicBezTo>
                  <a:pt x="11184591" y="-74417"/>
                  <a:pt x="11625581" y="100784"/>
                  <a:pt x="11833479" y="0"/>
                </a:cubicBezTo>
                <a:cubicBezTo>
                  <a:pt x="12041377" y="-100784"/>
                  <a:pt x="12015975" y="26425"/>
                  <a:pt x="12066651" y="0"/>
                </a:cubicBezTo>
                <a:cubicBezTo>
                  <a:pt x="12117327" y="-26425"/>
                  <a:pt x="12654278" y="40678"/>
                  <a:pt x="12999339" y="0"/>
                </a:cubicBezTo>
                <a:cubicBezTo>
                  <a:pt x="13344400" y="-40678"/>
                  <a:pt x="13164562" y="1243"/>
                  <a:pt x="13232511" y="0"/>
                </a:cubicBezTo>
                <a:cubicBezTo>
                  <a:pt x="13300460" y="-1243"/>
                  <a:pt x="13760164" y="69512"/>
                  <a:pt x="14165199" y="0"/>
                </a:cubicBezTo>
                <a:cubicBezTo>
                  <a:pt x="14570234" y="-69512"/>
                  <a:pt x="14585849" y="13512"/>
                  <a:pt x="14748129" y="0"/>
                </a:cubicBezTo>
                <a:cubicBezTo>
                  <a:pt x="14910409" y="-13512"/>
                  <a:pt x="15149038" y="74145"/>
                  <a:pt x="15505938" y="0"/>
                </a:cubicBezTo>
                <a:cubicBezTo>
                  <a:pt x="15862838" y="-74145"/>
                  <a:pt x="15845878" y="29032"/>
                  <a:pt x="16088868" y="0"/>
                </a:cubicBezTo>
                <a:cubicBezTo>
                  <a:pt x="16331858" y="-29032"/>
                  <a:pt x="17002325" y="67238"/>
                  <a:pt x="17487900" y="0"/>
                </a:cubicBezTo>
                <a:cubicBezTo>
                  <a:pt x="17500076" y="180139"/>
                  <a:pt x="17436840" y="367200"/>
                  <a:pt x="17487900" y="468764"/>
                </a:cubicBezTo>
                <a:cubicBezTo>
                  <a:pt x="17538960" y="570328"/>
                  <a:pt x="17456736" y="932666"/>
                  <a:pt x="17487900" y="1129553"/>
                </a:cubicBezTo>
                <a:cubicBezTo>
                  <a:pt x="17519064" y="1326440"/>
                  <a:pt x="17461312" y="1645957"/>
                  <a:pt x="17487900" y="1886353"/>
                </a:cubicBezTo>
                <a:cubicBezTo>
                  <a:pt x="17514488" y="2126749"/>
                  <a:pt x="17443214" y="2088965"/>
                  <a:pt x="17487900" y="2259106"/>
                </a:cubicBezTo>
                <a:cubicBezTo>
                  <a:pt x="17532586" y="2429247"/>
                  <a:pt x="17431191" y="2585664"/>
                  <a:pt x="17487900" y="2823882"/>
                </a:cubicBezTo>
                <a:cubicBezTo>
                  <a:pt x="17544609" y="3062100"/>
                  <a:pt x="17408115" y="3365353"/>
                  <a:pt x="17487900" y="3580683"/>
                </a:cubicBezTo>
                <a:cubicBezTo>
                  <a:pt x="17567685" y="3796013"/>
                  <a:pt x="17447638" y="3927067"/>
                  <a:pt x="17487900" y="4049447"/>
                </a:cubicBezTo>
                <a:cubicBezTo>
                  <a:pt x="17528162" y="4171827"/>
                  <a:pt x="17484350" y="4243669"/>
                  <a:pt x="17487900" y="4422200"/>
                </a:cubicBezTo>
                <a:cubicBezTo>
                  <a:pt x="17491450" y="4600731"/>
                  <a:pt x="17471991" y="4770411"/>
                  <a:pt x="17487900" y="4986976"/>
                </a:cubicBezTo>
                <a:cubicBezTo>
                  <a:pt x="17503809" y="5203541"/>
                  <a:pt x="17461195" y="5203567"/>
                  <a:pt x="17487900" y="5263717"/>
                </a:cubicBezTo>
                <a:cubicBezTo>
                  <a:pt x="17514605" y="5323867"/>
                  <a:pt x="17448324" y="5717235"/>
                  <a:pt x="17487900" y="5924505"/>
                </a:cubicBezTo>
                <a:cubicBezTo>
                  <a:pt x="17527476" y="6131775"/>
                  <a:pt x="17468429" y="6212141"/>
                  <a:pt x="17487900" y="6297258"/>
                </a:cubicBezTo>
                <a:cubicBezTo>
                  <a:pt x="17507371" y="6382375"/>
                  <a:pt x="17441973" y="6769865"/>
                  <a:pt x="17487900" y="6958046"/>
                </a:cubicBezTo>
                <a:cubicBezTo>
                  <a:pt x="17533827" y="7146227"/>
                  <a:pt x="17484969" y="7153154"/>
                  <a:pt x="17487900" y="7330799"/>
                </a:cubicBezTo>
                <a:cubicBezTo>
                  <a:pt x="17490831" y="7508444"/>
                  <a:pt x="17475784" y="7481667"/>
                  <a:pt x="17487900" y="7607539"/>
                </a:cubicBezTo>
                <a:cubicBezTo>
                  <a:pt x="17500016" y="7733411"/>
                  <a:pt x="17463063" y="7827983"/>
                  <a:pt x="17487900" y="7980292"/>
                </a:cubicBezTo>
                <a:cubicBezTo>
                  <a:pt x="17512737" y="8132601"/>
                  <a:pt x="17478260" y="8393725"/>
                  <a:pt x="17487900" y="8545068"/>
                </a:cubicBezTo>
                <a:cubicBezTo>
                  <a:pt x="17497540" y="8696411"/>
                  <a:pt x="17458950" y="8736276"/>
                  <a:pt x="17487900" y="8821808"/>
                </a:cubicBezTo>
                <a:cubicBezTo>
                  <a:pt x="17516850" y="8907340"/>
                  <a:pt x="17483517" y="9239308"/>
                  <a:pt x="17487900" y="9601200"/>
                </a:cubicBezTo>
                <a:cubicBezTo>
                  <a:pt x="17222944" y="9700762"/>
                  <a:pt x="17005946" y="9547640"/>
                  <a:pt x="16555212" y="9601200"/>
                </a:cubicBezTo>
                <a:cubicBezTo>
                  <a:pt x="16104478" y="9654760"/>
                  <a:pt x="16164174" y="9561350"/>
                  <a:pt x="15972282" y="9601200"/>
                </a:cubicBezTo>
                <a:cubicBezTo>
                  <a:pt x="15780390" y="9641050"/>
                  <a:pt x="15833539" y="9583007"/>
                  <a:pt x="15739110" y="9601200"/>
                </a:cubicBezTo>
                <a:cubicBezTo>
                  <a:pt x="15644681" y="9619393"/>
                  <a:pt x="15699257" y="9599827"/>
                  <a:pt x="15680817" y="9601200"/>
                </a:cubicBezTo>
                <a:cubicBezTo>
                  <a:pt x="15662377" y="9602573"/>
                  <a:pt x="15646587" y="9594892"/>
                  <a:pt x="15622524" y="9601200"/>
                </a:cubicBezTo>
                <a:cubicBezTo>
                  <a:pt x="15598461" y="9607508"/>
                  <a:pt x="15261433" y="9577792"/>
                  <a:pt x="15039594" y="9601200"/>
                </a:cubicBezTo>
                <a:cubicBezTo>
                  <a:pt x="14817755" y="9624608"/>
                  <a:pt x="15000696" y="9600883"/>
                  <a:pt x="14981301" y="9601200"/>
                </a:cubicBezTo>
                <a:cubicBezTo>
                  <a:pt x="14961906" y="9601517"/>
                  <a:pt x="14803950" y="9591177"/>
                  <a:pt x="14748129" y="9601200"/>
                </a:cubicBezTo>
                <a:cubicBezTo>
                  <a:pt x="14692308" y="9611223"/>
                  <a:pt x="14011574" y="9593886"/>
                  <a:pt x="13815441" y="9601200"/>
                </a:cubicBezTo>
                <a:cubicBezTo>
                  <a:pt x="13619308" y="9608514"/>
                  <a:pt x="13373407" y="9591976"/>
                  <a:pt x="13057632" y="9601200"/>
                </a:cubicBezTo>
                <a:cubicBezTo>
                  <a:pt x="12741857" y="9610424"/>
                  <a:pt x="13015246" y="9594363"/>
                  <a:pt x="12999339" y="9601200"/>
                </a:cubicBezTo>
                <a:cubicBezTo>
                  <a:pt x="12983432" y="9608037"/>
                  <a:pt x="12645829" y="9564842"/>
                  <a:pt x="12416409" y="9601200"/>
                </a:cubicBezTo>
                <a:cubicBezTo>
                  <a:pt x="12186989" y="9637558"/>
                  <a:pt x="12292020" y="9592687"/>
                  <a:pt x="12183237" y="9601200"/>
                </a:cubicBezTo>
                <a:cubicBezTo>
                  <a:pt x="12074454" y="9609713"/>
                  <a:pt x="11752111" y="9587863"/>
                  <a:pt x="11600307" y="9601200"/>
                </a:cubicBezTo>
                <a:cubicBezTo>
                  <a:pt x="11448503" y="9614537"/>
                  <a:pt x="11565320" y="9600328"/>
                  <a:pt x="11542014" y="9601200"/>
                </a:cubicBezTo>
                <a:cubicBezTo>
                  <a:pt x="11518708" y="9602072"/>
                  <a:pt x="11076000" y="9580236"/>
                  <a:pt x="10959084" y="9601200"/>
                </a:cubicBezTo>
                <a:cubicBezTo>
                  <a:pt x="10842168" y="9622164"/>
                  <a:pt x="10920040" y="9594895"/>
                  <a:pt x="10900791" y="9601200"/>
                </a:cubicBezTo>
                <a:cubicBezTo>
                  <a:pt x="10881542" y="9607505"/>
                  <a:pt x="10742294" y="9582318"/>
                  <a:pt x="10667619" y="9601200"/>
                </a:cubicBezTo>
                <a:cubicBezTo>
                  <a:pt x="10592944" y="9620082"/>
                  <a:pt x="10535762" y="9588499"/>
                  <a:pt x="10434447" y="9601200"/>
                </a:cubicBezTo>
                <a:cubicBezTo>
                  <a:pt x="10333132" y="9613901"/>
                  <a:pt x="10177469" y="9571842"/>
                  <a:pt x="10026396" y="9601200"/>
                </a:cubicBezTo>
                <a:cubicBezTo>
                  <a:pt x="9875323" y="9630558"/>
                  <a:pt x="9713746" y="9600268"/>
                  <a:pt x="9618345" y="9601200"/>
                </a:cubicBezTo>
                <a:cubicBezTo>
                  <a:pt x="9522944" y="9602132"/>
                  <a:pt x="8880733" y="9565275"/>
                  <a:pt x="8685657" y="9601200"/>
                </a:cubicBezTo>
                <a:cubicBezTo>
                  <a:pt x="8490581" y="9637125"/>
                  <a:pt x="8639154" y="9600253"/>
                  <a:pt x="8627364" y="9601200"/>
                </a:cubicBezTo>
                <a:cubicBezTo>
                  <a:pt x="8615574" y="9602147"/>
                  <a:pt x="8587442" y="9595923"/>
                  <a:pt x="8569071" y="9601200"/>
                </a:cubicBezTo>
                <a:cubicBezTo>
                  <a:pt x="8550700" y="9606477"/>
                  <a:pt x="8538384" y="9596995"/>
                  <a:pt x="8510778" y="9601200"/>
                </a:cubicBezTo>
                <a:cubicBezTo>
                  <a:pt x="8483172" y="9605405"/>
                  <a:pt x="8128733" y="9588159"/>
                  <a:pt x="7927848" y="9601200"/>
                </a:cubicBezTo>
                <a:cubicBezTo>
                  <a:pt x="7726963" y="9614241"/>
                  <a:pt x="7389905" y="9596040"/>
                  <a:pt x="7170039" y="9601200"/>
                </a:cubicBezTo>
                <a:cubicBezTo>
                  <a:pt x="6950173" y="9606360"/>
                  <a:pt x="7133521" y="9601174"/>
                  <a:pt x="7111746" y="9601200"/>
                </a:cubicBezTo>
                <a:cubicBezTo>
                  <a:pt x="7089971" y="9601226"/>
                  <a:pt x="6623005" y="9545524"/>
                  <a:pt x="6353937" y="9601200"/>
                </a:cubicBezTo>
                <a:cubicBezTo>
                  <a:pt x="6084869" y="9656876"/>
                  <a:pt x="6220566" y="9582817"/>
                  <a:pt x="6120765" y="9601200"/>
                </a:cubicBezTo>
                <a:cubicBezTo>
                  <a:pt x="6020964" y="9619583"/>
                  <a:pt x="5568285" y="9570231"/>
                  <a:pt x="5362956" y="9601200"/>
                </a:cubicBezTo>
                <a:cubicBezTo>
                  <a:pt x="5157627" y="9632169"/>
                  <a:pt x="4926804" y="9516819"/>
                  <a:pt x="4605147" y="9601200"/>
                </a:cubicBezTo>
                <a:cubicBezTo>
                  <a:pt x="4283490" y="9685581"/>
                  <a:pt x="4160756" y="9532733"/>
                  <a:pt x="3847338" y="9601200"/>
                </a:cubicBezTo>
                <a:cubicBezTo>
                  <a:pt x="3533920" y="9669667"/>
                  <a:pt x="3803368" y="9600364"/>
                  <a:pt x="3789045" y="9601200"/>
                </a:cubicBezTo>
                <a:cubicBezTo>
                  <a:pt x="3774722" y="9602036"/>
                  <a:pt x="3748865" y="9600224"/>
                  <a:pt x="3730752" y="9601200"/>
                </a:cubicBezTo>
                <a:cubicBezTo>
                  <a:pt x="3712639" y="9602176"/>
                  <a:pt x="3422130" y="9558097"/>
                  <a:pt x="3322701" y="9601200"/>
                </a:cubicBezTo>
                <a:cubicBezTo>
                  <a:pt x="3223272" y="9644303"/>
                  <a:pt x="3020477" y="9557636"/>
                  <a:pt x="2739771" y="9601200"/>
                </a:cubicBezTo>
                <a:cubicBezTo>
                  <a:pt x="2459065" y="9644764"/>
                  <a:pt x="2177972" y="9589634"/>
                  <a:pt x="1807083" y="9601200"/>
                </a:cubicBezTo>
                <a:cubicBezTo>
                  <a:pt x="1436194" y="9612766"/>
                  <a:pt x="1069809" y="9563603"/>
                  <a:pt x="874395" y="9601200"/>
                </a:cubicBezTo>
                <a:cubicBezTo>
                  <a:pt x="678981" y="9638797"/>
                  <a:pt x="429339" y="9496367"/>
                  <a:pt x="0" y="9601200"/>
                </a:cubicBezTo>
                <a:cubicBezTo>
                  <a:pt x="-28455" y="9436543"/>
                  <a:pt x="63632" y="9149530"/>
                  <a:pt x="0" y="8940412"/>
                </a:cubicBezTo>
                <a:cubicBezTo>
                  <a:pt x="-63632" y="8731294"/>
                  <a:pt x="12890" y="8785371"/>
                  <a:pt x="0" y="8663671"/>
                </a:cubicBezTo>
                <a:cubicBezTo>
                  <a:pt x="-12890" y="8541971"/>
                  <a:pt x="53450" y="8286308"/>
                  <a:pt x="0" y="8098895"/>
                </a:cubicBezTo>
                <a:cubicBezTo>
                  <a:pt x="-53450" y="7911482"/>
                  <a:pt x="44600" y="7853401"/>
                  <a:pt x="0" y="7630130"/>
                </a:cubicBezTo>
                <a:cubicBezTo>
                  <a:pt x="-44600" y="7406860"/>
                  <a:pt x="79788" y="7177219"/>
                  <a:pt x="0" y="6873330"/>
                </a:cubicBezTo>
                <a:cubicBezTo>
                  <a:pt x="-79788" y="6569441"/>
                  <a:pt x="6704" y="6429057"/>
                  <a:pt x="0" y="6308553"/>
                </a:cubicBezTo>
                <a:cubicBezTo>
                  <a:pt x="-6704" y="6188049"/>
                  <a:pt x="27347" y="5777817"/>
                  <a:pt x="0" y="5551753"/>
                </a:cubicBezTo>
                <a:cubicBezTo>
                  <a:pt x="-27347" y="5325689"/>
                  <a:pt x="31561" y="5368618"/>
                  <a:pt x="0" y="5275012"/>
                </a:cubicBezTo>
                <a:cubicBezTo>
                  <a:pt x="-31561" y="5181406"/>
                  <a:pt x="36716" y="5003810"/>
                  <a:pt x="0" y="4806248"/>
                </a:cubicBezTo>
                <a:cubicBezTo>
                  <a:pt x="-36716" y="4608686"/>
                  <a:pt x="20005" y="4535108"/>
                  <a:pt x="0" y="4433495"/>
                </a:cubicBezTo>
                <a:cubicBezTo>
                  <a:pt x="-20005" y="4331882"/>
                  <a:pt x="66892" y="4040889"/>
                  <a:pt x="0" y="3868719"/>
                </a:cubicBezTo>
                <a:cubicBezTo>
                  <a:pt x="-66892" y="3696549"/>
                  <a:pt x="38234" y="3433297"/>
                  <a:pt x="0" y="3303942"/>
                </a:cubicBezTo>
                <a:cubicBezTo>
                  <a:pt x="-38234" y="3174587"/>
                  <a:pt x="42066" y="3041576"/>
                  <a:pt x="0" y="2835178"/>
                </a:cubicBezTo>
                <a:cubicBezTo>
                  <a:pt x="-42066" y="2628780"/>
                  <a:pt x="69227" y="2464808"/>
                  <a:pt x="0" y="2174389"/>
                </a:cubicBezTo>
                <a:cubicBezTo>
                  <a:pt x="-69227" y="1883970"/>
                  <a:pt x="53307" y="1622892"/>
                  <a:pt x="0" y="1417589"/>
                </a:cubicBezTo>
                <a:cubicBezTo>
                  <a:pt x="-53307" y="1212286"/>
                  <a:pt x="43567" y="923088"/>
                  <a:pt x="0" y="756800"/>
                </a:cubicBezTo>
                <a:cubicBezTo>
                  <a:pt x="-43567" y="590512"/>
                  <a:pt x="83601" y="176072"/>
                  <a:pt x="0" y="0"/>
                </a:cubicBezTo>
                <a:close/>
              </a:path>
              <a:path w="17487900" h="9601200" stroke="0" extrusionOk="0">
                <a:moveTo>
                  <a:pt x="0" y="0"/>
                </a:moveTo>
                <a:cubicBezTo>
                  <a:pt x="364027" y="-62365"/>
                  <a:pt x="442133" y="16207"/>
                  <a:pt x="757809" y="0"/>
                </a:cubicBezTo>
                <a:cubicBezTo>
                  <a:pt x="1073485" y="-16207"/>
                  <a:pt x="1041743" y="39930"/>
                  <a:pt x="1165860" y="0"/>
                </a:cubicBezTo>
                <a:cubicBezTo>
                  <a:pt x="1289977" y="-39930"/>
                  <a:pt x="1523380" y="69031"/>
                  <a:pt x="1748790" y="0"/>
                </a:cubicBezTo>
                <a:cubicBezTo>
                  <a:pt x="1974200" y="-69031"/>
                  <a:pt x="2030411" y="32209"/>
                  <a:pt x="2156841" y="0"/>
                </a:cubicBezTo>
                <a:cubicBezTo>
                  <a:pt x="2283271" y="-32209"/>
                  <a:pt x="2518360" y="64476"/>
                  <a:pt x="2739771" y="0"/>
                </a:cubicBezTo>
                <a:cubicBezTo>
                  <a:pt x="2961182" y="-64476"/>
                  <a:pt x="3042627" y="36489"/>
                  <a:pt x="3147822" y="0"/>
                </a:cubicBezTo>
                <a:cubicBezTo>
                  <a:pt x="3253017" y="-36489"/>
                  <a:pt x="3607629" y="3757"/>
                  <a:pt x="3730752" y="0"/>
                </a:cubicBezTo>
                <a:cubicBezTo>
                  <a:pt x="3853875" y="-3757"/>
                  <a:pt x="3763876" y="2524"/>
                  <a:pt x="3789045" y="0"/>
                </a:cubicBezTo>
                <a:cubicBezTo>
                  <a:pt x="3814214" y="-2524"/>
                  <a:pt x="3821991" y="5140"/>
                  <a:pt x="3847338" y="0"/>
                </a:cubicBezTo>
                <a:cubicBezTo>
                  <a:pt x="3872685" y="-5140"/>
                  <a:pt x="4365756" y="97714"/>
                  <a:pt x="4780026" y="0"/>
                </a:cubicBezTo>
                <a:cubicBezTo>
                  <a:pt x="5194296" y="-97714"/>
                  <a:pt x="5086967" y="64822"/>
                  <a:pt x="5362956" y="0"/>
                </a:cubicBezTo>
                <a:cubicBezTo>
                  <a:pt x="5638945" y="-64822"/>
                  <a:pt x="5506838" y="4620"/>
                  <a:pt x="5596128" y="0"/>
                </a:cubicBezTo>
                <a:cubicBezTo>
                  <a:pt x="5685418" y="-4620"/>
                  <a:pt x="5838175" y="40729"/>
                  <a:pt x="6004179" y="0"/>
                </a:cubicBezTo>
                <a:cubicBezTo>
                  <a:pt x="6170183" y="-40729"/>
                  <a:pt x="6300737" y="11142"/>
                  <a:pt x="6587109" y="0"/>
                </a:cubicBezTo>
                <a:cubicBezTo>
                  <a:pt x="6873481" y="-11142"/>
                  <a:pt x="6749036" y="1843"/>
                  <a:pt x="6820281" y="0"/>
                </a:cubicBezTo>
                <a:cubicBezTo>
                  <a:pt x="6891526" y="-1843"/>
                  <a:pt x="7379794" y="88837"/>
                  <a:pt x="7578090" y="0"/>
                </a:cubicBezTo>
                <a:cubicBezTo>
                  <a:pt x="7776386" y="-88837"/>
                  <a:pt x="8085932" y="52360"/>
                  <a:pt x="8510778" y="0"/>
                </a:cubicBezTo>
                <a:cubicBezTo>
                  <a:pt x="8935624" y="-52360"/>
                  <a:pt x="8642610" y="9812"/>
                  <a:pt x="8743950" y="0"/>
                </a:cubicBezTo>
                <a:cubicBezTo>
                  <a:pt x="8845290" y="-9812"/>
                  <a:pt x="8961940" y="15256"/>
                  <a:pt x="9152001" y="0"/>
                </a:cubicBezTo>
                <a:cubicBezTo>
                  <a:pt x="9342062" y="-15256"/>
                  <a:pt x="9752928" y="60164"/>
                  <a:pt x="9909810" y="0"/>
                </a:cubicBezTo>
                <a:cubicBezTo>
                  <a:pt x="10066692" y="-60164"/>
                  <a:pt x="10364325" y="50103"/>
                  <a:pt x="10492740" y="0"/>
                </a:cubicBezTo>
                <a:cubicBezTo>
                  <a:pt x="10621155" y="-50103"/>
                  <a:pt x="10857826" y="69190"/>
                  <a:pt x="11075670" y="0"/>
                </a:cubicBezTo>
                <a:cubicBezTo>
                  <a:pt x="11293514" y="-69190"/>
                  <a:pt x="11489869" y="7395"/>
                  <a:pt x="11658600" y="0"/>
                </a:cubicBezTo>
                <a:cubicBezTo>
                  <a:pt x="11827331" y="-7395"/>
                  <a:pt x="12099679" y="63298"/>
                  <a:pt x="12241530" y="0"/>
                </a:cubicBezTo>
                <a:cubicBezTo>
                  <a:pt x="12383381" y="-63298"/>
                  <a:pt x="12454071" y="15866"/>
                  <a:pt x="12649581" y="0"/>
                </a:cubicBezTo>
                <a:cubicBezTo>
                  <a:pt x="12845091" y="-15866"/>
                  <a:pt x="13040605" y="46320"/>
                  <a:pt x="13232511" y="0"/>
                </a:cubicBezTo>
                <a:cubicBezTo>
                  <a:pt x="13424417" y="-46320"/>
                  <a:pt x="13488573" y="25464"/>
                  <a:pt x="13640562" y="0"/>
                </a:cubicBezTo>
                <a:cubicBezTo>
                  <a:pt x="13792551" y="-25464"/>
                  <a:pt x="13937240" y="1241"/>
                  <a:pt x="14048613" y="0"/>
                </a:cubicBezTo>
                <a:cubicBezTo>
                  <a:pt x="14159986" y="-1241"/>
                  <a:pt x="14085838" y="5480"/>
                  <a:pt x="14106906" y="0"/>
                </a:cubicBezTo>
                <a:cubicBezTo>
                  <a:pt x="14127974" y="-5480"/>
                  <a:pt x="14648599" y="83697"/>
                  <a:pt x="15039594" y="0"/>
                </a:cubicBezTo>
                <a:cubicBezTo>
                  <a:pt x="15430589" y="-83697"/>
                  <a:pt x="15205751" y="3915"/>
                  <a:pt x="15272766" y="0"/>
                </a:cubicBezTo>
                <a:cubicBezTo>
                  <a:pt x="15339781" y="-3915"/>
                  <a:pt x="15833446" y="77584"/>
                  <a:pt x="16030575" y="0"/>
                </a:cubicBezTo>
                <a:cubicBezTo>
                  <a:pt x="16227704" y="-77584"/>
                  <a:pt x="16436663" y="36752"/>
                  <a:pt x="16788384" y="0"/>
                </a:cubicBezTo>
                <a:cubicBezTo>
                  <a:pt x="17140105" y="-36752"/>
                  <a:pt x="16826900" y="1953"/>
                  <a:pt x="16846677" y="0"/>
                </a:cubicBezTo>
                <a:cubicBezTo>
                  <a:pt x="16866454" y="-1953"/>
                  <a:pt x="17257226" y="14313"/>
                  <a:pt x="17487900" y="0"/>
                </a:cubicBezTo>
                <a:cubicBezTo>
                  <a:pt x="17525982" y="221950"/>
                  <a:pt x="17477869" y="331159"/>
                  <a:pt x="17487900" y="468764"/>
                </a:cubicBezTo>
                <a:cubicBezTo>
                  <a:pt x="17497931" y="606369"/>
                  <a:pt x="17471714" y="717316"/>
                  <a:pt x="17487900" y="841517"/>
                </a:cubicBezTo>
                <a:cubicBezTo>
                  <a:pt x="17504086" y="965718"/>
                  <a:pt x="17421387" y="1353481"/>
                  <a:pt x="17487900" y="1598317"/>
                </a:cubicBezTo>
                <a:cubicBezTo>
                  <a:pt x="17554413" y="1843153"/>
                  <a:pt x="17436829" y="2180309"/>
                  <a:pt x="17487900" y="2355118"/>
                </a:cubicBezTo>
                <a:cubicBezTo>
                  <a:pt x="17538971" y="2529927"/>
                  <a:pt x="17446292" y="2617624"/>
                  <a:pt x="17487900" y="2823882"/>
                </a:cubicBezTo>
                <a:cubicBezTo>
                  <a:pt x="17529508" y="3030140"/>
                  <a:pt x="17442013" y="3107283"/>
                  <a:pt x="17487900" y="3292647"/>
                </a:cubicBezTo>
                <a:cubicBezTo>
                  <a:pt x="17533787" y="3478011"/>
                  <a:pt x="17460419" y="3483625"/>
                  <a:pt x="17487900" y="3569387"/>
                </a:cubicBezTo>
                <a:cubicBezTo>
                  <a:pt x="17515381" y="3655149"/>
                  <a:pt x="17449545" y="4072538"/>
                  <a:pt x="17487900" y="4230176"/>
                </a:cubicBezTo>
                <a:cubicBezTo>
                  <a:pt x="17526255" y="4387814"/>
                  <a:pt x="17433016" y="4674787"/>
                  <a:pt x="17487900" y="4794952"/>
                </a:cubicBezTo>
                <a:cubicBezTo>
                  <a:pt x="17542784" y="4915117"/>
                  <a:pt x="17475317" y="4994944"/>
                  <a:pt x="17487900" y="5167705"/>
                </a:cubicBezTo>
                <a:cubicBezTo>
                  <a:pt x="17500483" y="5340466"/>
                  <a:pt x="17447074" y="5730422"/>
                  <a:pt x="17487900" y="5924505"/>
                </a:cubicBezTo>
                <a:cubicBezTo>
                  <a:pt x="17528726" y="6118588"/>
                  <a:pt x="17465848" y="6114716"/>
                  <a:pt x="17487900" y="6297258"/>
                </a:cubicBezTo>
                <a:cubicBezTo>
                  <a:pt x="17509952" y="6479800"/>
                  <a:pt x="17438024" y="6645685"/>
                  <a:pt x="17487900" y="6862034"/>
                </a:cubicBezTo>
                <a:cubicBezTo>
                  <a:pt x="17537776" y="7078383"/>
                  <a:pt x="17462921" y="7036130"/>
                  <a:pt x="17487900" y="7138775"/>
                </a:cubicBezTo>
                <a:cubicBezTo>
                  <a:pt x="17512879" y="7241420"/>
                  <a:pt x="17457046" y="7343777"/>
                  <a:pt x="17487900" y="7511527"/>
                </a:cubicBezTo>
                <a:cubicBezTo>
                  <a:pt x="17518754" y="7679277"/>
                  <a:pt x="17411492" y="7912490"/>
                  <a:pt x="17487900" y="8268328"/>
                </a:cubicBezTo>
                <a:cubicBezTo>
                  <a:pt x="17564308" y="8624166"/>
                  <a:pt x="17467336" y="8472032"/>
                  <a:pt x="17487900" y="8641080"/>
                </a:cubicBezTo>
                <a:cubicBezTo>
                  <a:pt x="17508464" y="8810128"/>
                  <a:pt x="17461701" y="8786555"/>
                  <a:pt x="17487900" y="8917820"/>
                </a:cubicBezTo>
                <a:cubicBezTo>
                  <a:pt x="17514099" y="9049085"/>
                  <a:pt x="17486354" y="9270384"/>
                  <a:pt x="17487900" y="9601200"/>
                </a:cubicBezTo>
                <a:cubicBezTo>
                  <a:pt x="17267779" y="9647086"/>
                  <a:pt x="17093801" y="9515675"/>
                  <a:pt x="16730091" y="9601200"/>
                </a:cubicBezTo>
                <a:cubicBezTo>
                  <a:pt x="16366381" y="9686725"/>
                  <a:pt x="16686326" y="9601164"/>
                  <a:pt x="16671798" y="9601200"/>
                </a:cubicBezTo>
                <a:cubicBezTo>
                  <a:pt x="16657270" y="9601236"/>
                  <a:pt x="15932638" y="9489680"/>
                  <a:pt x="15739110" y="9601200"/>
                </a:cubicBezTo>
                <a:cubicBezTo>
                  <a:pt x="15545582" y="9712720"/>
                  <a:pt x="15707759" y="9597462"/>
                  <a:pt x="15680817" y="9601200"/>
                </a:cubicBezTo>
                <a:cubicBezTo>
                  <a:pt x="15653875" y="9604938"/>
                  <a:pt x="15169378" y="9530441"/>
                  <a:pt x="14748129" y="9601200"/>
                </a:cubicBezTo>
                <a:cubicBezTo>
                  <a:pt x="14326880" y="9671959"/>
                  <a:pt x="14408705" y="9544399"/>
                  <a:pt x="14165199" y="9601200"/>
                </a:cubicBezTo>
                <a:cubicBezTo>
                  <a:pt x="13921693" y="9658001"/>
                  <a:pt x="13855476" y="9596865"/>
                  <a:pt x="13757148" y="9601200"/>
                </a:cubicBezTo>
                <a:cubicBezTo>
                  <a:pt x="13658820" y="9605535"/>
                  <a:pt x="13626418" y="9581398"/>
                  <a:pt x="13523976" y="9601200"/>
                </a:cubicBezTo>
                <a:cubicBezTo>
                  <a:pt x="13421534" y="9621002"/>
                  <a:pt x="13263008" y="9587917"/>
                  <a:pt x="13115925" y="9601200"/>
                </a:cubicBezTo>
                <a:cubicBezTo>
                  <a:pt x="12968842" y="9614483"/>
                  <a:pt x="12634595" y="9586093"/>
                  <a:pt x="12183237" y="9601200"/>
                </a:cubicBezTo>
                <a:cubicBezTo>
                  <a:pt x="11731879" y="9616307"/>
                  <a:pt x="11719236" y="9511312"/>
                  <a:pt x="11425428" y="9601200"/>
                </a:cubicBezTo>
                <a:cubicBezTo>
                  <a:pt x="11131620" y="9691088"/>
                  <a:pt x="11111314" y="9584232"/>
                  <a:pt x="11017377" y="9601200"/>
                </a:cubicBezTo>
                <a:cubicBezTo>
                  <a:pt x="10923440" y="9618168"/>
                  <a:pt x="10439311" y="9572871"/>
                  <a:pt x="10259568" y="9601200"/>
                </a:cubicBezTo>
                <a:cubicBezTo>
                  <a:pt x="10079825" y="9629529"/>
                  <a:pt x="9710977" y="9504867"/>
                  <a:pt x="9326880" y="9601200"/>
                </a:cubicBezTo>
                <a:cubicBezTo>
                  <a:pt x="8942783" y="9697533"/>
                  <a:pt x="9186154" y="9585916"/>
                  <a:pt x="9093708" y="9601200"/>
                </a:cubicBezTo>
                <a:cubicBezTo>
                  <a:pt x="9001262" y="9616484"/>
                  <a:pt x="8975134" y="9580782"/>
                  <a:pt x="8860536" y="9601200"/>
                </a:cubicBezTo>
                <a:cubicBezTo>
                  <a:pt x="8745938" y="9621618"/>
                  <a:pt x="8451166" y="9575908"/>
                  <a:pt x="8277606" y="9601200"/>
                </a:cubicBezTo>
                <a:cubicBezTo>
                  <a:pt x="8104046" y="9626492"/>
                  <a:pt x="7742608" y="9579273"/>
                  <a:pt x="7344918" y="9601200"/>
                </a:cubicBezTo>
                <a:cubicBezTo>
                  <a:pt x="6947228" y="9623127"/>
                  <a:pt x="7052729" y="9573314"/>
                  <a:pt x="6936867" y="9601200"/>
                </a:cubicBezTo>
                <a:cubicBezTo>
                  <a:pt x="6821005" y="9629086"/>
                  <a:pt x="6893859" y="9594332"/>
                  <a:pt x="6878574" y="9601200"/>
                </a:cubicBezTo>
                <a:cubicBezTo>
                  <a:pt x="6863289" y="9608068"/>
                  <a:pt x="6849000" y="9594779"/>
                  <a:pt x="6820281" y="9601200"/>
                </a:cubicBezTo>
                <a:cubicBezTo>
                  <a:pt x="6791562" y="9607621"/>
                  <a:pt x="6782949" y="9595929"/>
                  <a:pt x="6761988" y="9601200"/>
                </a:cubicBezTo>
                <a:cubicBezTo>
                  <a:pt x="6741027" y="9606471"/>
                  <a:pt x="6718748" y="9595019"/>
                  <a:pt x="6703695" y="9601200"/>
                </a:cubicBezTo>
                <a:cubicBezTo>
                  <a:pt x="6688642" y="9607381"/>
                  <a:pt x="6328611" y="9568853"/>
                  <a:pt x="6120765" y="9601200"/>
                </a:cubicBezTo>
                <a:cubicBezTo>
                  <a:pt x="5912919" y="9633547"/>
                  <a:pt x="5566867" y="9531094"/>
                  <a:pt x="5362956" y="9601200"/>
                </a:cubicBezTo>
                <a:cubicBezTo>
                  <a:pt x="5159045" y="9671306"/>
                  <a:pt x="4641858" y="9490167"/>
                  <a:pt x="4430268" y="9601200"/>
                </a:cubicBezTo>
                <a:cubicBezTo>
                  <a:pt x="4218678" y="9712233"/>
                  <a:pt x="3734895" y="9600729"/>
                  <a:pt x="3497580" y="9601200"/>
                </a:cubicBezTo>
                <a:cubicBezTo>
                  <a:pt x="3260265" y="9601671"/>
                  <a:pt x="2794691" y="9532044"/>
                  <a:pt x="2564892" y="9601200"/>
                </a:cubicBezTo>
                <a:cubicBezTo>
                  <a:pt x="2335093" y="9670356"/>
                  <a:pt x="2430905" y="9574953"/>
                  <a:pt x="2331720" y="9601200"/>
                </a:cubicBezTo>
                <a:cubicBezTo>
                  <a:pt x="2232535" y="9627447"/>
                  <a:pt x="2021170" y="9598108"/>
                  <a:pt x="1923669" y="9601200"/>
                </a:cubicBezTo>
                <a:cubicBezTo>
                  <a:pt x="1826168" y="9604292"/>
                  <a:pt x="1432323" y="9497700"/>
                  <a:pt x="990981" y="9601200"/>
                </a:cubicBezTo>
                <a:cubicBezTo>
                  <a:pt x="549639" y="9704700"/>
                  <a:pt x="265369" y="9525409"/>
                  <a:pt x="0" y="9601200"/>
                </a:cubicBezTo>
                <a:cubicBezTo>
                  <a:pt x="-17603" y="9453162"/>
                  <a:pt x="32651" y="9268278"/>
                  <a:pt x="0" y="9036424"/>
                </a:cubicBezTo>
                <a:cubicBezTo>
                  <a:pt x="-32651" y="8804570"/>
                  <a:pt x="48902" y="8657279"/>
                  <a:pt x="0" y="8471647"/>
                </a:cubicBezTo>
                <a:cubicBezTo>
                  <a:pt x="-48902" y="8286015"/>
                  <a:pt x="90339" y="8026717"/>
                  <a:pt x="0" y="7714847"/>
                </a:cubicBezTo>
                <a:cubicBezTo>
                  <a:pt x="-90339" y="7402977"/>
                  <a:pt x="12078" y="7464922"/>
                  <a:pt x="0" y="7246082"/>
                </a:cubicBezTo>
                <a:cubicBezTo>
                  <a:pt x="-12078" y="7027242"/>
                  <a:pt x="3207" y="6899609"/>
                  <a:pt x="0" y="6585294"/>
                </a:cubicBezTo>
                <a:cubicBezTo>
                  <a:pt x="-3207" y="6270979"/>
                  <a:pt x="23024" y="6416414"/>
                  <a:pt x="0" y="6308553"/>
                </a:cubicBezTo>
                <a:cubicBezTo>
                  <a:pt x="-23024" y="6200692"/>
                  <a:pt x="67584" y="5845803"/>
                  <a:pt x="0" y="5647765"/>
                </a:cubicBezTo>
                <a:cubicBezTo>
                  <a:pt x="-67584" y="5449727"/>
                  <a:pt x="16777" y="5282911"/>
                  <a:pt x="0" y="5179000"/>
                </a:cubicBezTo>
                <a:cubicBezTo>
                  <a:pt x="-16777" y="5075090"/>
                  <a:pt x="4045" y="4800189"/>
                  <a:pt x="0" y="4614224"/>
                </a:cubicBezTo>
                <a:cubicBezTo>
                  <a:pt x="-4045" y="4428259"/>
                  <a:pt x="39720" y="4032121"/>
                  <a:pt x="0" y="3857423"/>
                </a:cubicBezTo>
                <a:cubicBezTo>
                  <a:pt x="-39720" y="3682725"/>
                  <a:pt x="6984" y="3482737"/>
                  <a:pt x="0" y="3196635"/>
                </a:cubicBezTo>
                <a:cubicBezTo>
                  <a:pt x="-6984" y="2910533"/>
                  <a:pt x="26502" y="2922788"/>
                  <a:pt x="0" y="2727870"/>
                </a:cubicBezTo>
                <a:cubicBezTo>
                  <a:pt x="-26502" y="2532953"/>
                  <a:pt x="68402" y="2187918"/>
                  <a:pt x="0" y="1971070"/>
                </a:cubicBezTo>
                <a:cubicBezTo>
                  <a:pt x="-68402" y="1754222"/>
                  <a:pt x="21803" y="1689432"/>
                  <a:pt x="0" y="1502305"/>
                </a:cubicBezTo>
                <a:cubicBezTo>
                  <a:pt x="-21803" y="1315179"/>
                  <a:pt x="4635" y="1130212"/>
                  <a:pt x="0" y="1033541"/>
                </a:cubicBezTo>
                <a:cubicBezTo>
                  <a:pt x="-4635" y="936870"/>
                  <a:pt x="54715" y="683334"/>
                  <a:pt x="0" y="564776"/>
                </a:cubicBezTo>
                <a:cubicBezTo>
                  <a:pt x="-54715" y="446219"/>
                  <a:pt x="24181" y="232162"/>
                  <a:pt x="0" y="0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788745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CC125-BC17-488E-86AA-B3C0FF95B367}"/>
              </a:ext>
            </a:extLst>
          </p:cNvPr>
          <p:cNvSpPr txBox="1"/>
          <p:nvPr/>
        </p:nvSpPr>
        <p:spPr>
          <a:xfrm>
            <a:off x="506634" y="714927"/>
            <a:ext cx="17071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sẽ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tình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huống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4405DA-C1EB-40F3-9C1F-E17D46F99F07}"/>
              </a:ext>
            </a:extLst>
          </p:cNvPr>
          <p:cNvGrpSpPr/>
          <p:nvPr/>
        </p:nvGrpSpPr>
        <p:grpSpPr>
          <a:xfrm>
            <a:off x="349936" y="1519492"/>
            <a:ext cx="17417142" cy="7113218"/>
            <a:chOff x="349936" y="1519492"/>
            <a:chExt cx="17417142" cy="711321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9122E5F-FD48-4EB7-9D2B-B7FE280378D1}"/>
                </a:ext>
              </a:extLst>
            </p:cNvPr>
            <p:cNvSpPr/>
            <p:nvPr/>
          </p:nvSpPr>
          <p:spPr>
            <a:xfrm>
              <a:off x="349936" y="1519492"/>
              <a:ext cx="17417142" cy="6248400"/>
            </a:xfrm>
            <a:custGeom>
              <a:avLst/>
              <a:gdLst/>
              <a:ahLst/>
              <a:cxnLst/>
              <a:rect l="l" t="t" r="r" b="b"/>
              <a:pathLst>
                <a:path w="11301259" h="4054327">
                  <a:moveTo>
                    <a:pt x="0" y="0"/>
                  </a:moveTo>
                  <a:lnTo>
                    <a:pt x="11301259" y="0"/>
                  </a:lnTo>
                  <a:lnTo>
                    <a:pt x="11301259" y="4054326"/>
                  </a:lnTo>
                  <a:lnTo>
                    <a:pt x="0" y="4054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2749DA-A51F-4AB7-97DA-C489570888DB}"/>
                </a:ext>
              </a:extLst>
            </p:cNvPr>
            <p:cNvSpPr txBox="1"/>
            <p:nvPr/>
          </p:nvSpPr>
          <p:spPr>
            <a:xfrm>
              <a:off x="1524000" y="7709380"/>
              <a:ext cx="33242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400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Ở </a:t>
              </a:r>
              <a:r>
                <a:rPr kumimoji="0" lang="en-US" sz="5400" i="0" u="none" strike="noStrike" kern="1200" cap="none" spc="0" normalizeH="0" baseline="0" noProof="0" dirty="0" err="1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endParaRPr kumimoji="0" lang="en-US" sz="5400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95AC5-3FA4-4AA8-B0BF-B684BBC840A4}"/>
                </a:ext>
              </a:extLst>
            </p:cNvPr>
            <p:cNvSpPr txBox="1"/>
            <p:nvPr/>
          </p:nvSpPr>
          <p:spPr>
            <a:xfrm>
              <a:off x="6781800" y="7709380"/>
              <a:ext cx="33242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400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Ở </a:t>
              </a:r>
              <a:r>
                <a:rPr kumimoji="0" lang="en-US" sz="5400" i="0" u="none" strike="noStrike" kern="1200" cap="none" spc="0" normalizeH="0" baseline="0" noProof="0" dirty="0" err="1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trường</a:t>
              </a:r>
              <a:endParaRPr kumimoji="0" lang="en-US" sz="5400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CD1181-2466-49E6-957A-5E1FDAC4CC08}"/>
                </a:ext>
              </a:extLst>
            </p:cNvPr>
            <p:cNvSpPr txBox="1"/>
            <p:nvPr/>
          </p:nvSpPr>
          <p:spPr>
            <a:xfrm>
              <a:off x="12414483" y="7709380"/>
              <a:ext cx="434951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400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Ở </a:t>
              </a:r>
              <a:r>
                <a:rPr kumimoji="0" lang="en-US" sz="5400" i="0" u="none" strike="noStrike" kern="1200" cap="none" spc="0" normalizeH="0" baseline="0" noProof="0" dirty="0" err="1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công</a:t>
              </a:r>
              <a:r>
                <a:rPr kumimoji="0" lang="en-US" sz="5400" i="0" u="none" strike="noStrike" kern="1200" cap="none" spc="0" normalizeH="0" baseline="0" noProof="0" dirty="0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viên</a:t>
              </a:r>
              <a:endParaRPr kumimoji="0" lang="en-US" sz="5400" i="0" u="none" strike="noStrike" kern="1200" cap="none" spc="0" normalizeH="0" baseline="0" noProof="0" dirty="0"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3ACD990-E263-47E0-8184-D9E8C66B7E26}"/>
              </a:ext>
            </a:extLst>
          </p:cNvPr>
          <p:cNvSpPr/>
          <p:nvPr/>
        </p:nvSpPr>
        <p:spPr>
          <a:xfrm>
            <a:off x="5257800" y="2519108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8EF340-9DBD-46C7-8F7B-B52BF4F99513}"/>
              </a:ext>
            </a:extLst>
          </p:cNvPr>
          <p:cNvSpPr/>
          <p:nvPr/>
        </p:nvSpPr>
        <p:spPr>
          <a:xfrm>
            <a:off x="11277600" y="2519108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FF36CC-3591-46DE-B74F-9168674DFE34}"/>
              </a:ext>
            </a:extLst>
          </p:cNvPr>
          <p:cNvSpPr/>
          <p:nvPr/>
        </p:nvSpPr>
        <p:spPr>
          <a:xfrm>
            <a:off x="17110710" y="2523616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051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BA0170-BE93-4F2F-9C49-BA53C0A10E9C}"/>
              </a:ext>
            </a:extLst>
          </p:cNvPr>
          <p:cNvSpPr txBox="1"/>
          <p:nvPr/>
        </p:nvSpPr>
        <p:spPr>
          <a:xfrm>
            <a:off x="1295400" y="2839414"/>
            <a:ext cx="15197153" cy="377975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29099"/>
            </a:solidFill>
          </a:ln>
        </p:spPr>
        <p:txBody>
          <a:bodyPr wrap="square" lIns="91440" tIns="731520" bIns="100584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rơi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ta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Nếu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nhặt</a:t>
            </a:r>
            <a:r>
              <a:rPr kumimoji="0" lang="en-US" sz="54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thật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ngay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9ED54-049B-4A4A-894B-ADE8C36B1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28700"/>
            <a:ext cx="1104081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2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109</Words>
  <Application>Microsoft Macintosh PowerPoint</Application>
  <PresentationFormat>Custom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UTM Avo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KNTT_T24_DAODUC_MNT</dc:title>
  <dc:creator>PHUOC TRANG</dc:creator>
  <cp:lastModifiedBy>Thơ Trịnh</cp:lastModifiedBy>
  <cp:revision>95</cp:revision>
  <dcterms:created xsi:type="dcterms:W3CDTF">2006-08-16T00:00:00Z</dcterms:created>
  <dcterms:modified xsi:type="dcterms:W3CDTF">2026-03-21T20:07:43Z</dcterms:modified>
  <dc:identifier>DAG-G0Jt7mE</dc:identifier>
</cp:coreProperties>
</file>