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1" r:id="rId4"/>
    <p:sldId id="265" r:id="rId5"/>
    <p:sldId id="262" r:id="rId6"/>
    <p:sldId id="264" r:id="rId7"/>
    <p:sldId id="281" r:id="rId8"/>
    <p:sldId id="282" r:id="rId9"/>
    <p:sldId id="275" r:id="rId10"/>
    <p:sldId id="268" r:id="rId11"/>
    <p:sldId id="283" r:id="rId12"/>
    <p:sldId id="284" r:id="rId13"/>
    <p:sldId id="259" r:id="rId14"/>
    <p:sldId id="276" r:id="rId15"/>
    <p:sldId id="277" r:id="rId16"/>
    <p:sldId id="260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363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4695"/>
  </p:normalViewPr>
  <p:slideViewPr>
    <p:cSldViewPr snapToGrid="0">
      <p:cViewPr varScale="1">
        <p:scale>
          <a:sx n="101" d="100"/>
          <a:sy n="101" d="100"/>
        </p:scale>
        <p:origin x="984" y="20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" d="1"/>
        <a:sy n="1" d="1"/>
      </p:scale>
      <p:origin x="0" y="-1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EAE6-F3B7-8CCE-6EA4-EB63AC9DB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124EC-99C7-9FC0-C32D-1A5B8F193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11621-9105-1E42-5C0E-F91284A4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6C61A-7DCE-48F3-8B64-4C5BB4255FFA}" type="datetimeFigureOut">
              <a:rPr lang="en-SG" smtClean="0"/>
              <a:t>11/2/26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91D0D-3F21-73AA-96AB-FDE71AFC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661BE-36D5-73B0-E64E-3CE730CF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35D2E-C734-41D3-B7F4-238CCFA1AF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8969366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8301-583A-B9A2-C0DD-3DA79CE7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92266-D1FB-20D5-9A8E-5BCC27BBA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B4FF8-19DA-53D6-148B-96292C0E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6C61A-7DCE-48F3-8B64-4C5BB4255FFA}" type="datetimeFigureOut">
              <a:rPr lang="en-SG" smtClean="0"/>
              <a:t>11/2/26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FFED4-42AA-D09E-4D87-101606D9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4654A-F32B-1690-C40B-BE7FAFCF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35D2E-C734-41D3-B7F4-238CCFA1AF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6587159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9AEA4-C95E-6BC9-40F5-E15AF84F1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85200-584F-04CF-124C-A9CE601ED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04EFC-D592-4B43-F556-3FAAFCDD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6C61A-7DCE-48F3-8B64-4C5BB4255FFA}" type="datetimeFigureOut">
              <a:rPr lang="en-SG" smtClean="0"/>
              <a:t>11/2/26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0728B-9E82-02AB-7EA3-23608DA1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48D8F-5413-52AE-5D59-18515C43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35D2E-C734-41D3-B7F4-238CCFA1AF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3388586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9F21-7CF8-CC0A-10E8-28591A52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2D51F-6167-18BA-4EFA-3E66ED3CD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3E8E0-4127-205A-C107-D2D328CB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6C61A-7DCE-48F3-8B64-4C5BB4255FFA}" type="datetimeFigureOut">
              <a:rPr lang="en-SG" smtClean="0"/>
              <a:t>11/2/26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FB432-E9E9-5641-0100-42E4C387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2717A-F308-17CE-805F-93B85D26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35D2E-C734-41D3-B7F4-238CCFA1AF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3956128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2E9C-576F-475C-F3C5-B9C37C94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5587A-4CEE-49C0-BA06-E1D369DCC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3D602-DDD9-E693-141C-E46CB9CD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6C61A-7DCE-48F3-8B64-4C5BB4255FFA}" type="datetimeFigureOut">
              <a:rPr lang="en-SG" smtClean="0"/>
              <a:t>11/2/26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5A988-3BB2-E1B7-495B-F6F50554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3D358-B229-0019-439A-5177EC50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35D2E-C734-41D3-B7F4-238CCFA1AF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7131501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A8FF-A95C-F960-27D1-AAEB2AA4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0AFF6-A9B0-EAEE-2132-D5F5D2A87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51529-F48A-AD8E-3734-7E54CC98A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D7C6A-67AE-5DD7-2B40-FB45F89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6C61A-7DCE-48F3-8B64-4C5BB4255FFA}" type="datetimeFigureOut">
              <a:rPr lang="en-SG" smtClean="0"/>
              <a:t>11/2/26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B461F-4EDE-AE99-4910-E4058032B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C87F7-9DFB-B97A-64A5-8F2CB4C1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35D2E-C734-41D3-B7F4-238CCFA1AF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7434548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94F2-A188-83D1-C5D8-FAB9C5FF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3ADE7-215D-5E3A-AB6F-750E4AECC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8595F-A81C-0493-ED29-D820DC7CE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90F7D-0646-D50E-80E4-DF6668F48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63C83-4895-0899-685F-5B88A7485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84BC71-69B7-8DF4-1928-9F7C41EC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6C61A-7DCE-48F3-8B64-4C5BB4255FFA}" type="datetimeFigureOut">
              <a:rPr lang="en-SG" smtClean="0"/>
              <a:t>11/2/26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6752B-D07F-0EF0-8AA0-C4A06498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00172E-7588-93A1-B79D-994DA815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35D2E-C734-41D3-B7F4-238CCFA1AF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3340300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D6159-D900-6B8E-8952-E4B477BA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FD73D-87F1-90BF-D4A9-B1C12571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6C61A-7DCE-48F3-8B64-4C5BB4255FFA}" type="datetimeFigureOut">
              <a:rPr lang="en-SG" smtClean="0"/>
              <a:t>11/2/26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C47A1-3BD6-A61D-4193-0D7EC671C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10753-8FBF-576B-9B03-3EE0C0FC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35D2E-C734-41D3-B7F4-238CCFA1AF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23815683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67373-2D0C-A575-7E76-8425AD35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6C61A-7DCE-48F3-8B64-4C5BB4255FFA}" type="datetimeFigureOut">
              <a:rPr lang="en-SG" smtClean="0"/>
              <a:t>11/2/26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CEFB9-B3A9-E7EC-72EE-A6958CB5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36DD7-F78D-E078-075B-8ED1E481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35D2E-C734-41D3-B7F4-238CCFA1AF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0617372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1243-C37B-8336-5430-6A361F8D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03A60-E37C-DDD7-EAAB-9BA3D60DC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E2366-8F2B-EAEA-9B90-8A0B5228B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D8CD5-3E68-C7C2-A7E9-F5D39E2D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6C61A-7DCE-48F3-8B64-4C5BB4255FFA}" type="datetimeFigureOut">
              <a:rPr lang="en-SG" smtClean="0"/>
              <a:t>11/2/26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578-9C9E-F927-EC99-91620FEC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01B77-E2EA-6079-2BF0-257608DC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35D2E-C734-41D3-B7F4-238CCFA1AF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2362347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B623F-04C5-5540-9BAC-6465AF33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F653B0-817A-599F-0295-AA89DA57B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D0E25-3CAB-C503-CD80-C08611B3E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90B13-3CA0-12CC-C243-CA52B043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6C61A-7DCE-48F3-8B64-4C5BB4255FFA}" type="datetimeFigureOut">
              <a:rPr lang="en-SG" smtClean="0"/>
              <a:t>11/2/26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86B8D-1CC5-8BA5-A82D-D12D2BCC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16CF2-4D3B-8328-28C0-C3F4987C3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B35D2E-C734-41D3-B7F4-238CCFA1AF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2093359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frame with a variety of objects&#10;&#10;AI-generated content may be incorrect.">
            <a:extLst>
              <a:ext uri="{FF2B5EF4-FFF2-40B4-BE49-F238E27FC236}">
                <a16:creationId xmlns:a16="http://schemas.microsoft.com/office/drawing/2014/main" id="{9A1D880D-846F-3695-367F-0B82782738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8887EA9E-0D0C-52DE-0B93-A0ABCBF2AB26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B89763-9FBC-615B-72C9-4B27F11372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EF366D-19EF-70A5-4712-C508F49E34B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050BA9-7648-F0D4-64DC-038722C7814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3428DF-916C-45B6-D794-DB3D663FA4E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D67492-D838-326B-FA1E-BF09D5F677C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3" name="Hình ảnh 31">
            <a:extLst>
              <a:ext uri="{FF2B5EF4-FFF2-40B4-BE49-F238E27FC236}">
                <a16:creationId xmlns:a16="http://schemas.microsoft.com/office/drawing/2014/main" id="{D8BDF5E8-6C19-9A32-3020-5E4F8B2DF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r="12560" b="22493"/>
          <a:stretch>
            <a:fillRect/>
          </a:stretch>
        </p:blipFill>
        <p:spPr>
          <a:xfrm>
            <a:off x="-2009726" y="-243220"/>
            <a:ext cx="1577926" cy="19704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20AB77-12DE-00FB-DEAD-6C125C216D2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347095" y="-1148843"/>
            <a:ext cx="1926503" cy="81693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502D42C-558D-4873-4A5B-BAD25DC3D430}"/>
              </a:ext>
            </a:extLst>
          </p:cNvPr>
          <p:cNvSpPr txBox="1">
            <a:spLocks/>
          </p:cNvSpPr>
          <p:nvPr userDrawn="1"/>
        </p:nvSpPr>
        <p:spPr>
          <a:xfrm>
            <a:off x="-783414" y="1077159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50C779-2EE8-0A3B-4E20-C77FD6AF3764}"/>
              </a:ext>
            </a:extLst>
          </p:cNvPr>
          <p:cNvSpPr txBox="1"/>
          <p:nvPr userDrawn="1"/>
        </p:nvSpPr>
        <p:spPr>
          <a:xfrm>
            <a:off x="-2785755" y="156551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 dirty="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 dirty="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7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03F256-B557-2E9E-88E6-72AC474C5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22CAA4-9BF1-1427-9840-F4570DBB0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artoon of a child holding a flower&#10;&#10;AI-generated content may be incorrect.">
            <a:extLst>
              <a:ext uri="{FF2B5EF4-FFF2-40B4-BE49-F238E27FC236}">
                <a16:creationId xmlns:a16="http://schemas.microsoft.com/office/drawing/2014/main" id="{34197465-2BB5-5D28-0ADF-E83A0A637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886" y="1904999"/>
            <a:ext cx="5588726" cy="55887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90B5EB-9DE4-8A59-F969-CFCE4028F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309" y="981753"/>
            <a:ext cx="6529382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54094"/>
      </p:ext>
    </p:extLst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AF246-620D-B5E9-51FE-C43A60AFF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82DDE3-2A12-E2B7-89F9-8CAE6B8D42F6}"/>
              </a:ext>
            </a:extLst>
          </p:cNvPr>
          <p:cNvSpPr/>
          <p:nvPr/>
        </p:nvSpPr>
        <p:spPr>
          <a:xfrm>
            <a:off x="261257" y="388020"/>
            <a:ext cx="11669485" cy="63028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Google Shape;179;p5">
            <a:extLst>
              <a:ext uri="{FF2B5EF4-FFF2-40B4-BE49-F238E27FC236}">
                <a16:creationId xmlns:a16="http://schemas.microsoft.com/office/drawing/2014/main" id="{688099E4-71CC-2986-0FDE-DAB9A5C9168C}"/>
              </a:ext>
            </a:extLst>
          </p:cNvPr>
          <p:cNvSpPr/>
          <p:nvPr/>
        </p:nvSpPr>
        <p:spPr>
          <a:xfrm>
            <a:off x="1419500" y="69450"/>
            <a:ext cx="9353000" cy="1507969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3888D-E9B3-8122-0EE9-32C8F99FB30E}"/>
              </a:ext>
            </a:extLst>
          </p:cNvPr>
          <p:cNvSpPr txBox="1"/>
          <p:nvPr/>
        </p:nvSpPr>
        <p:spPr>
          <a:xfrm>
            <a:off x="1058091" y="167152"/>
            <a:ext cx="10075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 động 4: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Thực hành sắp xếp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gọn gàng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F32536-3791-4C7C-8523-0177FF34D2D5}"/>
              </a:ext>
            </a:extLst>
          </p:cNvPr>
          <p:cNvSpPr/>
          <p:nvPr/>
        </p:nvSpPr>
        <p:spPr>
          <a:xfrm>
            <a:off x="3974041" y="1798287"/>
            <a:ext cx="7809408" cy="35579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144A5-1676-D75C-6511-8598B7197CA9}"/>
              </a:ext>
            </a:extLst>
          </p:cNvPr>
          <p:cNvSpPr txBox="1"/>
          <p:nvPr/>
        </p:nvSpPr>
        <p:spPr>
          <a:xfrm>
            <a:off x="3974041" y="2368100"/>
            <a:ext cx="78094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Thực hành sắp xếp gọn gàng chỗ ngồi, bàn học và lớp học của em. 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 descr="A cartoon of a child holding a flower&#10;&#10;AI-generated content may be incorrect.">
            <a:extLst>
              <a:ext uri="{FF2B5EF4-FFF2-40B4-BE49-F238E27FC236}">
                <a16:creationId xmlns:a16="http://schemas.microsoft.com/office/drawing/2014/main" id="{7051DD17-167B-07C9-BDBA-42C0A584D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86" y="1994036"/>
            <a:ext cx="5040086" cy="504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101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CEE82-41E1-ABB7-FEC7-BF656FE20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350B1B-7DF3-EC67-B15E-151E5ABD573D}"/>
              </a:ext>
            </a:extLst>
          </p:cNvPr>
          <p:cNvSpPr/>
          <p:nvPr/>
        </p:nvSpPr>
        <p:spPr>
          <a:xfrm>
            <a:off x="261257" y="388020"/>
            <a:ext cx="11669485" cy="63028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Google Shape;179;p5">
            <a:extLst>
              <a:ext uri="{FF2B5EF4-FFF2-40B4-BE49-F238E27FC236}">
                <a16:creationId xmlns:a16="http://schemas.microsoft.com/office/drawing/2014/main" id="{B21FD234-1F13-DD19-737C-2C0B747A3F87}"/>
              </a:ext>
            </a:extLst>
          </p:cNvPr>
          <p:cNvSpPr/>
          <p:nvPr/>
        </p:nvSpPr>
        <p:spPr>
          <a:xfrm>
            <a:off x="1419500" y="69450"/>
            <a:ext cx="9353000" cy="1507969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15245-6780-CA6C-4C29-F7A761771482}"/>
              </a:ext>
            </a:extLst>
          </p:cNvPr>
          <p:cNvSpPr txBox="1"/>
          <p:nvPr/>
        </p:nvSpPr>
        <p:spPr>
          <a:xfrm>
            <a:off x="1058091" y="167152"/>
            <a:ext cx="10075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 động 4: Thực hành sắp xếp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gọn gàng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FE9AE0-B407-5058-11C5-9C83C098FD4E}"/>
              </a:ext>
            </a:extLst>
          </p:cNvPr>
          <p:cNvSpPr/>
          <p:nvPr/>
        </p:nvSpPr>
        <p:spPr>
          <a:xfrm>
            <a:off x="3974041" y="2164363"/>
            <a:ext cx="7809408" cy="41376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47964-C598-FECD-08FD-C25937136D70}"/>
              </a:ext>
            </a:extLst>
          </p:cNvPr>
          <p:cNvSpPr txBox="1"/>
          <p:nvPr/>
        </p:nvSpPr>
        <p:spPr>
          <a:xfrm>
            <a:off x="3974041" y="2164362"/>
            <a:ext cx="780940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Cùng gia đình dọn dẹp, trang trí nhà của đón Tết, ghi lại những việc em đã làm và chia sẻ ở tiết học sau. 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 descr="A cartoon of a child holding a flower&#10;&#10;AI-generated content may be incorrect.">
            <a:extLst>
              <a:ext uri="{FF2B5EF4-FFF2-40B4-BE49-F238E27FC236}">
                <a16:creationId xmlns:a16="http://schemas.microsoft.com/office/drawing/2014/main" id="{74890310-FF46-E353-F529-572CD4A8F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86" y="2362428"/>
            <a:ext cx="4671694" cy="467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1681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2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15DF15-D070-1F0A-D970-3B8DD5A8D31F}"/>
              </a:ext>
            </a:extLst>
          </p:cNvPr>
          <p:cNvSpPr/>
          <p:nvPr/>
        </p:nvSpPr>
        <p:spPr>
          <a:xfrm>
            <a:off x="1004728" y="2077686"/>
            <a:ext cx="9852344" cy="41072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CB3A7-F844-3C96-9882-37A9679DD2C6}"/>
              </a:ext>
            </a:extLst>
          </p:cNvPr>
          <p:cNvSpPr txBox="1"/>
          <p:nvPr/>
        </p:nvSpPr>
        <p:spPr>
          <a:xfrm>
            <a:off x="1377950" y="2199614"/>
            <a:ext cx="9105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	Sắp xếp nhà cửa gọn gàng để nơi ở của em luôn thoáng mát, sạch sẽ, an toàn và giúp mọi người trong gia đình nhanh chóng tìm được đồ dùng cần thiết khi muốn sử dụng. 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D14C0-925D-9D89-CC41-CB9009F84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73" y="330238"/>
            <a:ext cx="11567227" cy="192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2221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D16417-FD07-7D8D-5F73-DB2A231E9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1FE867-6752-5FBD-B290-E3E7E5CBD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artoon of a child holding a flower&#10;&#10;AI-generated content may be incorrect.">
            <a:extLst>
              <a:ext uri="{FF2B5EF4-FFF2-40B4-BE49-F238E27FC236}">
                <a16:creationId xmlns:a16="http://schemas.microsoft.com/office/drawing/2014/main" id="{7B3A3D8C-A620-961E-B0E9-40BDA32EA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886" y="1904999"/>
            <a:ext cx="5588726" cy="55887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83049E-8E31-B274-8BC5-2A932D869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063" y="1330096"/>
            <a:ext cx="6529382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3307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D05C1E-80EA-723A-A0D3-5CF2B9188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86E92D-B573-E099-5E0A-88B4277F77A3}"/>
              </a:ext>
            </a:extLst>
          </p:cNvPr>
          <p:cNvSpPr/>
          <p:nvPr/>
        </p:nvSpPr>
        <p:spPr>
          <a:xfrm>
            <a:off x="3977973" y="1013112"/>
            <a:ext cx="7528227" cy="32682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1A407C-4EB9-EA30-1296-FE3D74829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artoon of a child holding a flower&#10;&#10;AI-generated content may be incorrect.">
            <a:extLst>
              <a:ext uri="{FF2B5EF4-FFF2-40B4-BE49-F238E27FC236}">
                <a16:creationId xmlns:a16="http://schemas.microsoft.com/office/drawing/2014/main" id="{95B93CD8-7433-B2EE-A184-FE4E4BD08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675" y="1904999"/>
            <a:ext cx="5588726" cy="5588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32BF82-C7E4-03C5-CF56-25D195D3FC87}"/>
              </a:ext>
            </a:extLst>
          </p:cNvPr>
          <p:cNvSpPr txBox="1"/>
          <p:nvPr/>
        </p:nvSpPr>
        <p:spPr>
          <a:xfrm>
            <a:off x="3977973" y="1446910"/>
            <a:ext cx="75282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prstClr val="black"/>
                </a:solidFill>
                <a:latin typeface="UTM Avo" panose="02040603050506020204" pitchFamily="18" charset="0"/>
              </a:rPr>
              <a:t>Kể về việc em đã làm và cảm xúc khi em tham gia Hội chợ Xuân. 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9234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FD5B9-B1BC-872D-5222-C16EE4EB6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08DBA-34F6-07A5-968D-C5796E3BA6BA}"/>
              </a:ext>
            </a:extLst>
          </p:cNvPr>
          <p:cNvSpPr/>
          <p:nvPr/>
        </p:nvSpPr>
        <p:spPr>
          <a:xfrm>
            <a:off x="261257" y="391886"/>
            <a:ext cx="11669485" cy="63028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cartoon of a child raising his hand and holding a pencil and a book&#10;&#10;AI-generated content may be incorrect.">
            <a:extLst>
              <a:ext uri="{FF2B5EF4-FFF2-40B4-BE49-F238E27FC236}">
                <a16:creationId xmlns:a16="http://schemas.microsoft.com/office/drawing/2014/main" id="{EEA5AC20-454D-A6C3-84E3-37826DBF6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07" y="765915"/>
            <a:ext cx="5814783" cy="59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7876"/>
      </p:ext>
    </p:extLst>
  </p:cSld>
  <p:clrMapOvr>
    <a:masterClrMapping/>
  </p:clrMapOvr>
  <p:transition spd="med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161C6D-EA7F-99CE-3D25-84B586964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AC667C-B5EB-010C-4223-D9353165C065}"/>
              </a:ext>
            </a:extLst>
          </p:cNvPr>
          <p:cNvSpPr/>
          <p:nvPr/>
        </p:nvSpPr>
        <p:spPr>
          <a:xfrm>
            <a:off x="2734491" y="1428205"/>
            <a:ext cx="8508275" cy="44391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64131-D510-8E0F-9746-C0C8DD8BAA80}"/>
              </a:ext>
            </a:extLst>
          </p:cNvPr>
          <p:cNvSpPr txBox="1"/>
          <p:nvPr/>
        </p:nvSpPr>
        <p:spPr>
          <a:xfrm>
            <a:off x="2734491" y="1645770"/>
            <a:ext cx="85082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dirty="0">
                <a:solidFill>
                  <a:prstClr val="black"/>
                </a:solidFill>
                <a:latin typeface="UTM Avo" panose="02040603050506020204" pitchFamily="18" charset="0"/>
              </a:rPr>
              <a:t>Thực hiện sắp xếp nhà cửa gọn gàng để đón Tết theo các mức độ: 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C37931-122B-AE3E-4C7C-ABE57E586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artoon of a child holding a flower&#10;&#10;AI-generated content may be incorrect.">
            <a:extLst>
              <a:ext uri="{FF2B5EF4-FFF2-40B4-BE49-F238E27FC236}">
                <a16:creationId xmlns:a16="http://schemas.microsoft.com/office/drawing/2014/main" id="{DBE95D0F-DDA3-2AE8-5B28-CE894A6AA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453" y="1969207"/>
            <a:ext cx="5588726" cy="55887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10C2FC-3711-F8C2-7613-EA55753DD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657" y="173619"/>
            <a:ext cx="6529382" cy="1633870"/>
          </a:xfrm>
          <a:prstGeom prst="rect">
            <a:avLst/>
          </a:prstGeom>
        </p:spPr>
      </p:pic>
      <p:pic>
        <p:nvPicPr>
          <p:cNvPr id="6" name="Picture 5" descr="A group of yellow smiley faces&#10;&#10;AI-generated content may be incorrect.">
            <a:extLst>
              <a:ext uri="{FF2B5EF4-FFF2-40B4-BE49-F238E27FC236}">
                <a16:creationId xmlns:a16="http://schemas.microsoft.com/office/drawing/2014/main" id="{C46DD37E-625E-7078-500C-D7952A1E2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19707" b="24477"/>
          <a:stretch>
            <a:fillRect/>
          </a:stretch>
        </p:blipFill>
        <p:spPr>
          <a:xfrm>
            <a:off x="6096000" y="3776696"/>
            <a:ext cx="3853103" cy="1676400"/>
          </a:xfrm>
          <a:prstGeom prst="rect">
            <a:avLst/>
          </a:prstGeom>
        </p:spPr>
      </p:pic>
      <p:pic>
        <p:nvPicPr>
          <p:cNvPr id="12" name="Picture 11" descr="A yellow smiley face with black outline&#10;&#10;AI-generated content may be incorrect.">
            <a:extLst>
              <a:ext uri="{FF2B5EF4-FFF2-40B4-BE49-F238E27FC236}">
                <a16:creationId xmlns:a16="http://schemas.microsoft.com/office/drawing/2014/main" id="{7A1CC423-B95C-0181-82F0-85C4CE456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4"/>
          <a:stretch>
            <a:fillRect/>
          </a:stretch>
        </p:blipFill>
        <p:spPr>
          <a:xfrm>
            <a:off x="4291908" y="3795061"/>
            <a:ext cx="1676400" cy="158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4368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0CB2A5-FD43-A6D0-C76A-B80B759D9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763895-3EAD-265B-4E9C-CE20A2FB4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artoon of a child holding a flower&#10;&#10;AI-generated content may be incorrect.">
            <a:extLst>
              <a:ext uri="{FF2B5EF4-FFF2-40B4-BE49-F238E27FC236}">
                <a16:creationId xmlns:a16="http://schemas.microsoft.com/office/drawing/2014/main" id="{E952A292-8724-D409-C5F9-2DE92E526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886" y="1904999"/>
            <a:ext cx="5588726" cy="55887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EF2C8C-4E84-042C-401A-0BB619A0B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769" y="1135023"/>
            <a:ext cx="8967993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1499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87B787-A7CC-2356-313C-C620FEF1CEC2}"/>
              </a:ext>
            </a:extLst>
          </p:cNvPr>
          <p:cNvSpPr/>
          <p:nvPr/>
        </p:nvSpPr>
        <p:spPr>
          <a:xfrm>
            <a:off x="261257" y="163285"/>
            <a:ext cx="11669485" cy="65314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cartoon of children at a fair&#10;&#10;AI-generated content may be incorrect.">
            <a:extLst>
              <a:ext uri="{FF2B5EF4-FFF2-40B4-BE49-F238E27FC236}">
                <a16:creationId xmlns:a16="http://schemas.microsoft.com/office/drawing/2014/main" id="{C0D57C98-4E9B-AE05-012E-894C3A9A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0"/>
          <a:stretch>
            <a:fillRect/>
          </a:stretch>
        </p:blipFill>
        <p:spPr>
          <a:xfrm>
            <a:off x="3572256" y="233198"/>
            <a:ext cx="4895088" cy="64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12783"/>
      </p:ext>
    </p:extLst>
  </p:cSld>
  <p:clrMapOvr>
    <a:masterClrMapping/>
  </p:clrMapOvr>
  <p:transition spd="med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4BE183-AC2C-EBA2-1FE6-216B4C924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35450-E82E-C773-9022-213A1D1D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artoon of a child holding a flower&#10;&#10;AI-generated content may be incorrect.">
            <a:extLst>
              <a:ext uri="{FF2B5EF4-FFF2-40B4-BE49-F238E27FC236}">
                <a16:creationId xmlns:a16="http://schemas.microsoft.com/office/drawing/2014/main" id="{1FEB5E57-4A67-1D53-9002-1BA25386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886" y="1904999"/>
            <a:ext cx="5588726" cy="55887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A267E1-0C1B-7747-35B1-017F0936D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366" y="999737"/>
            <a:ext cx="6904874" cy="335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6331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284673-81EE-4D9F-2B2E-0B1A6F4D7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8ACD22-B87B-7C35-B226-BA0129A65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30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76F3AC-B2F4-11F9-6B3F-87FA71361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80B294-72C5-C824-4B73-D457FDCCD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artoon of a child holding a flower&#10;&#10;AI-generated content may be incorrect.">
            <a:extLst>
              <a:ext uri="{FF2B5EF4-FFF2-40B4-BE49-F238E27FC236}">
                <a16:creationId xmlns:a16="http://schemas.microsoft.com/office/drawing/2014/main" id="{86D45536-3053-4142-B675-4CCF963E5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886" y="1904999"/>
            <a:ext cx="5588726" cy="55887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D12126-6FF2-8C44-EADB-592B37BF9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338" y="808861"/>
            <a:ext cx="8742382" cy="424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5530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52B4FC-0DA7-AEE5-9BB1-15B3362AF3E4}"/>
              </a:ext>
            </a:extLst>
          </p:cNvPr>
          <p:cNvSpPr/>
          <p:nvPr/>
        </p:nvSpPr>
        <p:spPr>
          <a:xfrm>
            <a:off x="261257" y="391886"/>
            <a:ext cx="11669485" cy="63028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Google Shape;179;p5">
            <a:extLst>
              <a:ext uri="{FF2B5EF4-FFF2-40B4-BE49-F238E27FC236}">
                <a16:creationId xmlns:a16="http://schemas.microsoft.com/office/drawing/2014/main" id="{1B2A64A7-21E1-ADCD-6820-8570D2C74BCB}"/>
              </a:ext>
            </a:extLst>
          </p:cNvPr>
          <p:cNvSpPr/>
          <p:nvPr/>
        </p:nvSpPr>
        <p:spPr>
          <a:xfrm>
            <a:off x="2295072" y="163286"/>
            <a:ext cx="8013700" cy="1353999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C741B-002D-5760-1949-C5426C6744AA}"/>
              </a:ext>
            </a:extLst>
          </p:cNvPr>
          <p:cNvSpPr txBox="1"/>
          <p:nvPr/>
        </p:nvSpPr>
        <p:spPr>
          <a:xfrm>
            <a:off x="261257" y="257995"/>
            <a:ext cx="12104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Hoạt động 3: Tham gia trò chơi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“Sắp xếp nhà cửa gọn gàng”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DA109-01A3-D123-07FE-BCF722E08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340" y="1728256"/>
            <a:ext cx="6424078" cy="475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834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9E853-E568-4558-C089-50A38856F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20581B-7567-A5FF-4E00-9C640A444DEE}"/>
              </a:ext>
            </a:extLst>
          </p:cNvPr>
          <p:cNvSpPr/>
          <p:nvPr/>
        </p:nvSpPr>
        <p:spPr>
          <a:xfrm>
            <a:off x="1361058" y="889284"/>
            <a:ext cx="9469884" cy="40329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6F865-D992-9E57-3BDD-63C4F83B3671}"/>
              </a:ext>
            </a:extLst>
          </p:cNvPr>
          <p:cNvSpPr txBox="1"/>
          <p:nvPr/>
        </p:nvSpPr>
        <p:spPr>
          <a:xfrm>
            <a:off x="1620869" y="1136544"/>
            <a:ext cx="89502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Luật chơi: </a:t>
            </a:r>
            <a:r>
              <a:rPr kumimoji="0" lang="vi-VN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GV chia lớp thành</a:t>
            </a:r>
            <a:r>
              <a:rPr kumimoji="0" lang="vi-VN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 đội, các đội thảo luận sau đó đại diện mỗi đội 5 bạn lên  tham gia, sắp xếp gọn gàng, hợp lí các đồ dùng. </a:t>
            </a:r>
            <a:endParaRPr kumimoji="0" lang="en-SG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41917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E0F24-48AE-C4D0-1683-86E54BA1C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48E433-0F99-BC71-8371-AACAFE332BF3}"/>
              </a:ext>
            </a:extLst>
          </p:cNvPr>
          <p:cNvSpPr/>
          <p:nvPr/>
        </p:nvSpPr>
        <p:spPr>
          <a:xfrm>
            <a:off x="1361058" y="869829"/>
            <a:ext cx="9469884" cy="40329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5B508-56AC-215D-8766-4D0CBABD7ECD}"/>
              </a:ext>
            </a:extLst>
          </p:cNvPr>
          <p:cNvSpPr txBox="1"/>
          <p:nvPr/>
        </p:nvSpPr>
        <p:spPr>
          <a:xfrm>
            <a:off x="4753176" y="1155999"/>
            <a:ext cx="3534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srgbClr val="C00000"/>
                </a:solidFill>
                <a:latin typeface="UTM Avo" panose="02040603050506020204" pitchFamily="18" charset="0"/>
              </a:rPr>
              <a:t>TIÊU CHÍ</a:t>
            </a:r>
            <a:endParaRPr kumimoji="0" lang="en-SG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F4311-4393-D60C-1283-B8FD5C2AE8A5}"/>
              </a:ext>
            </a:extLst>
          </p:cNvPr>
          <p:cNvSpPr txBox="1"/>
          <p:nvPr/>
        </p:nvSpPr>
        <p:spPr>
          <a:xfrm>
            <a:off x="1722469" y="1986996"/>
            <a:ext cx="8950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Sắp xếp gọn gàng: 4 điểm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sz="4800" baseline="0" dirty="0">
                <a:latin typeface="UTM Avo" panose="02040603050506020204" pitchFamily="18" charset="0"/>
              </a:rPr>
              <a:t>Sắp xếp hợp lí: 4 điểm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  Nhanh: 2 điểm</a:t>
            </a:r>
            <a:endParaRPr kumimoji="0" lang="en-SG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58590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942783-DA6B-6784-9CA2-169BCD2D2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A307AC7-0277-17BD-A5AF-4A6205C43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94052F-35B4-8B26-D42F-55AD9FD30C6D}"/>
              </a:ext>
            </a:extLst>
          </p:cNvPr>
          <p:cNvSpPr/>
          <p:nvPr/>
        </p:nvSpPr>
        <p:spPr>
          <a:xfrm>
            <a:off x="2658317" y="1255265"/>
            <a:ext cx="7245531" cy="311549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A3325-4F84-E40E-BE09-20B905A8D5B0}"/>
              </a:ext>
            </a:extLst>
          </p:cNvPr>
          <p:cNvSpPr txBox="1"/>
          <p:nvPr/>
        </p:nvSpPr>
        <p:spPr>
          <a:xfrm>
            <a:off x="2873829" y="1904999"/>
            <a:ext cx="6888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prstClr val="black"/>
                </a:solidFill>
                <a:latin typeface="UTM Avo" panose="02040603050506020204" pitchFamily="18" charset="0"/>
              </a:rPr>
              <a:t>Cùng gia đình sắp xếp, dọn dẹp nhà cửa ngăn nắp, gọn gàng đón mùa xuân tới. 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FAAA6F-8D30-D8ED-DA41-BE1A7C0C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806" y="0"/>
            <a:ext cx="7647303" cy="1956453"/>
          </a:xfrm>
          <a:prstGeom prst="rect">
            <a:avLst/>
          </a:prstGeom>
        </p:spPr>
      </p:pic>
      <p:pic>
        <p:nvPicPr>
          <p:cNvPr id="7" name="Picture 6" descr="A cartoon of a child holding a flower&#10;&#10;AI-generated content may be incorrect.">
            <a:extLst>
              <a:ext uri="{FF2B5EF4-FFF2-40B4-BE49-F238E27FC236}">
                <a16:creationId xmlns:a16="http://schemas.microsoft.com/office/drawing/2014/main" id="{EA6A1C80-1A76-CAD0-AC77-EE0B19D66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886" y="2453639"/>
            <a:ext cx="5040086" cy="504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0753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234</Words>
  <Application>Microsoft Macintosh PowerPoint</Application>
  <PresentationFormat>Widescreen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#9Slide07 HoneyCream</vt:lpstr>
      <vt:lpstr>Aptos</vt:lpstr>
      <vt:lpstr>Arial</vt:lpstr>
      <vt:lpstr>SVN-Newton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MNT</dc:title>
  <dc:creator>Tư Bùi</dc:creator>
  <cp:keywords>MNT</cp:keywords>
  <cp:lastModifiedBy>Thơ Trịnh</cp:lastModifiedBy>
  <cp:revision>13</cp:revision>
  <dcterms:created xsi:type="dcterms:W3CDTF">2025-11-12T02:19:04Z</dcterms:created>
  <dcterms:modified xsi:type="dcterms:W3CDTF">2026-02-11T05:32:59Z</dcterms:modified>
</cp:coreProperties>
</file>