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12"/>
  </p:notesMasterIdLst>
  <p:sldIdLst>
    <p:sldId id="257" r:id="rId3"/>
    <p:sldId id="271" r:id="rId4"/>
    <p:sldId id="273" r:id="rId5"/>
    <p:sldId id="275" r:id="rId6"/>
    <p:sldId id="269" r:id="rId7"/>
    <p:sldId id="278" r:id="rId8"/>
    <p:sldId id="283" r:id="rId9"/>
    <p:sldId id="286" r:id="rId10"/>
    <p:sldId id="288" r:id="rId11"/>
  </p:sldIdLst>
  <p:sldSz cx="18288000" cy="10287000"/>
  <p:notesSz cx="6858000" cy="9144000"/>
  <p:embeddedFontLst>
    <p:embeddedFont>
      <p:font typeface="#9Slide07 IcielKoni" pitchFamily="2" charset="77"/>
      <p:bold r:id="rId13"/>
    </p:embeddedFont>
    <p:embeddedFont>
      <p:font typeface="UVF Barmbrack" panose="02000000000000000000"/>
      <p:regular r:id="rId1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7B4E"/>
    <a:srgbClr val="F99B04"/>
    <a:srgbClr val="FF6600"/>
    <a:srgbClr val="DE8900"/>
    <a:srgbClr val="FFA91E"/>
    <a:srgbClr val="F8E9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247" autoAdjust="0"/>
    <p:restoredTop sz="93971" autoAdjust="0"/>
  </p:normalViewPr>
  <p:slideViewPr>
    <p:cSldViewPr>
      <p:cViewPr varScale="1">
        <p:scale>
          <a:sx n="67" d="100"/>
          <a:sy n="67" d="100"/>
        </p:scale>
        <p:origin x="912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1.fntdata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233633-33BA-4EA7-B3B1-3133FE71000C}" type="datetimeFigureOut">
              <a:rPr lang="en-GB" smtClean="0"/>
              <a:t>20/01/2026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948735-84C8-4D38-BFCA-84011D392D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77126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948735-84C8-4D38-BFCA-84011D392DA8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33098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948735-84C8-4D38-BFCA-84011D392DA8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24604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482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5609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9016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588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1124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8364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1676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2658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137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1602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3745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9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1/20/26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3E16D0C4-C6F9-E4DE-3F35-D615874CE5E6}"/>
              </a:ext>
            </a:extLst>
          </p:cNvPr>
          <p:cNvSpPr txBox="1"/>
          <p:nvPr userDrawn="1"/>
        </p:nvSpPr>
        <p:spPr>
          <a:xfrm>
            <a:off x="2135982" y="13738088"/>
            <a:ext cx="15327630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45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73343AC-CBF4-920C-BCF1-1F30E192ED6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05319" y="-324601"/>
            <a:ext cx="4111074" cy="42185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0521F65-0024-1086-2787-8830DF76C98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1181" y="12708395"/>
            <a:ext cx="3731495" cy="3829050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6820148" y="-48528"/>
            <a:ext cx="3465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UVF Barmbrack" panose="02000000000000000000" pitchFamily="2" charset="0"/>
                <a:ea typeface="+mn-ea"/>
                <a:cs typeface="+mn-cs"/>
              </a:rPr>
              <a:t>Măng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UVF Barmbrack" panose="02000000000000000000" pitchFamily="2" charset="0"/>
                <a:ea typeface="+mn-ea"/>
                <a:cs typeface="+mn-cs"/>
              </a:rPr>
              <a:t> non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A9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1/20/26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3E16D0C4-C6F9-E4DE-3F35-D615874CE5E6}"/>
              </a:ext>
            </a:extLst>
          </p:cNvPr>
          <p:cNvSpPr txBox="1"/>
          <p:nvPr userDrawn="1"/>
        </p:nvSpPr>
        <p:spPr>
          <a:xfrm>
            <a:off x="2135982" y="13738088"/>
            <a:ext cx="15327630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45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73343AC-CBF4-920C-BCF1-1F30E192ED6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05319" y="-324601"/>
            <a:ext cx="4111074" cy="42185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0521F65-0024-1086-2787-8830DF76C98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1181" y="12708395"/>
            <a:ext cx="3731495" cy="3829050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16820148" y="-48528"/>
            <a:ext cx="3465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UVF Barmbrack" panose="02000000000000000000" pitchFamily="2" charset="0"/>
                <a:ea typeface="+mn-ea"/>
                <a:cs typeface="+mn-cs"/>
              </a:rPr>
              <a:t>Măng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UVF Barmbrack" panose="02000000000000000000" pitchFamily="2" charset="0"/>
                <a:ea typeface="+mn-ea"/>
                <a:cs typeface="+mn-cs"/>
              </a:rPr>
              <a:t> non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356937" y="316831"/>
            <a:ext cx="17602200" cy="9601200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1951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sv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svg"/><Relationship Id="rId9" Type="http://schemas.openxmlformats.org/officeDocument/2006/relationships/image" Target="../media/image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9.png"/><Relationship Id="rId7" Type="http://schemas.openxmlformats.org/officeDocument/2006/relationships/image" Target="../media/image15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0.svg"/><Relationship Id="rId9" Type="http://schemas.openxmlformats.org/officeDocument/2006/relationships/image" Target="../media/image17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0.svg"/><Relationship Id="rId7" Type="http://schemas.openxmlformats.org/officeDocument/2006/relationships/image" Target="../media/image27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30.svg"/><Relationship Id="rId7" Type="http://schemas.openxmlformats.org/officeDocument/2006/relationships/image" Target="../media/image1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35.svg"/><Relationship Id="rId5" Type="http://schemas.openxmlformats.org/officeDocument/2006/relationships/image" Target="../media/image32.svg"/><Relationship Id="rId10" Type="http://schemas.openxmlformats.org/officeDocument/2006/relationships/image" Target="../media/image34.png"/><Relationship Id="rId4" Type="http://schemas.openxmlformats.org/officeDocument/2006/relationships/image" Target="../media/image31.png"/><Relationship Id="rId9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30.svg"/><Relationship Id="rId7" Type="http://schemas.openxmlformats.org/officeDocument/2006/relationships/image" Target="../media/image1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35.svg"/><Relationship Id="rId5" Type="http://schemas.openxmlformats.org/officeDocument/2006/relationships/image" Target="../media/image32.svg"/><Relationship Id="rId10" Type="http://schemas.openxmlformats.org/officeDocument/2006/relationships/image" Target="../media/image34.png"/><Relationship Id="rId4" Type="http://schemas.openxmlformats.org/officeDocument/2006/relationships/image" Target="../media/image31.png"/><Relationship Id="rId9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30.svg"/><Relationship Id="rId7" Type="http://schemas.openxmlformats.org/officeDocument/2006/relationships/image" Target="../media/image1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35.svg"/><Relationship Id="rId5" Type="http://schemas.openxmlformats.org/officeDocument/2006/relationships/image" Target="../media/image32.svg"/><Relationship Id="rId10" Type="http://schemas.openxmlformats.org/officeDocument/2006/relationships/image" Target="../media/image34.png"/><Relationship Id="rId4" Type="http://schemas.openxmlformats.org/officeDocument/2006/relationships/image" Target="../media/image31.png"/><Relationship Id="rId9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3"/>
          <p:cNvSpPr/>
          <p:nvPr/>
        </p:nvSpPr>
        <p:spPr>
          <a:xfrm>
            <a:off x="-157724" y="576759"/>
            <a:ext cx="15723166" cy="8181480"/>
          </a:xfrm>
          <a:custGeom>
            <a:avLst/>
            <a:gdLst>
              <a:gd name="connsiteX0" fmla="*/ 285011 w 2399478"/>
              <a:gd name="connsiteY0" fmla="*/ 0 h 532664"/>
              <a:gd name="connsiteX1" fmla="*/ 2376582 w 2399478"/>
              <a:gd name="connsiteY1" fmla="*/ 0 h 532664"/>
              <a:gd name="connsiteX2" fmla="*/ 2392772 w 2399478"/>
              <a:gd name="connsiteY2" fmla="*/ 6706 h 532664"/>
              <a:gd name="connsiteX3" fmla="*/ 2399478 w 2399478"/>
              <a:gd name="connsiteY3" fmla="*/ 22896 h 532664"/>
              <a:gd name="connsiteX4" fmla="*/ 2399478 w 2399478"/>
              <a:gd name="connsiteY4" fmla="*/ 509358 h 532664"/>
              <a:gd name="connsiteX5" fmla="*/ 2392772 w 2399478"/>
              <a:gd name="connsiteY5" fmla="*/ 525548 h 532664"/>
              <a:gd name="connsiteX6" fmla="*/ 2376582 w 2399478"/>
              <a:gd name="connsiteY6" fmla="*/ 532254 h 532664"/>
              <a:gd name="connsiteX7" fmla="*/ 285011 w 2399478"/>
              <a:gd name="connsiteY7" fmla="*/ 532254 h 532664"/>
              <a:gd name="connsiteX8" fmla="*/ 268821 w 2399478"/>
              <a:gd name="connsiteY8" fmla="*/ 525548 h 532664"/>
              <a:gd name="connsiteX9" fmla="*/ 0 w 2399478"/>
              <a:gd name="connsiteY9" fmla="*/ 474622 h 532664"/>
              <a:gd name="connsiteX10" fmla="*/ 262115 w 2399478"/>
              <a:gd name="connsiteY10" fmla="*/ 22896 h 532664"/>
              <a:gd name="connsiteX11" fmla="*/ 268821 w 2399478"/>
              <a:gd name="connsiteY11" fmla="*/ 6706 h 532664"/>
              <a:gd name="connsiteX12" fmla="*/ 285011 w 2399478"/>
              <a:gd name="connsiteY12" fmla="*/ 0 h 532664"/>
              <a:gd name="connsiteX0" fmla="*/ 285011 w 2399478"/>
              <a:gd name="connsiteY0" fmla="*/ 0 h 532664"/>
              <a:gd name="connsiteX1" fmla="*/ 2376582 w 2399478"/>
              <a:gd name="connsiteY1" fmla="*/ 0 h 532664"/>
              <a:gd name="connsiteX2" fmla="*/ 2392772 w 2399478"/>
              <a:gd name="connsiteY2" fmla="*/ 6706 h 532664"/>
              <a:gd name="connsiteX3" fmla="*/ 2399478 w 2399478"/>
              <a:gd name="connsiteY3" fmla="*/ 22896 h 532664"/>
              <a:gd name="connsiteX4" fmla="*/ 2399478 w 2399478"/>
              <a:gd name="connsiteY4" fmla="*/ 509358 h 532664"/>
              <a:gd name="connsiteX5" fmla="*/ 2392772 w 2399478"/>
              <a:gd name="connsiteY5" fmla="*/ 525548 h 532664"/>
              <a:gd name="connsiteX6" fmla="*/ 2376582 w 2399478"/>
              <a:gd name="connsiteY6" fmla="*/ 532254 h 532664"/>
              <a:gd name="connsiteX7" fmla="*/ 285011 w 2399478"/>
              <a:gd name="connsiteY7" fmla="*/ 532254 h 532664"/>
              <a:gd name="connsiteX8" fmla="*/ 268821 w 2399478"/>
              <a:gd name="connsiteY8" fmla="*/ 525548 h 532664"/>
              <a:gd name="connsiteX9" fmla="*/ 0 w 2399478"/>
              <a:gd name="connsiteY9" fmla="*/ 474622 h 532664"/>
              <a:gd name="connsiteX10" fmla="*/ 262115 w 2399478"/>
              <a:gd name="connsiteY10" fmla="*/ 22896 h 532664"/>
              <a:gd name="connsiteX11" fmla="*/ 268821 w 2399478"/>
              <a:gd name="connsiteY11" fmla="*/ 6706 h 532664"/>
              <a:gd name="connsiteX12" fmla="*/ 285011 w 2399478"/>
              <a:gd name="connsiteY12" fmla="*/ 0 h 532664"/>
              <a:gd name="connsiteX0" fmla="*/ 285011 w 2399478"/>
              <a:gd name="connsiteY0" fmla="*/ 25595 h 558259"/>
              <a:gd name="connsiteX1" fmla="*/ 971793 w 2399478"/>
              <a:gd name="connsiteY1" fmla="*/ 0 h 558259"/>
              <a:gd name="connsiteX2" fmla="*/ 2376582 w 2399478"/>
              <a:gd name="connsiteY2" fmla="*/ 25595 h 558259"/>
              <a:gd name="connsiteX3" fmla="*/ 2392772 w 2399478"/>
              <a:gd name="connsiteY3" fmla="*/ 32301 h 558259"/>
              <a:gd name="connsiteX4" fmla="*/ 2399478 w 2399478"/>
              <a:gd name="connsiteY4" fmla="*/ 48491 h 558259"/>
              <a:gd name="connsiteX5" fmla="*/ 2399478 w 2399478"/>
              <a:gd name="connsiteY5" fmla="*/ 534953 h 558259"/>
              <a:gd name="connsiteX6" fmla="*/ 2392772 w 2399478"/>
              <a:gd name="connsiteY6" fmla="*/ 551143 h 558259"/>
              <a:gd name="connsiteX7" fmla="*/ 2376582 w 2399478"/>
              <a:gd name="connsiteY7" fmla="*/ 557849 h 558259"/>
              <a:gd name="connsiteX8" fmla="*/ 285011 w 2399478"/>
              <a:gd name="connsiteY8" fmla="*/ 557849 h 558259"/>
              <a:gd name="connsiteX9" fmla="*/ 268821 w 2399478"/>
              <a:gd name="connsiteY9" fmla="*/ 551143 h 558259"/>
              <a:gd name="connsiteX10" fmla="*/ 0 w 2399478"/>
              <a:gd name="connsiteY10" fmla="*/ 500217 h 558259"/>
              <a:gd name="connsiteX11" fmla="*/ 262115 w 2399478"/>
              <a:gd name="connsiteY11" fmla="*/ 48491 h 558259"/>
              <a:gd name="connsiteX12" fmla="*/ 268821 w 2399478"/>
              <a:gd name="connsiteY12" fmla="*/ 32301 h 558259"/>
              <a:gd name="connsiteX13" fmla="*/ 285011 w 2399478"/>
              <a:gd name="connsiteY13" fmla="*/ 25595 h 558259"/>
              <a:gd name="connsiteX0" fmla="*/ 285011 w 2446704"/>
              <a:gd name="connsiteY0" fmla="*/ 25595 h 590504"/>
              <a:gd name="connsiteX1" fmla="*/ 971793 w 2446704"/>
              <a:gd name="connsiteY1" fmla="*/ 0 h 590504"/>
              <a:gd name="connsiteX2" fmla="*/ 2376582 w 2446704"/>
              <a:gd name="connsiteY2" fmla="*/ 25595 h 590504"/>
              <a:gd name="connsiteX3" fmla="*/ 2392772 w 2446704"/>
              <a:gd name="connsiteY3" fmla="*/ 32301 h 590504"/>
              <a:gd name="connsiteX4" fmla="*/ 2399478 w 2446704"/>
              <a:gd name="connsiteY4" fmla="*/ 48491 h 590504"/>
              <a:gd name="connsiteX5" fmla="*/ 2399478 w 2446704"/>
              <a:gd name="connsiteY5" fmla="*/ 534953 h 590504"/>
              <a:gd name="connsiteX6" fmla="*/ 2392772 w 2446704"/>
              <a:gd name="connsiteY6" fmla="*/ 551143 h 590504"/>
              <a:gd name="connsiteX7" fmla="*/ 2376582 w 2446704"/>
              <a:gd name="connsiteY7" fmla="*/ 557849 h 590504"/>
              <a:gd name="connsiteX8" fmla="*/ 1552191 w 2446704"/>
              <a:gd name="connsiteY8" fmla="*/ 590504 h 590504"/>
              <a:gd name="connsiteX9" fmla="*/ 285011 w 2446704"/>
              <a:gd name="connsiteY9" fmla="*/ 557849 h 590504"/>
              <a:gd name="connsiteX10" fmla="*/ 268821 w 2446704"/>
              <a:gd name="connsiteY10" fmla="*/ 551143 h 590504"/>
              <a:gd name="connsiteX11" fmla="*/ 0 w 2446704"/>
              <a:gd name="connsiteY11" fmla="*/ 500217 h 590504"/>
              <a:gd name="connsiteX12" fmla="*/ 262115 w 2446704"/>
              <a:gd name="connsiteY12" fmla="*/ 48491 h 590504"/>
              <a:gd name="connsiteX13" fmla="*/ 268821 w 2446704"/>
              <a:gd name="connsiteY13" fmla="*/ 32301 h 590504"/>
              <a:gd name="connsiteX14" fmla="*/ 285011 w 2446704"/>
              <a:gd name="connsiteY14" fmla="*/ 25595 h 590504"/>
              <a:gd name="connsiteX0" fmla="*/ 285011 w 2446704"/>
              <a:gd name="connsiteY0" fmla="*/ 25595 h 590504"/>
              <a:gd name="connsiteX1" fmla="*/ 971793 w 2446704"/>
              <a:gd name="connsiteY1" fmla="*/ 0 h 590504"/>
              <a:gd name="connsiteX2" fmla="*/ 2376582 w 2446704"/>
              <a:gd name="connsiteY2" fmla="*/ 25595 h 590504"/>
              <a:gd name="connsiteX3" fmla="*/ 2392772 w 2446704"/>
              <a:gd name="connsiteY3" fmla="*/ 32301 h 590504"/>
              <a:gd name="connsiteX4" fmla="*/ 2399478 w 2446704"/>
              <a:gd name="connsiteY4" fmla="*/ 48491 h 590504"/>
              <a:gd name="connsiteX5" fmla="*/ 2399478 w 2446704"/>
              <a:gd name="connsiteY5" fmla="*/ 534953 h 590504"/>
              <a:gd name="connsiteX6" fmla="*/ 2392772 w 2446704"/>
              <a:gd name="connsiteY6" fmla="*/ 551143 h 590504"/>
              <a:gd name="connsiteX7" fmla="*/ 2376582 w 2446704"/>
              <a:gd name="connsiteY7" fmla="*/ 557849 h 590504"/>
              <a:gd name="connsiteX8" fmla="*/ 1552191 w 2446704"/>
              <a:gd name="connsiteY8" fmla="*/ 590504 h 590504"/>
              <a:gd name="connsiteX9" fmla="*/ 285011 w 2446704"/>
              <a:gd name="connsiteY9" fmla="*/ 557849 h 590504"/>
              <a:gd name="connsiteX10" fmla="*/ 268821 w 2446704"/>
              <a:gd name="connsiteY10" fmla="*/ 551143 h 590504"/>
              <a:gd name="connsiteX11" fmla="*/ 0 w 2446704"/>
              <a:gd name="connsiteY11" fmla="*/ 500217 h 590504"/>
              <a:gd name="connsiteX12" fmla="*/ 262115 w 2446704"/>
              <a:gd name="connsiteY12" fmla="*/ 48491 h 590504"/>
              <a:gd name="connsiteX13" fmla="*/ 268821 w 2446704"/>
              <a:gd name="connsiteY13" fmla="*/ 32301 h 590504"/>
              <a:gd name="connsiteX14" fmla="*/ 285011 w 2446704"/>
              <a:gd name="connsiteY14" fmla="*/ 25595 h 590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46704" h="590504">
                <a:moveTo>
                  <a:pt x="285011" y="25595"/>
                </a:moveTo>
                <a:cubicBezTo>
                  <a:pt x="512690" y="25168"/>
                  <a:pt x="744114" y="427"/>
                  <a:pt x="971793" y="0"/>
                </a:cubicBezTo>
                <a:lnTo>
                  <a:pt x="2376582" y="25595"/>
                </a:lnTo>
                <a:cubicBezTo>
                  <a:pt x="2382655" y="25595"/>
                  <a:pt x="2388478" y="28007"/>
                  <a:pt x="2392772" y="32301"/>
                </a:cubicBezTo>
                <a:cubicBezTo>
                  <a:pt x="2397066" y="36595"/>
                  <a:pt x="2399478" y="42418"/>
                  <a:pt x="2399478" y="48491"/>
                </a:cubicBezTo>
                <a:lnTo>
                  <a:pt x="2399478" y="534953"/>
                </a:lnTo>
                <a:cubicBezTo>
                  <a:pt x="2399478" y="541025"/>
                  <a:pt x="2397066" y="546849"/>
                  <a:pt x="2392772" y="551143"/>
                </a:cubicBezTo>
                <a:cubicBezTo>
                  <a:pt x="2388478" y="555436"/>
                  <a:pt x="2526664" y="556789"/>
                  <a:pt x="2376582" y="557849"/>
                </a:cubicBezTo>
                <a:cubicBezTo>
                  <a:pt x="2081814" y="557734"/>
                  <a:pt x="1846959" y="535042"/>
                  <a:pt x="1552191" y="590504"/>
                </a:cubicBezTo>
                <a:lnTo>
                  <a:pt x="285011" y="557849"/>
                </a:lnTo>
                <a:cubicBezTo>
                  <a:pt x="278938" y="557849"/>
                  <a:pt x="316323" y="560748"/>
                  <a:pt x="268821" y="551143"/>
                </a:cubicBezTo>
                <a:cubicBezTo>
                  <a:pt x="221319" y="541538"/>
                  <a:pt x="0" y="506289"/>
                  <a:pt x="0" y="500217"/>
                </a:cubicBezTo>
                <a:cubicBezTo>
                  <a:pt x="112335" y="338063"/>
                  <a:pt x="262115" y="210645"/>
                  <a:pt x="262115" y="48491"/>
                </a:cubicBezTo>
                <a:cubicBezTo>
                  <a:pt x="262115" y="42418"/>
                  <a:pt x="264527" y="36595"/>
                  <a:pt x="268821" y="32301"/>
                </a:cubicBezTo>
                <a:cubicBezTo>
                  <a:pt x="273115" y="28007"/>
                  <a:pt x="278938" y="25595"/>
                  <a:pt x="285011" y="25595"/>
                </a:cubicBezTo>
                <a:close/>
              </a:path>
            </a:pathLst>
          </a:custGeom>
          <a:solidFill>
            <a:schemeClr val="bg1">
              <a:alpha val="83000"/>
            </a:schemeClr>
          </a:solidFill>
          <a:ln w="88900">
            <a:solidFill>
              <a:schemeClr val="accent2">
                <a:lumMod val="75000"/>
              </a:schemeClr>
            </a:solidFill>
            <a:prstDash val="sysDash"/>
          </a:ln>
        </p:spPr>
      </p:sp>
      <p:sp>
        <p:nvSpPr>
          <p:cNvPr id="3" name="Freeform 3"/>
          <p:cNvSpPr/>
          <p:nvPr/>
        </p:nvSpPr>
        <p:spPr>
          <a:xfrm rot="-811195">
            <a:off x="14162106" y="-938100"/>
            <a:ext cx="4145894" cy="4114800"/>
          </a:xfrm>
          <a:custGeom>
            <a:avLst/>
            <a:gdLst/>
            <a:ahLst/>
            <a:cxnLst/>
            <a:rect l="l" t="t" r="r" b="b"/>
            <a:pathLst>
              <a:path w="4145894" h="4114800">
                <a:moveTo>
                  <a:pt x="0" y="0"/>
                </a:moveTo>
                <a:lnTo>
                  <a:pt x="4145895" y="0"/>
                </a:lnTo>
                <a:lnTo>
                  <a:pt x="414589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104796">
            <a:off x="7776207" y="-1158187"/>
            <a:ext cx="5263172" cy="3736852"/>
          </a:xfrm>
          <a:custGeom>
            <a:avLst/>
            <a:gdLst/>
            <a:ahLst/>
            <a:cxnLst/>
            <a:rect l="l" t="t" r="r" b="b"/>
            <a:pathLst>
              <a:path w="5263172" h="3736852">
                <a:moveTo>
                  <a:pt x="0" y="0"/>
                </a:moveTo>
                <a:lnTo>
                  <a:pt x="5263172" y="0"/>
                </a:lnTo>
                <a:lnTo>
                  <a:pt x="5263172" y="3736852"/>
                </a:lnTo>
                <a:lnTo>
                  <a:pt x="0" y="373685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803105">
            <a:off x="1758405" y="2282572"/>
            <a:ext cx="13687262" cy="3822968"/>
          </a:xfrm>
          <a:prstGeom prst="rect">
            <a:avLst/>
          </a:prstGeom>
        </p:spPr>
      </p:pic>
      <p:sp>
        <p:nvSpPr>
          <p:cNvPr id="22" name="Freeform 12"/>
          <p:cNvSpPr/>
          <p:nvPr/>
        </p:nvSpPr>
        <p:spPr>
          <a:xfrm rot="1406889">
            <a:off x="5883465" y="4622397"/>
            <a:ext cx="2798064" cy="4114800"/>
          </a:xfrm>
          <a:custGeom>
            <a:avLst/>
            <a:gdLst/>
            <a:ahLst/>
            <a:cxnLst/>
            <a:rect l="l" t="t" r="r" b="b"/>
            <a:pathLst>
              <a:path w="2798064" h="4114800">
                <a:moveTo>
                  <a:pt x="0" y="0"/>
                </a:moveTo>
                <a:lnTo>
                  <a:pt x="2798064" y="0"/>
                </a:lnTo>
                <a:lnTo>
                  <a:pt x="279806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7"/>
          <p:cNvSpPr/>
          <p:nvPr/>
        </p:nvSpPr>
        <p:spPr>
          <a:xfrm>
            <a:off x="3424599" y="8003642"/>
            <a:ext cx="8778723" cy="3709011"/>
          </a:xfrm>
          <a:custGeom>
            <a:avLst/>
            <a:gdLst/>
            <a:ahLst/>
            <a:cxnLst/>
            <a:rect l="l" t="t" r="r" b="b"/>
            <a:pathLst>
              <a:path w="8778723" h="3709011">
                <a:moveTo>
                  <a:pt x="0" y="0"/>
                </a:moveTo>
                <a:lnTo>
                  <a:pt x="8778724" y="0"/>
                </a:lnTo>
                <a:lnTo>
                  <a:pt x="8778724" y="3709011"/>
                </a:lnTo>
                <a:lnTo>
                  <a:pt x="0" y="370901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8"/>
          <p:cNvSpPr/>
          <p:nvPr/>
        </p:nvSpPr>
        <p:spPr>
          <a:xfrm>
            <a:off x="-899071" y="8116170"/>
            <a:ext cx="8778723" cy="3709011"/>
          </a:xfrm>
          <a:custGeom>
            <a:avLst/>
            <a:gdLst/>
            <a:ahLst/>
            <a:cxnLst/>
            <a:rect l="l" t="t" r="r" b="b"/>
            <a:pathLst>
              <a:path w="8778723" h="3709011">
                <a:moveTo>
                  <a:pt x="0" y="0"/>
                </a:moveTo>
                <a:lnTo>
                  <a:pt x="8778723" y="0"/>
                </a:lnTo>
                <a:lnTo>
                  <a:pt x="8778723" y="3709010"/>
                </a:lnTo>
                <a:lnTo>
                  <a:pt x="0" y="370901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9"/>
          <p:cNvSpPr/>
          <p:nvPr/>
        </p:nvSpPr>
        <p:spPr>
          <a:xfrm flipH="1">
            <a:off x="10023965" y="7599901"/>
            <a:ext cx="8778723" cy="3709011"/>
          </a:xfrm>
          <a:custGeom>
            <a:avLst/>
            <a:gdLst/>
            <a:ahLst/>
            <a:cxnLst/>
            <a:rect l="l" t="t" r="r" b="b"/>
            <a:pathLst>
              <a:path w="8778723" h="3709011">
                <a:moveTo>
                  <a:pt x="8778723" y="0"/>
                </a:moveTo>
                <a:lnTo>
                  <a:pt x="0" y="0"/>
                </a:lnTo>
                <a:lnTo>
                  <a:pt x="0" y="3709011"/>
                </a:lnTo>
                <a:lnTo>
                  <a:pt x="8778723" y="3709011"/>
                </a:lnTo>
                <a:lnTo>
                  <a:pt x="8778723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9" name="Freeform 9"/>
          <p:cNvSpPr/>
          <p:nvPr/>
        </p:nvSpPr>
        <p:spPr>
          <a:xfrm flipH="1">
            <a:off x="13571082" y="6806614"/>
            <a:ext cx="8778723" cy="3709011"/>
          </a:xfrm>
          <a:custGeom>
            <a:avLst/>
            <a:gdLst/>
            <a:ahLst/>
            <a:cxnLst/>
            <a:rect l="l" t="t" r="r" b="b"/>
            <a:pathLst>
              <a:path w="8778723" h="3709011">
                <a:moveTo>
                  <a:pt x="8778723" y="0"/>
                </a:moveTo>
                <a:lnTo>
                  <a:pt x="0" y="0"/>
                </a:lnTo>
                <a:lnTo>
                  <a:pt x="0" y="3709011"/>
                </a:lnTo>
                <a:lnTo>
                  <a:pt x="8778723" y="3709011"/>
                </a:lnTo>
                <a:lnTo>
                  <a:pt x="8778723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4" name="Freeform 11"/>
          <p:cNvSpPr/>
          <p:nvPr/>
        </p:nvSpPr>
        <p:spPr>
          <a:xfrm rot="19696739">
            <a:off x="13527352" y="2212592"/>
            <a:ext cx="4349826" cy="6385065"/>
          </a:xfrm>
          <a:custGeom>
            <a:avLst/>
            <a:gdLst/>
            <a:ahLst/>
            <a:cxnLst/>
            <a:rect l="l" t="t" r="r" b="b"/>
            <a:pathLst>
              <a:path w="4349826" h="6385065">
                <a:moveTo>
                  <a:pt x="0" y="0"/>
                </a:moveTo>
                <a:lnTo>
                  <a:pt x="4349826" y="0"/>
                </a:lnTo>
                <a:lnTo>
                  <a:pt x="4349826" y="6385065"/>
                </a:lnTo>
                <a:lnTo>
                  <a:pt x="0" y="638506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6" name="Freeform 37"/>
          <p:cNvSpPr/>
          <p:nvPr/>
        </p:nvSpPr>
        <p:spPr>
          <a:xfrm>
            <a:off x="-157724" y="3805030"/>
            <a:ext cx="5566292" cy="6710595"/>
          </a:xfrm>
          <a:custGeom>
            <a:avLst/>
            <a:gdLst/>
            <a:ahLst/>
            <a:cxnLst/>
            <a:rect l="l" t="t" r="r" b="b"/>
            <a:pathLst>
              <a:path w="7200825" h="9029248">
                <a:moveTo>
                  <a:pt x="0" y="0"/>
                </a:moveTo>
                <a:lnTo>
                  <a:pt x="7200826" y="0"/>
                </a:lnTo>
                <a:lnTo>
                  <a:pt x="7200826" y="9029248"/>
                </a:lnTo>
                <a:lnTo>
                  <a:pt x="0" y="902924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  <a:ln cap="sq">
            <a:noFill/>
            <a:prstDash val="solid"/>
            <a:miter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3"/>
          <p:cNvSpPr/>
          <p:nvPr/>
        </p:nvSpPr>
        <p:spPr>
          <a:xfrm>
            <a:off x="-36629" y="992749"/>
            <a:ext cx="15723166" cy="8181480"/>
          </a:xfrm>
          <a:custGeom>
            <a:avLst/>
            <a:gdLst>
              <a:gd name="connsiteX0" fmla="*/ 285011 w 2399478"/>
              <a:gd name="connsiteY0" fmla="*/ 0 h 532664"/>
              <a:gd name="connsiteX1" fmla="*/ 2376582 w 2399478"/>
              <a:gd name="connsiteY1" fmla="*/ 0 h 532664"/>
              <a:gd name="connsiteX2" fmla="*/ 2392772 w 2399478"/>
              <a:gd name="connsiteY2" fmla="*/ 6706 h 532664"/>
              <a:gd name="connsiteX3" fmla="*/ 2399478 w 2399478"/>
              <a:gd name="connsiteY3" fmla="*/ 22896 h 532664"/>
              <a:gd name="connsiteX4" fmla="*/ 2399478 w 2399478"/>
              <a:gd name="connsiteY4" fmla="*/ 509358 h 532664"/>
              <a:gd name="connsiteX5" fmla="*/ 2392772 w 2399478"/>
              <a:gd name="connsiteY5" fmla="*/ 525548 h 532664"/>
              <a:gd name="connsiteX6" fmla="*/ 2376582 w 2399478"/>
              <a:gd name="connsiteY6" fmla="*/ 532254 h 532664"/>
              <a:gd name="connsiteX7" fmla="*/ 285011 w 2399478"/>
              <a:gd name="connsiteY7" fmla="*/ 532254 h 532664"/>
              <a:gd name="connsiteX8" fmla="*/ 268821 w 2399478"/>
              <a:gd name="connsiteY8" fmla="*/ 525548 h 532664"/>
              <a:gd name="connsiteX9" fmla="*/ 0 w 2399478"/>
              <a:gd name="connsiteY9" fmla="*/ 474622 h 532664"/>
              <a:gd name="connsiteX10" fmla="*/ 262115 w 2399478"/>
              <a:gd name="connsiteY10" fmla="*/ 22896 h 532664"/>
              <a:gd name="connsiteX11" fmla="*/ 268821 w 2399478"/>
              <a:gd name="connsiteY11" fmla="*/ 6706 h 532664"/>
              <a:gd name="connsiteX12" fmla="*/ 285011 w 2399478"/>
              <a:gd name="connsiteY12" fmla="*/ 0 h 532664"/>
              <a:gd name="connsiteX0" fmla="*/ 285011 w 2399478"/>
              <a:gd name="connsiteY0" fmla="*/ 0 h 532664"/>
              <a:gd name="connsiteX1" fmla="*/ 2376582 w 2399478"/>
              <a:gd name="connsiteY1" fmla="*/ 0 h 532664"/>
              <a:gd name="connsiteX2" fmla="*/ 2392772 w 2399478"/>
              <a:gd name="connsiteY2" fmla="*/ 6706 h 532664"/>
              <a:gd name="connsiteX3" fmla="*/ 2399478 w 2399478"/>
              <a:gd name="connsiteY3" fmla="*/ 22896 h 532664"/>
              <a:gd name="connsiteX4" fmla="*/ 2399478 w 2399478"/>
              <a:gd name="connsiteY4" fmla="*/ 509358 h 532664"/>
              <a:gd name="connsiteX5" fmla="*/ 2392772 w 2399478"/>
              <a:gd name="connsiteY5" fmla="*/ 525548 h 532664"/>
              <a:gd name="connsiteX6" fmla="*/ 2376582 w 2399478"/>
              <a:gd name="connsiteY6" fmla="*/ 532254 h 532664"/>
              <a:gd name="connsiteX7" fmla="*/ 285011 w 2399478"/>
              <a:gd name="connsiteY7" fmla="*/ 532254 h 532664"/>
              <a:gd name="connsiteX8" fmla="*/ 268821 w 2399478"/>
              <a:gd name="connsiteY8" fmla="*/ 525548 h 532664"/>
              <a:gd name="connsiteX9" fmla="*/ 0 w 2399478"/>
              <a:gd name="connsiteY9" fmla="*/ 474622 h 532664"/>
              <a:gd name="connsiteX10" fmla="*/ 262115 w 2399478"/>
              <a:gd name="connsiteY10" fmla="*/ 22896 h 532664"/>
              <a:gd name="connsiteX11" fmla="*/ 268821 w 2399478"/>
              <a:gd name="connsiteY11" fmla="*/ 6706 h 532664"/>
              <a:gd name="connsiteX12" fmla="*/ 285011 w 2399478"/>
              <a:gd name="connsiteY12" fmla="*/ 0 h 532664"/>
              <a:gd name="connsiteX0" fmla="*/ 285011 w 2399478"/>
              <a:gd name="connsiteY0" fmla="*/ 25595 h 558259"/>
              <a:gd name="connsiteX1" fmla="*/ 971793 w 2399478"/>
              <a:gd name="connsiteY1" fmla="*/ 0 h 558259"/>
              <a:gd name="connsiteX2" fmla="*/ 2376582 w 2399478"/>
              <a:gd name="connsiteY2" fmla="*/ 25595 h 558259"/>
              <a:gd name="connsiteX3" fmla="*/ 2392772 w 2399478"/>
              <a:gd name="connsiteY3" fmla="*/ 32301 h 558259"/>
              <a:gd name="connsiteX4" fmla="*/ 2399478 w 2399478"/>
              <a:gd name="connsiteY4" fmla="*/ 48491 h 558259"/>
              <a:gd name="connsiteX5" fmla="*/ 2399478 w 2399478"/>
              <a:gd name="connsiteY5" fmla="*/ 534953 h 558259"/>
              <a:gd name="connsiteX6" fmla="*/ 2392772 w 2399478"/>
              <a:gd name="connsiteY6" fmla="*/ 551143 h 558259"/>
              <a:gd name="connsiteX7" fmla="*/ 2376582 w 2399478"/>
              <a:gd name="connsiteY7" fmla="*/ 557849 h 558259"/>
              <a:gd name="connsiteX8" fmla="*/ 285011 w 2399478"/>
              <a:gd name="connsiteY8" fmla="*/ 557849 h 558259"/>
              <a:gd name="connsiteX9" fmla="*/ 268821 w 2399478"/>
              <a:gd name="connsiteY9" fmla="*/ 551143 h 558259"/>
              <a:gd name="connsiteX10" fmla="*/ 0 w 2399478"/>
              <a:gd name="connsiteY10" fmla="*/ 500217 h 558259"/>
              <a:gd name="connsiteX11" fmla="*/ 262115 w 2399478"/>
              <a:gd name="connsiteY11" fmla="*/ 48491 h 558259"/>
              <a:gd name="connsiteX12" fmla="*/ 268821 w 2399478"/>
              <a:gd name="connsiteY12" fmla="*/ 32301 h 558259"/>
              <a:gd name="connsiteX13" fmla="*/ 285011 w 2399478"/>
              <a:gd name="connsiteY13" fmla="*/ 25595 h 558259"/>
              <a:gd name="connsiteX0" fmla="*/ 285011 w 2446704"/>
              <a:gd name="connsiteY0" fmla="*/ 25595 h 590504"/>
              <a:gd name="connsiteX1" fmla="*/ 971793 w 2446704"/>
              <a:gd name="connsiteY1" fmla="*/ 0 h 590504"/>
              <a:gd name="connsiteX2" fmla="*/ 2376582 w 2446704"/>
              <a:gd name="connsiteY2" fmla="*/ 25595 h 590504"/>
              <a:gd name="connsiteX3" fmla="*/ 2392772 w 2446704"/>
              <a:gd name="connsiteY3" fmla="*/ 32301 h 590504"/>
              <a:gd name="connsiteX4" fmla="*/ 2399478 w 2446704"/>
              <a:gd name="connsiteY4" fmla="*/ 48491 h 590504"/>
              <a:gd name="connsiteX5" fmla="*/ 2399478 w 2446704"/>
              <a:gd name="connsiteY5" fmla="*/ 534953 h 590504"/>
              <a:gd name="connsiteX6" fmla="*/ 2392772 w 2446704"/>
              <a:gd name="connsiteY6" fmla="*/ 551143 h 590504"/>
              <a:gd name="connsiteX7" fmla="*/ 2376582 w 2446704"/>
              <a:gd name="connsiteY7" fmla="*/ 557849 h 590504"/>
              <a:gd name="connsiteX8" fmla="*/ 1552191 w 2446704"/>
              <a:gd name="connsiteY8" fmla="*/ 590504 h 590504"/>
              <a:gd name="connsiteX9" fmla="*/ 285011 w 2446704"/>
              <a:gd name="connsiteY9" fmla="*/ 557849 h 590504"/>
              <a:gd name="connsiteX10" fmla="*/ 268821 w 2446704"/>
              <a:gd name="connsiteY10" fmla="*/ 551143 h 590504"/>
              <a:gd name="connsiteX11" fmla="*/ 0 w 2446704"/>
              <a:gd name="connsiteY11" fmla="*/ 500217 h 590504"/>
              <a:gd name="connsiteX12" fmla="*/ 262115 w 2446704"/>
              <a:gd name="connsiteY12" fmla="*/ 48491 h 590504"/>
              <a:gd name="connsiteX13" fmla="*/ 268821 w 2446704"/>
              <a:gd name="connsiteY13" fmla="*/ 32301 h 590504"/>
              <a:gd name="connsiteX14" fmla="*/ 285011 w 2446704"/>
              <a:gd name="connsiteY14" fmla="*/ 25595 h 590504"/>
              <a:gd name="connsiteX0" fmla="*/ 285011 w 2446704"/>
              <a:gd name="connsiteY0" fmla="*/ 25595 h 590504"/>
              <a:gd name="connsiteX1" fmla="*/ 971793 w 2446704"/>
              <a:gd name="connsiteY1" fmla="*/ 0 h 590504"/>
              <a:gd name="connsiteX2" fmla="*/ 2376582 w 2446704"/>
              <a:gd name="connsiteY2" fmla="*/ 25595 h 590504"/>
              <a:gd name="connsiteX3" fmla="*/ 2392772 w 2446704"/>
              <a:gd name="connsiteY3" fmla="*/ 32301 h 590504"/>
              <a:gd name="connsiteX4" fmla="*/ 2399478 w 2446704"/>
              <a:gd name="connsiteY4" fmla="*/ 48491 h 590504"/>
              <a:gd name="connsiteX5" fmla="*/ 2399478 w 2446704"/>
              <a:gd name="connsiteY5" fmla="*/ 534953 h 590504"/>
              <a:gd name="connsiteX6" fmla="*/ 2392772 w 2446704"/>
              <a:gd name="connsiteY6" fmla="*/ 551143 h 590504"/>
              <a:gd name="connsiteX7" fmla="*/ 2376582 w 2446704"/>
              <a:gd name="connsiteY7" fmla="*/ 557849 h 590504"/>
              <a:gd name="connsiteX8" fmla="*/ 1552191 w 2446704"/>
              <a:gd name="connsiteY8" fmla="*/ 590504 h 590504"/>
              <a:gd name="connsiteX9" fmla="*/ 285011 w 2446704"/>
              <a:gd name="connsiteY9" fmla="*/ 557849 h 590504"/>
              <a:gd name="connsiteX10" fmla="*/ 268821 w 2446704"/>
              <a:gd name="connsiteY10" fmla="*/ 551143 h 590504"/>
              <a:gd name="connsiteX11" fmla="*/ 0 w 2446704"/>
              <a:gd name="connsiteY11" fmla="*/ 500217 h 590504"/>
              <a:gd name="connsiteX12" fmla="*/ 262115 w 2446704"/>
              <a:gd name="connsiteY12" fmla="*/ 48491 h 590504"/>
              <a:gd name="connsiteX13" fmla="*/ 268821 w 2446704"/>
              <a:gd name="connsiteY13" fmla="*/ 32301 h 590504"/>
              <a:gd name="connsiteX14" fmla="*/ 285011 w 2446704"/>
              <a:gd name="connsiteY14" fmla="*/ 25595 h 590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46704" h="590504">
                <a:moveTo>
                  <a:pt x="285011" y="25595"/>
                </a:moveTo>
                <a:cubicBezTo>
                  <a:pt x="512690" y="25168"/>
                  <a:pt x="744114" y="427"/>
                  <a:pt x="971793" y="0"/>
                </a:cubicBezTo>
                <a:lnTo>
                  <a:pt x="2376582" y="25595"/>
                </a:lnTo>
                <a:cubicBezTo>
                  <a:pt x="2382655" y="25595"/>
                  <a:pt x="2388478" y="28007"/>
                  <a:pt x="2392772" y="32301"/>
                </a:cubicBezTo>
                <a:cubicBezTo>
                  <a:pt x="2397066" y="36595"/>
                  <a:pt x="2399478" y="42418"/>
                  <a:pt x="2399478" y="48491"/>
                </a:cubicBezTo>
                <a:lnTo>
                  <a:pt x="2399478" y="534953"/>
                </a:lnTo>
                <a:cubicBezTo>
                  <a:pt x="2399478" y="541025"/>
                  <a:pt x="2397066" y="546849"/>
                  <a:pt x="2392772" y="551143"/>
                </a:cubicBezTo>
                <a:cubicBezTo>
                  <a:pt x="2388478" y="555436"/>
                  <a:pt x="2526664" y="556789"/>
                  <a:pt x="2376582" y="557849"/>
                </a:cubicBezTo>
                <a:cubicBezTo>
                  <a:pt x="2081814" y="557734"/>
                  <a:pt x="1846959" y="535042"/>
                  <a:pt x="1552191" y="590504"/>
                </a:cubicBezTo>
                <a:lnTo>
                  <a:pt x="285011" y="557849"/>
                </a:lnTo>
                <a:cubicBezTo>
                  <a:pt x="278938" y="557849"/>
                  <a:pt x="316323" y="560748"/>
                  <a:pt x="268821" y="551143"/>
                </a:cubicBezTo>
                <a:cubicBezTo>
                  <a:pt x="221319" y="541538"/>
                  <a:pt x="0" y="506289"/>
                  <a:pt x="0" y="500217"/>
                </a:cubicBezTo>
                <a:cubicBezTo>
                  <a:pt x="112335" y="338063"/>
                  <a:pt x="262115" y="210645"/>
                  <a:pt x="262115" y="48491"/>
                </a:cubicBezTo>
                <a:cubicBezTo>
                  <a:pt x="262115" y="42418"/>
                  <a:pt x="264527" y="36595"/>
                  <a:pt x="268821" y="32301"/>
                </a:cubicBezTo>
                <a:cubicBezTo>
                  <a:pt x="273115" y="28007"/>
                  <a:pt x="278938" y="25595"/>
                  <a:pt x="285011" y="25595"/>
                </a:cubicBezTo>
                <a:close/>
              </a:path>
            </a:pathLst>
          </a:custGeom>
          <a:solidFill>
            <a:schemeClr val="bg1">
              <a:alpha val="83000"/>
            </a:schemeClr>
          </a:solidFill>
          <a:ln w="88900">
            <a:solidFill>
              <a:schemeClr val="accent2">
                <a:lumMod val="75000"/>
              </a:schemeClr>
            </a:solidFill>
            <a:prstDash val="sysDash"/>
          </a:ln>
        </p:spPr>
      </p:sp>
      <p:sp>
        <p:nvSpPr>
          <p:cNvPr id="26" name="Freeform 7"/>
          <p:cNvSpPr/>
          <p:nvPr/>
        </p:nvSpPr>
        <p:spPr>
          <a:xfrm>
            <a:off x="3424599" y="8003642"/>
            <a:ext cx="8778723" cy="3709011"/>
          </a:xfrm>
          <a:custGeom>
            <a:avLst/>
            <a:gdLst/>
            <a:ahLst/>
            <a:cxnLst/>
            <a:rect l="l" t="t" r="r" b="b"/>
            <a:pathLst>
              <a:path w="8778723" h="3709011">
                <a:moveTo>
                  <a:pt x="0" y="0"/>
                </a:moveTo>
                <a:lnTo>
                  <a:pt x="8778724" y="0"/>
                </a:lnTo>
                <a:lnTo>
                  <a:pt x="8778724" y="3709011"/>
                </a:lnTo>
                <a:lnTo>
                  <a:pt x="0" y="370901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8"/>
          <p:cNvSpPr/>
          <p:nvPr/>
        </p:nvSpPr>
        <p:spPr>
          <a:xfrm>
            <a:off x="-899071" y="8116170"/>
            <a:ext cx="8778723" cy="3709011"/>
          </a:xfrm>
          <a:custGeom>
            <a:avLst/>
            <a:gdLst/>
            <a:ahLst/>
            <a:cxnLst/>
            <a:rect l="l" t="t" r="r" b="b"/>
            <a:pathLst>
              <a:path w="8778723" h="3709011">
                <a:moveTo>
                  <a:pt x="0" y="0"/>
                </a:moveTo>
                <a:lnTo>
                  <a:pt x="8778723" y="0"/>
                </a:lnTo>
                <a:lnTo>
                  <a:pt x="8778723" y="3709010"/>
                </a:lnTo>
                <a:lnTo>
                  <a:pt x="0" y="37090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9"/>
          <p:cNvSpPr/>
          <p:nvPr/>
        </p:nvSpPr>
        <p:spPr>
          <a:xfrm flipH="1">
            <a:off x="10023965" y="7599901"/>
            <a:ext cx="8778723" cy="3709011"/>
          </a:xfrm>
          <a:custGeom>
            <a:avLst/>
            <a:gdLst/>
            <a:ahLst/>
            <a:cxnLst/>
            <a:rect l="l" t="t" r="r" b="b"/>
            <a:pathLst>
              <a:path w="8778723" h="3709011">
                <a:moveTo>
                  <a:pt x="8778723" y="0"/>
                </a:moveTo>
                <a:lnTo>
                  <a:pt x="0" y="0"/>
                </a:lnTo>
                <a:lnTo>
                  <a:pt x="0" y="3709011"/>
                </a:lnTo>
                <a:lnTo>
                  <a:pt x="8778723" y="3709011"/>
                </a:lnTo>
                <a:lnTo>
                  <a:pt x="8778723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9" name="Freeform 9"/>
          <p:cNvSpPr/>
          <p:nvPr/>
        </p:nvSpPr>
        <p:spPr>
          <a:xfrm flipH="1">
            <a:off x="13571082" y="6806614"/>
            <a:ext cx="8778723" cy="3709011"/>
          </a:xfrm>
          <a:custGeom>
            <a:avLst/>
            <a:gdLst/>
            <a:ahLst/>
            <a:cxnLst/>
            <a:rect l="l" t="t" r="r" b="b"/>
            <a:pathLst>
              <a:path w="8778723" h="3709011">
                <a:moveTo>
                  <a:pt x="8778723" y="0"/>
                </a:moveTo>
                <a:lnTo>
                  <a:pt x="0" y="0"/>
                </a:lnTo>
                <a:lnTo>
                  <a:pt x="0" y="3709011"/>
                </a:lnTo>
                <a:lnTo>
                  <a:pt x="8778723" y="3709011"/>
                </a:lnTo>
                <a:lnTo>
                  <a:pt x="8778723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3" name="Freeform 11"/>
          <p:cNvSpPr/>
          <p:nvPr/>
        </p:nvSpPr>
        <p:spPr>
          <a:xfrm rot="219134" flipH="1">
            <a:off x="-285378" y="3932632"/>
            <a:ext cx="5690260" cy="7410497"/>
          </a:xfrm>
          <a:custGeom>
            <a:avLst/>
            <a:gdLst/>
            <a:ahLst/>
            <a:cxnLst/>
            <a:rect l="l" t="t" r="r" b="b"/>
            <a:pathLst>
              <a:path w="6844870" h="9920102">
                <a:moveTo>
                  <a:pt x="6844870" y="0"/>
                </a:moveTo>
                <a:lnTo>
                  <a:pt x="0" y="0"/>
                </a:lnTo>
                <a:lnTo>
                  <a:pt x="0" y="9920102"/>
                </a:lnTo>
                <a:lnTo>
                  <a:pt x="6844870" y="9920102"/>
                </a:lnTo>
                <a:lnTo>
                  <a:pt x="684487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8" name="Freeform 9"/>
          <p:cNvSpPr/>
          <p:nvPr/>
        </p:nvSpPr>
        <p:spPr>
          <a:xfrm rot="20311378">
            <a:off x="-50282" y="137689"/>
            <a:ext cx="4639887" cy="3421917"/>
          </a:xfrm>
          <a:custGeom>
            <a:avLst/>
            <a:gdLst/>
            <a:ahLst/>
            <a:cxnLst/>
            <a:rect l="l" t="t" r="r" b="b"/>
            <a:pathLst>
              <a:path w="4639887" h="3421917">
                <a:moveTo>
                  <a:pt x="0" y="0"/>
                </a:moveTo>
                <a:lnTo>
                  <a:pt x="4639887" y="0"/>
                </a:lnTo>
                <a:lnTo>
                  <a:pt x="4639887" y="3421917"/>
                </a:lnTo>
                <a:lnTo>
                  <a:pt x="0" y="342191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6"/>
          <p:cNvSpPr/>
          <p:nvPr/>
        </p:nvSpPr>
        <p:spPr>
          <a:xfrm>
            <a:off x="14725742" y="-1028700"/>
            <a:ext cx="4297441" cy="4114800"/>
          </a:xfrm>
          <a:custGeom>
            <a:avLst/>
            <a:gdLst/>
            <a:ahLst/>
            <a:cxnLst/>
            <a:rect l="l" t="t" r="r" b="b"/>
            <a:pathLst>
              <a:path w="4297441" h="4114800">
                <a:moveTo>
                  <a:pt x="0" y="0"/>
                </a:moveTo>
                <a:lnTo>
                  <a:pt x="4297441" y="0"/>
                </a:lnTo>
                <a:lnTo>
                  <a:pt x="429744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1"/>
          <p:cNvSpPr/>
          <p:nvPr/>
        </p:nvSpPr>
        <p:spPr>
          <a:xfrm rot="21479881">
            <a:off x="12955467" y="1309093"/>
            <a:ext cx="4541681" cy="9325155"/>
          </a:xfrm>
          <a:custGeom>
            <a:avLst/>
            <a:gdLst/>
            <a:ahLst/>
            <a:cxnLst/>
            <a:rect l="l" t="t" r="r" b="b"/>
            <a:pathLst>
              <a:path w="5159068" h="10475265">
                <a:moveTo>
                  <a:pt x="0" y="0"/>
                </a:moveTo>
                <a:lnTo>
                  <a:pt x="5159068" y="0"/>
                </a:lnTo>
                <a:lnTo>
                  <a:pt x="5159068" y="10475265"/>
                </a:lnTo>
                <a:lnTo>
                  <a:pt x="0" y="1047526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  <a:ln cap="sq">
            <a:noFill/>
            <a:prstDash val="solid"/>
            <a:miter/>
          </a:ln>
        </p:spPr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95800" y="1232609"/>
            <a:ext cx="8709676" cy="75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245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"/>
            <a:ext cx="2362200" cy="1574800"/>
          </a:xfrm>
          <a:prstGeom prst="rect">
            <a:avLst/>
          </a:prstGeom>
        </p:spPr>
      </p:pic>
      <p:sp>
        <p:nvSpPr>
          <p:cNvPr id="3" name="TextBox 21"/>
          <p:cNvSpPr txBox="1"/>
          <p:nvPr/>
        </p:nvSpPr>
        <p:spPr>
          <a:xfrm>
            <a:off x="2133600" y="514747"/>
            <a:ext cx="449580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spcBef>
                <a:spcPct val="0"/>
              </a:spcBef>
            </a:pPr>
            <a:r>
              <a:rPr lang="en-US" sz="4000" b="1" dirty="0" err="1">
                <a:ln w="31750">
                  <a:noFill/>
                </a:ln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Hoạt</a:t>
            </a:r>
            <a:r>
              <a:rPr lang="en-US" sz="4000" b="1" dirty="0">
                <a:ln w="31750">
                  <a:noFill/>
                </a:ln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000" b="1" dirty="0" err="1">
                <a:ln w="31750">
                  <a:noFill/>
                </a:ln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động</a:t>
            </a:r>
            <a:r>
              <a:rPr lang="en-US" sz="4000" b="1" dirty="0">
                <a:ln w="31750">
                  <a:noFill/>
                </a:ln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1:</a:t>
            </a:r>
            <a:endParaRPr lang="en-US" sz="4000" dirty="0">
              <a:ln w="31750">
                <a:noFill/>
              </a:ln>
              <a:latin typeface="UTM Avo" panose="02040603050506020204" pitchFamily="18" charset="0"/>
              <a:ea typeface="DM Sans Bold"/>
              <a:cs typeface="DM Sans Bold"/>
              <a:sym typeface="DM Sans Bold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133600" y="1166192"/>
            <a:ext cx="867577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spcBef>
                <a:spcPct val="0"/>
              </a:spcBef>
            </a:pPr>
            <a:r>
              <a:rPr lang="en-US" sz="40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- </a:t>
            </a:r>
            <a:r>
              <a:rPr lang="en-US" sz="4000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Nhận</a:t>
            </a:r>
            <a:r>
              <a:rPr lang="en-US" sz="40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000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biết</a:t>
            </a:r>
            <a:r>
              <a:rPr lang="en-US" sz="40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000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vẻ</a:t>
            </a:r>
            <a:r>
              <a:rPr lang="en-US" sz="40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000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bên</a:t>
            </a:r>
            <a:r>
              <a:rPr lang="en-US" sz="40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000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ngoài</a:t>
            </a:r>
            <a:r>
              <a:rPr lang="en-US" sz="40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000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của</a:t>
            </a:r>
            <a:r>
              <a:rPr lang="en-US" sz="40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000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em</a:t>
            </a:r>
            <a:r>
              <a:rPr lang="en-US" sz="40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2133600" y="1874078"/>
            <a:ext cx="1481367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spcBef>
                <a:spcPct val="0"/>
              </a:spcBef>
            </a:pPr>
            <a:r>
              <a:rPr lang="en-US" sz="40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- Chia </a:t>
            </a:r>
            <a:r>
              <a:rPr lang="en-US" sz="4000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sẻ</a:t>
            </a:r>
            <a:r>
              <a:rPr lang="en-US" sz="40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000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với</a:t>
            </a:r>
            <a:r>
              <a:rPr lang="en-US" sz="40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000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bạn</a:t>
            </a:r>
            <a:r>
              <a:rPr lang="en-US" sz="40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000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về</a:t>
            </a:r>
            <a:r>
              <a:rPr lang="en-US" sz="40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000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đặc</a:t>
            </a:r>
            <a:r>
              <a:rPr lang="en-US" sz="40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000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điểm</a:t>
            </a:r>
            <a:r>
              <a:rPr lang="en-US" sz="40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000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bên</a:t>
            </a:r>
            <a:r>
              <a:rPr lang="en-US" sz="40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000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ngoài</a:t>
            </a:r>
            <a:r>
              <a:rPr lang="en-US" sz="40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000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mà</a:t>
            </a:r>
            <a:r>
              <a:rPr lang="en-US" sz="40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000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em</a:t>
            </a:r>
            <a:r>
              <a:rPr lang="en-US" sz="40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000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yêu</a:t>
            </a:r>
            <a:r>
              <a:rPr lang="en-US" sz="40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000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thích</a:t>
            </a:r>
            <a:r>
              <a:rPr lang="en-US" sz="40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24" b="13176"/>
          <a:stretch/>
        </p:blipFill>
        <p:spPr>
          <a:xfrm>
            <a:off x="762000" y="2819400"/>
            <a:ext cx="7924800" cy="39624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/>
          <a:srcRect l="9095" r="7580" b="5685"/>
          <a:stretch/>
        </p:blipFill>
        <p:spPr>
          <a:xfrm>
            <a:off x="9121877" y="2819400"/>
            <a:ext cx="8382000" cy="632489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3500" y="6781800"/>
            <a:ext cx="6781800" cy="3248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621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13"/>
          <p:cNvSpPr/>
          <p:nvPr/>
        </p:nvSpPr>
        <p:spPr>
          <a:xfrm>
            <a:off x="0" y="1424541"/>
            <a:ext cx="16232075" cy="8181480"/>
          </a:xfrm>
          <a:custGeom>
            <a:avLst/>
            <a:gdLst>
              <a:gd name="connsiteX0" fmla="*/ 285011 w 2399478"/>
              <a:gd name="connsiteY0" fmla="*/ 0 h 532664"/>
              <a:gd name="connsiteX1" fmla="*/ 2376582 w 2399478"/>
              <a:gd name="connsiteY1" fmla="*/ 0 h 532664"/>
              <a:gd name="connsiteX2" fmla="*/ 2392772 w 2399478"/>
              <a:gd name="connsiteY2" fmla="*/ 6706 h 532664"/>
              <a:gd name="connsiteX3" fmla="*/ 2399478 w 2399478"/>
              <a:gd name="connsiteY3" fmla="*/ 22896 h 532664"/>
              <a:gd name="connsiteX4" fmla="*/ 2399478 w 2399478"/>
              <a:gd name="connsiteY4" fmla="*/ 509358 h 532664"/>
              <a:gd name="connsiteX5" fmla="*/ 2392772 w 2399478"/>
              <a:gd name="connsiteY5" fmla="*/ 525548 h 532664"/>
              <a:gd name="connsiteX6" fmla="*/ 2376582 w 2399478"/>
              <a:gd name="connsiteY6" fmla="*/ 532254 h 532664"/>
              <a:gd name="connsiteX7" fmla="*/ 285011 w 2399478"/>
              <a:gd name="connsiteY7" fmla="*/ 532254 h 532664"/>
              <a:gd name="connsiteX8" fmla="*/ 268821 w 2399478"/>
              <a:gd name="connsiteY8" fmla="*/ 525548 h 532664"/>
              <a:gd name="connsiteX9" fmla="*/ 0 w 2399478"/>
              <a:gd name="connsiteY9" fmla="*/ 474622 h 532664"/>
              <a:gd name="connsiteX10" fmla="*/ 262115 w 2399478"/>
              <a:gd name="connsiteY10" fmla="*/ 22896 h 532664"/>
              <a:gd name="connsiteX11" fmla="*/ 268821 w 2399478"/>
              <a:gd name="connsiteY11" fmla="*/ 6706 h 532664"/>
              <a:gd name="connsiteX12" fmla="*/ 285011 w 2399478"/>
              <a:gd name="connsiteY12" fmla="*/ 0 h 532664"/>
              <a:gd name="connsiteX0" fmla="*/ 285011 w 2399478"/>
              <a:gd name="connsiteY0" fmla="*/ 0 h 532664"/>
              <a:gd name="connsiteX1" fmla="*/ 2376582 w 2399478"/>
              <a:gd name="connsiteY1" fmla="*/ 0 h 532664"/>
              <a:gd name="connsiteX2" fmla="*/ 2392772 w 2399478"/>
              <a:gd name="connsiteY2" fmla="*/ 6706 h 532664"/>
              <a:gd name="connsiteX3" fmla="*/ 2399478 w 2399478"/>
              <a:gd name="connsiteY3" fmla="*/ 22896 h 532664"/>
              <a:gd name="connsiteX4" fmla="*/ 2399478 w 2399478"/>
              <a:gd name="connsiteY4" fmla="*/ 509358 h 532664"/>
              <a:gd name="connsiteX5" fmla="*/ 2392772 w 2399478"/>
              <a:gd name="connsiteY5" fmla="*/ 525548 h 532664"/>
              <a:gd name="connsiteX6" fmla="*/ 2376582 w 2399478"/>
              <a:gd name="connsiteY6" fmla="*/ 532254 h 532664"/>
              <a:gd name="connsiteX7" fmla="*/ 285011 w 2399478"/>
              <a:gd name="connsiteY7" fmla="*/ 532254 h 532664"/>
              <a:gd name="connsiteX8" fmla="*/ 268821 w 2399478"/>
              <a:gd name="connsiteY8" fmla="*/ 525548 h 532664"/>
              <a:gd name="connsiteX9" fmla="*/ 0 w 2399478"/>
              <a:gd name="connsiteY9" fmla="*/ 474622 h 532664"/>
              <a:gd name="connsiteX10" fmla="*/ 262115 w 2399478"/>
              <a:gd name="connsiteY10" fmla="*/ 22896 h 532664"/>
              <a:gd name="connsiteX11" fmla="*/ 268821 w 2399478"/>
              <a:gd name="connsiteY11" fmla="*/ 6706 h 532664"/>
              <a:gd name="connsiteX12" fmla="*/ 285011 w 2399478"/>
              <a:gd name="connsiteY12" fmla="*/ 0 h 532664"/>
              <a:gd name="connsiteX0" fmla="*/ 285011 w 2399478"/>
              <a:gd name="connsiteY0" fmla="*/ 25595 h 558259"/>
              <a:gd name="connsiteX1" fmla="*/ 971793 w 2399478"/>
              <a:gd name="connsiteY1" fmla="*/ 0 h 558259"/>
              <a:gd name="connsiteX2" fmla="*/ 2376582 w 2399478"/>
              <a:gd name="connsiteY2" fmla="*/ 25595 h 558259"/>
              <a:gd name="connsiteX3" fmla="*/ 2392772 w 2399478"/>
              <a:gd name="connsiteY3" fmla="*/ 32301 h 558259"/>
              <a:gd name="connsiteX4" fmla="*/ 2399478 w 2399478"/>
              <a:gd name="connsiteY4" fmla="*/ 48491 h 558259"/>
              <a:gd name="connsiteX5" fmla="*/ 2399478 w 2399478"/>
              <a:gd name="connsiteY5" fmla="*/ 534953 h 558259"/>
              <a:gd name="connsiteX6" fmla="*/ 2392772 w 2399478"/>
              <a:gd name="connsiteY6" fmla="*/ 551143 h 558259"/>
              <a:gd name="connsiteX7" fmla="*/ 2376582 w 2399478"/>
              <a:gd name="connsiteY7" fmla="*/ 557849 h 558259"/>
              <a:gd name="connsiteX8" fmla="*/ 285011 w 2399478"/>
              <a:gd name="connsiteY8" fmla="*/ 557849 h 558259"/>
              <a:gd name="connsiteX9" fmla="*/ 268821 w 2399478"/>
              <a:gd name="connsiteY9" fmla="*/ 551143 h 558259"/>
              <a:gd name="connsiteX10" fmla="*/ 0 w 2399478"/>
              <a:gd name="connsiteY10" fmla="*/ 500217 h 558259"/>
              <a:gd name="connsiteX11" fmla="*/ 262115 w 2399478"/>
              <a:gd name="connsiteY11" fmla="*/ 48491 h 558259"/>
              <a:gd name="connsiteX12" fmla="*/ 268821 w 2399478"/>
              <a:gd name="connsiteY12" fmla="*/ 32301 h 558259"/>
              <a:gd name="connsiteX13" fmla="*/ 285011 w 2399478"/>
              <a:gd name="connsiteY13" fmla="*/ 25595 h 558259"/>
              <a:gd name="connsiteX0" fmla="*/ 285011 w 2446704"/>
              <a:gd name="connsiteY0" fmla="*/ 25595 h 590504"/>
              <a:gd name="connsiteX1" fmla="*/ 971793 w 2446704"/>
              <a:gd name="connsiteY1" fmla="*/ 0 h 590504"/>
              <a:gd name="connsiteX2" fmla="*/ 2376582 w 2446704"/>
              <a:gd name="connsiteY2" fmla="*/ 25595 h 590504"/>
              <a:gd name="connsiteX3" fmla="*/ 2392772 w 2446704"/>
              <a:gd name="connsiteY3" fmla="*/ 32301 h 590504"/>
              <a:gd name="connsiteX4" fmla="*/ 2399478 w 2446704"/>
              <a:gd name="connsiteY4" fmla="*/ 48491 h 590504"/>
              <a:gd name="connsiteX5" fmla="*/ 2399478 w 2446704"/>
              <a:gd name="connsiteY5" fmla="*/ 534953 h 590504"/>
              <a:gd name="connsiteX6" fmla="*/ 2392772 w 2446704"/>
              <a:gd name="connsiteY6" fmla="*/ 551143 h 590504"/>
              <a:gd name="connsiteX7" fmla="*/ 2376582 w 2446704"/>
              <a:gd name="connsiteY7" fmla="*/ 557849 h 590504"/>
              <a:gd name="connsiteX8" fmla="*/ 1552191 w 2446704"/>
              <a:gd name="connsiteY8" fmla="*/ 590504 h 590504"/>
              <a:gd name="connsiteX9" fmla="*/ 285011 w 2446704"/>
              <a:gd name="connsiteY9" fmla="*/ 557849 h 590504"/>
              <a:gd name="connsiteX10" fmla="*/ 268821 w 2446704"/>
              <a:gd name="connsiteY10" fmla="*/ 551143 h 590504"/>
              <a:gd name="connsiteX11" fmla="*/ 0 w 2446704"/>
              <a:gd name="connsiteY11" fmla="*/ 500217 h 590504"/>
              <a:gd name="connsiteX12" fmla="*/ 262115 w 2446704"/>
              <a:gd name="connsiteY12" fmla="*/ 48491 h 590504"/>
              <a:gd name="connsiteX13" fmla="*/ 268821 w 2446704"/>
              <a:gd name="connsiteY13" fmla="*/ 32301 h 590504"/>
              <a:gd name="connsiteX14" fmla="*/ 285011 w 2446704"/>
              <a:gd name="connsiteY14" fmla="*/ 25595 h 590504"/>
              <a:gd name="connsiteX0" fmla="*/ 285011 w 2446704"/>
              <a:gd name="connsiteY0" fmla="*/ 25595 h 590504"/>
              <a:gd name="connsiteX1" fmla="*/ 971793 w 2446704"/>
              <a:gd name="connsiteY1" fmla="*/ 0 h 590504"/>
              <a:gd name="connsiteX2" fmla="*/ 2376582 w 2446704"/>
              <a:gd name="connsiteY2" fmla="*/ 25595 h 590504"/>
              <a:gd name="connsiteX3" fmla="*/ 2392772 w 2446704"/>
              <a:gd name="connsiteY3" fmla="*/ 32301 h 590504"/>
              <a:gd name="connsiteX4" fmla="*/ 2399478 w 2446704"/>
              <a:gd name="connsiteY4" fmla="*/ 48491 h 590504"/>
              <a:gd name="connsiteX5" fmla="*/ 2399478 w 2446704"/>
              <a:gd name="connsiteY5" fmla="*/ 534953 h 590504"/>
              <a:gd name="connsiteX6" fmla="*/ 2392772 w 2446704"/>
              <a:gd name="connsiteY6" fmla="*/ 551143 h 590504"/>
              <a:gd name="connsiteX7" fmla="*/ 2376582 w 2446704"/>
              <a:gd name="connsiteY7" fmla="*/ 557849 h 590504"/>
              <a:gd name="connsiteX8" fmla="*/ 1552191 w 2446704"/>
              <a:gd name="connsiteY8" fmla="*/ 590504 h 590504"/>
              <a:gd name="connsiteX9" fmla="*/ 285011 w 2446704"/>
              <a:gd name="connsiteY9" fmla="*/ 557849 h 590504"/>
              <a:gd name="connsiteX10" fmla="*/ 268821 w 2446704"/>
              <a:gd name="connsiteY10" fmla="*/ 551143 h 590504"/>
              <a:gd name="connsiteX11" fmla="*/ 0 w 2446704"/>
              <a:gd name="connsiteY11" fmla="*/ 500217 h 590504"/>
              <a:gd name="connsiteX12" fmla="*/ 262115 w 2446704"/>
              <a:gd name="connsiteY12" fmla="*/ 48491 h 590504"/>
              <a:gd name="connsiteX13" fmla="*/ 268821 w 2446704"/>
              <a:gd name="connsiteY13" fmla="*/ 32301 h 590504"/>
              <a:gd name="connsiteX14" fmla="*/ 285011 w 2446704"/>
              <a:gd name="connsiteY14" fmla="*/ 25595 h 590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46704" h="590504">
                <a:moveTo>
                  <a:pt x="285011" y="25595"/>
                </a:moveTo>
                <a:cubicBezTo>
                  <a:pt x="512690" y="25168"/>
                  <a:pt x="744114" y="427"/>
                  <a:pt x="971793" y="0"/>
                </a:cubicBezTo>
                <a:lnTo>
                  <a:pt x="2376582" y="25595"/>
                </a:lnTo>
                <a:cubicBezTo>
                  <a:pt x="2382655" y="25595"/>
                  <a:pt x="2388478" y="28007"/>
                  <a:pt x="2392772" y="32301"/>
                </a:cubicBezTo>
                <a:cubicBezTo>
                  <a:pt x="2397066" y="36595"/>
                  <a:pt x="2399478" y="42418"/>
                  <a:pt x="2399478" y="48491"/>
                </a:cubicBezTo>
                <a:lnTo>
                  <a:pt x="2399478" y="534953"/>
                </a:lnTo>
                <a:cubicBezTo>
                  <a:pt x="2399478" y="541025"/>
                  <a:pt x="2397066" y="546849"/>
                  <a:pt x="2392772" y="551143"/>
                </a:cubicBezTo>
                <a:cubicBezTo>
                  <a:pt x="2388478" y="555436"/>
                  <a:pt x="2526664" y="556789"/>
                  <a:pt x="2376582" y="557849"/>
                </a:cubicBezTo>
                <a:cubicBezTo>
                  <a:pt x="2081814" y="557734"/>
                  <a:pt x="1846959" y="535042"/>
                  <a:pt x="1552191" y="590504"/>
                </a:cubicBezTo>
                <a:lnTo>
                  <a:pt x="285011" y="557849"/>
                </a:lnTo>
                <a:cubicBezTo>
                  <a:pt x="278938" y="557849"/>
                  <a:pt x="316323" y="560748"/>
                  <a:pt x="268821" y="551143"/>
                </a:cubicBezTo>
                <a:cubicBezTo>
                  <a:pt x="221319" y="541538"/>
                  <a:pt x="0" y="506289"/>
                  <a:pt x="0" y="500217"/>
                </a:cubicBezTo>
                <a:cubicBezTo>
                  <a:pt x="112335" y="338063"/>
                  <a:pt x="262115" y="210645"/>
                  <a:pt x="262115" y="48491"/>
                </a:cubicBezTo>
                <a:cubicBezTo>
                  <a:pt x="262115" y="42418"/>
                  <a:pt x="264527" y="36595"/>
                  <a:pt x="268821" y="32301"/>
                </a:cubicBezTo>
                <a:cubicBezTo>
                  <a:pt x="273115" y="28007"/>
                  <a:pt x="278938" y="25595"/>
                  <a:pt x="285011" y="25595"/>
                </a:cubicBezTo>
                <a:close/>
              </a:path>
            </a:pathLst>
          </a:custGeom>
          <a:solidFill>
            <a:schemeClr val="bg1"/>
          </a:solidFill>
          <a:ln w="88900">
            <a:solidFill>
              <a:schemeClr val="accent2">
                <a:lumMod val="75000"/>
              </a:schemeClr>
            </a:solidFill>
            <a:prstDash val="sysDash"/>
          </a:ln>
        </p:spPr>
      </p:sp>
      <p:sp>
        <p:nvSpPr>
          <p:cNvPr id="10" name="Freeform 7"/>
          <p:cNvSpPr/>
          <p:nvPr/>
        </p:nvSpPr>
        <p:spPr>
          <a:xfrm>
            <a:off x="1964192" y="8112761"/>
            <a:ext cx="8778723" cy="3709011"/>
          </a:xfrm>
          <a:custGeom>
            <a:avLst/>
            <a:gdLst/>
            <a:ahLst/>
            <a:cxnLst/>
            <a:rect l="l" t="t" r="r" b="b"/>
            <a:pathLst>
              <a:path w="8778723" h="3709011">
                <a:moveTo>
                  <a:pt x="0" y="0"/>
                </a:moveTo>
                <a:lnTo>
                  <a:pt x="8778724" y="0"/>
                </a:lnTo>
                <a:lnTo>
                  <a:pt x="8778724" y="3709011"/>
                </a:lnTo>
                <a:lnTo>
                  <a:pt x="0" y="37090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8"/>
          <p:cNvSpPr/>
          <p:nvPr/>
        </p:nvSpPr>
        <p:spPr>
          <a:xfrm>
            <a:off x="-2805331" y="8454603"/>
            <a:ext cx="8778723" cy="3709011"/>
          </a:xfrm>
          <a:custGeom>
            <a:avLst/>
            <a:gdLst/>
            <a:ahLst/>
            <a:cxnLst/>
            <a:rect l="l" t="t" r="r" b="b"/>
            <a:pathLst>
              <a:path w="8778723" h="3709011">
                <a:moveTo>
                  <a:pt x="0" y="0"/>
                </a:moveTo>
                <a:lnTo>
                  <a:pt x="8778723" y="0"/>
                </a:lnTo>
                <a:lnTo>
                  <a:pt x="8778723" y="3709010"/>
                </a:lnTo>
                <a:lnTo>
                  <a:pt x="0" y="37090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9"/>
          <p:cNvSpPr/>
          <p:nvPr/>
        </p:nvSpPr>
        <p:spPr>
          <a:xfrm flipH="1">
            <a:off x="8404015" y="7868533"/>
            <a:ext cx="8778723" cy="3709011"/>
          </a:xfrm>
          <a:custGeom>
            <a:avLst/>
            <a:gdLst/>
            <a:ahLst/>
            <a:cxnLst/>
            <a:rect l="l" t="t" r="r" b="b"/>
            <a:pathLst>
              <a:path w="8778723" h="3709011">
                <a:moveTo>
                  <a:pt x="8778723" y="0"/>
                </a:moveTo>
                <a:lnTo>
                  <a:pt x="0" y="0"/>
                </a:lnTo>
                <a:lnTo>
                  <a:pt x="0" y="3709011"/>
                </a:lnTo>
                <a:lnTo>
                  <a:pt x="8778723" y="3709011"/>
                </a:lnTo>
                <a:lnTo>
                  <a:pt x="877872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3" name="Freeform 9"/>
          <p:cNvSpPr/>
          <p:nvPr/>
        </p:nvSpPr>
        <p:spPr>
          <a:xfrm flipH="1">
            <a:off x="13441437" y="7319474"/>
            <a:ext cx="8778723" cy="3709011"/>
          </a:xfrm>
          <a:custGeom>
            <a:avLst/>
            <a:gdLst/>
            <a:ahLst/>
            <a:cxnLst/>
            <a:rect l="l" t="t" r="r" b="b"/>
            <a:pathLst>
              <a:path w="8778723" h="3709011">
                <a:moveTo>
                  <a:pt x="8778723" y="0"/>
                </a:moveTo>
                <a:lnTo>
                  <a:pt x="0" y="0"/>
                </a:lnTo>
                <a:lnTo>
                  <a:pt x="0" y="3709011"/>
                </a:lnTo>
                <a:lnTo>
                  <a:pt x="8778723" y="3709011"/>
                </a:lnTo>
                <a:lnTo>
                  <a:pt x="877872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5" name="Rectangle 14"/>
          <p:cNvSpPr/>
          <p:nvPr/>
        </p:nvSpPr>
        <p:spPr>
          <a:xfrm>
            <a:off x="2396184" y="1974757"/>
            <a:ext cx="1295322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895350" algn="just">
              <a:spcBef>
                <a:spcPct val="0"/>
              </a:spcBef>
            </a:pPr>
            <a:r>
              <a:rPr lang="en-US" sz="40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- </a:t>
            </a:r>
            <a:r>
              <a:rPr lang="en-US" sz="4000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Từng</a:t>
            </a:r>
            <a:r>
              <a:rPr lang="en-US" sz="40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HS </a:t>
            </a:r>
            <a:r>
              <a:rPr lang="en-US" sz="4000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chạy</a:t>
            </a:r>
            <a:r>
              <a:rPr lang="en-US" sz="40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000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đến</a:t>
            </a:r>
            <a:r>
              <a:rPr lang="en-US" sz="40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000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chỗ</a:t>
            </a:r>
            <a:r>
              <a:rPr lang="en-US" sz="40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000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các</a:t>
            </a:r>
            <a:r>
              <a:rPr lang="en-US" sz="40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000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bạn</a:t>
            </a:r>
            <a:r>
              <a:rPr lang="en-US" sz="40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000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trong</a:t>
            </a:r>
            <a:r>
              <a:rPr lang="en-US" sz="40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000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lớp</a:t>
            </a:r>
            <a:r>
              <a:rPr lang="en-US" sz="40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000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xin</a:t>
            </a:r>
            <a:r>
              <a:rPr lang="en-US" sz="40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000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lời</a:t>
            </a:r>
            <a:r>
              <a:rPr lang="en-US" sz="40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000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nhận</a:t>
            </a:r>
            <a:r>
              <a:rPr lang="en-US" sz="40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000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xét</a:t>
            </a:r>
            <a:r>
              <a:rPr lang="en-US" sz="40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“</a:t>
            </a:r>
            <a:r>
              <a:rPr lang="en-US" sz="4000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Bạn</a:t>
            </a:r>
            <a:r>
              <a:rPr lang="en-US" sz="40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000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thích</a:t>
            </a:r>
            <a:r>
              <a:rPr lang="en-US" sz="40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000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điều</a:t>
            </a:r>
            <a:r>
              <a:rPr lang="en-US" sz="40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000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gì</a:t>
            </a:r>
            <a:r>
              <a:rPr lang="en-US" sz="40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ở </a:t>
            </a:r>
            <a:r>
              <a:rPr lang="en-US" sz="4000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vẻ</a:t>
            </a:r>
            <a:r>
              <a:rPr lang="en-US" sz="40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000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bên</a:t>
            </a:r>
            <a:r>
              <a:rPr lang="en-US" sz="40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000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ngoài</a:t>
            </a:r>
            <a:r>
              <a:rPr lang="en-US" sz="40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000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của</a:t>
            </a:r>
            <a:r>
              <a:rPr lang="en-US" sz="40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000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tớ</a:t>
            </a:r>
            <a:r>
              <a:rPr lang="en-US" sz="40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? </a:t>
            </a:r>
            <a:r>
              <a:rPr lang="en-US" sz="4000" i="1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(</a:t>
            </a:r>
            <a:r>
              <a:rPr lang="en-US" sz="4000" i="1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Cần</a:t>
            </a:r>
            <a:r>
              <a:rPr lang="en-US" sz="4000" i="1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000" i="1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nhờ</a:t>
            </a:r>
            <a:r>
              <a:rPr lang="en-US" sz="4000" i="1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000" i="1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được</a:t>
            </a:r>
            <a:r>
              <a:rPr lang="en-US" sz="4000" i="1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000" i="1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những</a:t>
            </a:r>
            <a:r>
              <a:rPr lang="en-US" sz="4000" i="1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000" i="1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lời</a:t>
            </a:r>
            <a:r>
              <a:rPr lang="en-US" sz="4000" i="1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000" i="1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nhận</a:t>
            </a:r>
            <a:r>
              <a:rPr lang="en-US" sz="4000" i="1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000" i="1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xét</a:t>
            </a:r>
            <a:r>
              <a:rPr lang="en-US" sz="4000" i="1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000" i="1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đó</a:t>
            </a:r>
            <a:r>
              <a:rPr lang="en-US" sz="4000" i="1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000" i="1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để</a:t>
            </a:r>
            <a:r>
              <a:rPr lang="en-US" sz="4000" i="1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000" i="1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có</a:t>
            </a:r>
            <a:r>
              <a:rPr lang="en-US" sz="4000" i="1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000" i="1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thể</a:t>
            </a:r>
            <a:r>
              <a:rPr lang="en-US" sz="4000" i="1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chia </a:t>
            </a:r>
            <a:r>
              <a:rPr lang="en-US" sz="4000" i="1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sẻ</a:t>
            </a:r>
            <a:r>
              <a:rPr lang="en-US" sz="4000" i="1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000" i="1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lại</a:t>
            </a:r>
            <a:r>
              <a:rPr lang="en-US" sz="4000" i="1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000" i="1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trước</a:t>
            </a:r>
            <a:r>
              <a:rPr lang="en-US" sz="4000" i="1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000" i="1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lớp</a:t>
            </a:r>
            <a:r>
              <a:rPr lang="en-US" sz="4000" i="1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.)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12470" y="-21236"/>
            <a:ext cx="3703513" cy="342917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435637" y="4543846"/>
            <a:ext cx="1413789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61950" algn="just">
              <a:spcBef>
                <a:spcPct val="0"/>
              </a:spcBef>
            </a:pPr>
            <a:r>
              <a:rPr lang="en-US" sz="40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- </a:t>
            </a:r>
            <a:r>
              <a:rPr lang="en-US" sz="4000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Các</a:t>
            </a:r>
            <a:r>
              <a:rPr lang="en-US" sz="40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000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bạn</a:t>
            </a:r>
            <a:r>
              <a:rPr lang="en-US" sz="40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000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cho</a:t>
            </a:r>
            <a:r>
              <a:rPr lang="en-US" sz="40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000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lời</a:t>
            </a:r>
            <a:r>
              <a:rPr lang="en-US" sz="40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000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nhận</a:t>
            </a:r>
            <a:r>
              <a:rPr lang="en-US" sz="40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000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xét</a:t>
            </a:r>
            <a:r>
              <a:rPr lang="en-US" sz="40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000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cần</a:t>
            </a:r>
            <a:r>
              <a:rPr lang="en-US" sz="40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000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có</a:t>
            </a:r>
            <a:r>
              <a:rPr lang="en-US" sz="40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000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cách</a:t>
            </a:r>
            <a:r>
              <a:rPr lang="en-US" sz="40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000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nhìn</a:t>
            </a:r>
            <a:r>
              <a:rPr lang="en-US" sz="40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000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tích</a:t>
            </a:r>
            <a:r>
              <a:rPr lang="en-US" sz="40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000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cực</a:t>
            </a:r>
            <a:r>
              <a:rPr lang="en-US" sz="40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000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về</a:t>
            </a:r>
            <a:r>
              <a:rPr lang="en-US" sz="40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000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vẻ</a:t>
            </a:r>
            <a:r>
              <a:rPr lang="en-US" sz="40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000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bên</a:t>
            </a:r>
            <a:r>
              <a:rPr lang="en-US" sz="40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000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ngoài</a:t>
            </a:r>
            <a:r>
              <a:rPr lang="en-US" sz="40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000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của</a:t>
            </a:r>
            <a:r>
              <a:rPr lang="en-US" sz="40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000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bạn</a:t>
            </a:r>
            <a:r>
              <a:rPr lang="en-US" sz="40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000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để</a:t>
            </a:r>
            <a:r>
              <a:rPr lang="en-US" sz="40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000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nói</a:t>
            </a:r>
            <a:r>
              <a:rPr lang="en-US" sz="40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000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cho</a:t>
            </a:r>
            <a:r>
              <a:rPr lang="en-US" sz="40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000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bạn</a:t>
            </a:r>
            <a:r>
              <a:rPr lang="en-US" sz="40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000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mình</a:t>
            </a:r>
            <a:r>
              <a:rPr lang="en-US" sz="40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000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nghe</a:t>
            </a:r>
            <a:r>
              <a:rPr lang="en-US" sz="40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1060214" y="5896372"/>
            <a:ext cx="1375408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61950" algn="just">
              <a:spcBef>
                <a:spcPct val="0"/>
              </a:spcBef>
            </a:pPr>
            <a:r>
              <a:rPr lang="en-US" sz="40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- HS </a:t>
            </a:r>
            <a:r>
              <a:rPr lang="en-US" sz="4000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vừa</a:t>
            </a:r>
            <a:r>
              <a:rPr lang="en-US" sz="40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000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xin</a:t>
            </a:r>
            <a:r>
              <a:rPr lang="en-US" sz="40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ý </a:t>
            </a:r>
            <a:r>
              <a:rPr lang="en-US" sz="4000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kiến</a:t>
            </a:r>
            <a:r>
              <a:rPr lang="en-US" sz="40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000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nhận</a:t>
            </a:r>
            <a:r>
              <a:rPr lang="en-US" sz="40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000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xét</a:t>
            </a:r>
            <a:r>
              <a:rPr lang="en-US" sz="40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000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vừa</a:t>
            </a:r>
            <a:r>
              <a:rPr lang="en-US" sz="40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000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đưa</a:t>
            </a:r>
            <a:r>
              <a:rPr lang="en-US" sz="40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000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ra</a:t>
            </a:r>
            <a:r>
              <a:rPr lang="en-US" sz="40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ý </a:t>
            </a:r>
            <a:r>
              <a:rPr lang="en-US" sz="4000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kiến</a:t>
            </a:r>
            <a:r>
              <a:rPr lang="en-US" sz="40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000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nhận</a:t>
            </a:r>
            <a:r>
              <a:rPr lang="en-US" sz="40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000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xét</a:t>
            </a:r>
            <a:r>
              <a:rPr lang="en-US" sz="40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000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của</a:t>
            </a:r>
            <a:r>
              <a:rPr lang="en-US" sz="40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000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mình</a:t>
            </a:r>
            <a:r>
              <a:rPr lang="en-US" sz="40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000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về</a:t>
            </a:r>
            <a:r>
              <a:rPr lang="en-US" sz="40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000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vẻ</a:t>
            </a:r>
            <a:r>
              <a:rPr lang="en-US" sz="40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000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ngoài</a:t>
            </a:r>
            <a:r>
              <a:rPr lang="en-US" sz="40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000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của</a:t>
            </a:r>
            <a:r>
              <a:rPr lang="en-US" sz="40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000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bạn</a:t>
            </a:r>
            <a:r>
              <a:rPr lang="en-US" sz="40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.</a:t>
            </a:r>
          </a:p>
        </p:txBody>
      </p:sp>
      <p:sp>
        <p:nvSpPr>
          <p:cNvPr id="29" name="Freeform 10"/>
          <p:cNvSpPr/>
          <p:nvPr/>
        </p:nvSpPr>
        <p:spPr>
          <a:xfrm rot="181643">
            <a:off x="14112480" y="5080234"/>
            <a:ext cx="4410812" cy="5215421"/>
          </a:xfrm>
          <a:custGeom>
            <a:avLst/>
            <a:gdLst/>
            <a:ahLst/>
            <a:cxnLst/>
            <a:rect l="l" t="t" r="r" b="b"/>
            <a:pathLst>
              <a:path w="5426336" h="6374550">
                <a:moveTo>
                  <a:pt x="5426336" y="0"/>
                </a:moveTo>
                <a:lnTo>
                  <a:pt x="0" y="0"/>
                </a:lnTo>
                <a:lnTo>
                  <a:pt x="0" y="6374550"/>
                </a:lnTo>
                <a:lnTo>
                  <a:pt x="5426336" y="6374550"/>
                </a:lnTo>
                <a:lnTo>
                  <a:pt x="5426336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0" name="Freeform 22"/>
          <p:cNvSpPr/>
          <p:nvPr/>
        </p:nvSpPr>
        <p:spPr>
          <a:xfrm rot="21248185">
            <a:off x="15497290" y="2005427"/>
            <a:ext cx="3735595" cy="3086412"/>
          </a:xfrm>
          <a:custGeom>
            <a:avLst/>
            <a:gdLst/>
            <a:ahLst/>
            <a:cxnLst/>
            <a:rect l="l" t="t" r="r" b="b"/>
            <a:pathLst>
              <a:path w="3695101" h="3445682">
                <a:moveTo>
                  <a:pt x="0" y="0"/>
                </a:moveTo>
                <a:lnTo>
                  <a:pt x="3695101" y="0"/>
                </a:lnTo>
                <a:lnTo>
                  <a:pt x="3695101" y="3445682"/>
                </a:lnTo>
                <a:lnTo>
                  <a:pt x="0" y="344568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Rectangle 4"/>
          <p:cNvSpPr/>
          <p:nvPr/>
        </p:nvSpPr>
        <p:spPr>
          <a:xfrm>
            <a:off x="790221" y="7219811"/>
            <a:ext cx="1345760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61950" algn="just">
              <a:spcBef>
                <a:spcPct val="0"/>
              </a:spcBef>
            </a:pPr>
            <a:r>
              <a:rPr lang="en-US" sz="40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- </a:t>
            </a:r>
            <a:r>
              <a:rPr lang="en-US" sz="4000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Bạn</a:t>
            </a:r>
            <a:r>
              <a:rPr lang="en-US" sz="40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000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nào</a:t>
            </a:r>
            <a:r>
              <a:rPr lang="en-US" sz="40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000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thu</a:t>
            </a:r>
            <a:r>
              <a:rPr lang="en-US" sz="40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000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được</a:t>
            </a:r>
            <a:r>
              <a:rPr lang="en-US" sz="40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000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càng</a:t>
            </a:r>
            <a:r>
              <a:rPr lang="en-US" sz="40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000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nhiều</a:t>
            </a:r>
            <a:r>
              <a:rPr lang="en-US" sz="40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ý </a:t>
            </a:r>
            <a:r>
              <a:rPr lang="en-US" sz="4000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kiến</a:t>
            </a:r>
            <a:r>
              <a:rPr lang="en-US" sz="40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000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của</a:t>
            </a:r>
            <a:r>
              <a:rPr lang="en-US" sz="40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000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các</a:t>
            </a:r>
            <a:r>
              <a:rPr lang="en-US" sz="40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000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bạn</a:t>
            </a:r>
            <a:r>
              <a:rPr lang="en-US" sz="40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000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trong</a:t>
            </a:r>
            <a:r>
              <a:rPr lang="en-US" sz="40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000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lớp</a:t>
            </a:r>
            <a:r>
              <a:rPr lang="en-US" sz="40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000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càng</a:t>
            </a:r>
            <a:r>
              <a:rPr lang="en-US" sz="40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4000" dirty="0" err="1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tốt</a:t>
            </a:r>
            <a:r>
              <a:rPr lang="en-US" sz="40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19400" y="307553"/>
            <a:ext cx="15241321" cy="255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65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" grpId="0"/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reeform 13"/>
          <p:cNvSpPr/>
          <p:nvPr/>
        </p:nvSpPr>
        <p:spPr>
          <a:xfrm>
            <a:off x="1262710" y="1203153"/>
            <a:ext cx="15723166" cy="8181480"/>
          </a:xfrm>
          <a:custGeom>
            <a:avLst/>
            <a:gdLst>
              <a:gd name="connsiteX0" fmla="*/ 285011 w 2399478"/>
              <a:gd name="connsiteY0" fmla="*/ 0 h 532664"/>
              <a:gd name="connsiteX1" fmla="*/ 2376582 w 2399478"/>
              <a:gd name="connsiteY1" fmla="*/ 0 h 532664"/>
              <a:gd name="connsiteX2" fmla="*/ 2392772 w 2399478"/>
              <a:gd name="connsiteY2" fmla="*/ 6706 h 532664"/>
              <a:gd name="connsiteX3" fmla="*/ 2399478 w 2399478"/>
              <a:gd name="connsiteY3" fmla="*/ 22896 h 532664"/>
              <a:gd name="connsiteX4" fmla="*/ 2399478 w 2399478"/>
              <a:gd name="connsiteY4" fmla="*/ 509358 h 532664"/>
              <a:gd name="connsiteX5" fmla="*/ 2392772 w 2399478"/>
              <a:gd name="connsiteY5" fmla="*/ 525548 h 532664"/>
              <a:gd name="connsiteX6" fmla="*/ 2376582 w 2399478"/>
              <a:gd name="connsiteY6" fmla="*/ 532254 h 532664"/>
              <a:gd name="connsiteX7" fmla="*/ 285011 w 2399478"/>
              <a:gd name="connsiteY7" fmla="*/ 532254 h 532664"/>
              <a:gd name="connsiteX8" fmla="*/ 268821 w 2399478"/>
              <a:gd name="connsiteY8" fmla="*/ 525548 h 532664"/>
              <a:gd name="connsiteX9" fmla="*/ 0 w 2399478"/>
              <a:gd name="connsiteY9" fmla="*/ 474622 h 532664"/>
              <a:gd name="connsiteX10" fmla="*/ 262115 w 2399478"/>
              <a:gd name="connsiteY10" fmla="*/ 22896 h 532664"/>
              <a:gd name="connsiteX11" fmla="*/ 268821 w 2399478"/>
              <a:gd name="connsiteY11" fmla="*/ 6706 h 532664"/>
              <a:gd name="connsiteX12" fmla="*/ 285011 w 2399478"/>
              <a:gd name="connsiteY12" fmla="*/ 0 h 532664"/>
              <a:gd name="connsiteX0" fmla="*/ 285011 w 2399478"/>
              <a:gd name="connsiteY0" fmla="*/ 0 h 532664"/>
              <a:gd name="connsiteX1" fmla="*/ 2376582 w 2399478"/>
              <a:gd name="connsiteY1" fmla="*/ 0 h 532664"/>
              <a:gd name="connsiteX2" fmla="*/ 2392772 w 2399478"/>
              <a:gd name="connsiteY2" fmla="*/ 6706 h 532664"/>
              <a:gd name="connsiteX3" fmla="*/ 2399478 w 2399478"/>
              <a:gd name="connsiteY3" fmla="*/ 22896 h 532664"/>
              <a:gd name="connsiteX4" fmla="*/ 2399478 w 2399478"/>
              <a:gd name="connsiteY4" fmla="*/ 509358 h 532664"/>
              <a:gd name="connsiteX5" fmla="*/ 2392772 w 2399478"/>
              <a:gd name="connsiteY5" fmla="*/ 525548 h 532664"/>
              <a:gd name="connsiteX6" fmla="*/ 2376582 w 2399478"/>
              <a:gd name="connsiteY6" fmla="*/ 532254 h 532664"/>
              <a:gd name="connsiteX7" fmla="*/ 285011 w 2399478"/>
              <a:gd name="connsiteY7" fmla="*/ 532254 h 532664"/>
              <a:gd name="connsiteX8" fmla="*/ 268821 w 2399478"/>
              <a:gd name="connsiteY8" fmla="*/ 525548 h 532664"/>
              <a:gd name="connsiteX9" fmla="*/ 0 w 2399478"/>
              <a:gd name="connsiteY9" fmla="*/ 474622 h 532664"/>
              <a:gd name="connsiteX10" fmla="*/ 262115 w 2399478"/>
              <a:gd name="connsiteY10" fmla="*/ 22896 h 532664"/>
              <a:gd name="connsiteX11" fmla="*/ 268821 w 2399478"/>
              <a:gd name="connsiteY11" fmla="*/ 6706 h 532664"/>
              <a:gd name="connsiteX12" fmla="*/ 285011 w 2399478"/>
              <a:gd name="connsiteY12" fmla="*/ 0 h 532664"/>
              <a:gd name="connsiteX0" fmla="*/ 285011 w 2399478"/>
              <a:gd name="connsiteY0" fmla="*/ 25595 h 558259"/>
              <a:gd name="connsiteX1" fmla="*/ 971793 w 2399478"/>
              <a:gd name="connsiteY1" fmla="*/ 0 h 558259"/>
              <a:gd name="connsiteX2" fmla="*/ 2376582 w 2399478"/>
              <a:gd name="connsiteY2" fmla="*/ 25595 h 558259"/>
              <a:gd name="connsiteX3" fmla="*/ 2392772 w 2399478"/>
              <a:gd name="connsiteY3" fmla="*/ 32301 h 558259"/>
              <a:gd name="connsiteX4" fmla="*/ 2399478 w 2399478"/>
              <a:gd name="connsiteY4" fmla="*/ 48491 h 558259"/>
              <a:gd name="connsiteX5" fmla="*/ 2399478 w 2399478"/>
              <a:gd name="connsiteY5" fmla="*/ 534953 h 558259"/>
              <a:gd name="connsiteX6" fmla="*/ 2392772 w 2399478"/>
              <a:gd name="connsiteY6" fmla="*/ 551143 h 558259"/>
              <a:gd name="connsiteX7" fmla="*/ 2376582 w 2399478"/>
              <a:gd name="connsiteY7" fmla="*/ 557849 h 558259"/>
              <a:gd name="connsiteX8" fmla="*/ 285011 w 2399478"/>
              <a:gd name="connsiteY8" fmla="*/ 557849 h 558259"/>
              <a:gd name="connsiteX9" fmla="*/ 268821 w 2399478"/>
              <a:gd name="connsiteY9" fmla="*/ 551143 h 558259"/>
              <a:gd name="connsiteX10" fmla="*/ 0 w 2399478"/>
              <a:gd name="connsiteY10" fmla="*/ 500217 h 558259"/>
              <a:gd name="connsiteX11" fmla="*/ 262115 w 2399478"/>
              <a:gd name="connsiteY11" fmla="*/ 48491 h 558259"/>
              <a:gd name="connsiteX12" fmla="*/ 268821 w 2399478"/>
              <a:gd name="connsiteY12" fmla="*/ 32301 h 558259"/>
              <a:gd name="connsiteX13" fmla="*/ 285011 w 2399478"/>
              <a:gd name="connsiteY13" fmla="*/ 25595 h 558259"/>
              <a:gd name="connsiteX0" fmla="*/ 285011 w 2446704"/>
              <a:gd name="connsiteY0" fmla="*/ 25595 h 590504"/>
              <a:gd name="connsiteX1" fmla="*/ 971793 w 2446704"/>
              <a:gd name="connsiteY1" fmla="*/ 0 h 590504"/>
              <a:gd name="connsiteX2" fmla="*/ 2376582 w 2446704"/>
              <a:gd name="connsiteY2" fmla="*/ 25595 h 590504"/>
              <a:gd name="connsiteX3" fmla="*/ 2392772 w 2446704"/>
              <a:gd name="connsiteY3" fmla="*/ 32301 h 590504"/>
              <a:gd name="connsiteX4" fmla="*/ 2399478 w 2446704"/>
              <a:gd name="connsiteY4" fmla="*/ 48491 h 590504"/>
              <a:gd name="connsiteX5" fmla="*/ 2399478 w 2446704"/>
              <a:gd name="connsiteY5" fmla="*/ 534953 h 590504"/>
              <a:gd name="connsiteX6" fmla="*/ 2392772 w 2446704"/>
              <a:gd name="connsiteY6" fmla="*/ 551143 h 590504"/>
              <a:gd name="connsiteX7" fmla="*/ 2376582 w 2446704"/>
              <a:gd name="connsiteY7" fmla="*/ 557849 h 590504"/>
              <a:gd name="connsiteX8" fmla="*/ 1552191 w 2446704"/>
              <a:gd name="connsiteY8" fmla="*/ 590504 h 590504"/>
              <a:gd name="connsiteX9" fmla="*/ 285011 w 2446704"/>
              <a:gd name="connsiteY9" fmla="*/ 557849 h 590504"/>
              <a:gd name="connsiteX10" fmla="*/ 268821 w 2446704"/>
              <a:gd name="connsiteY10" fmla="*/ 551143 h 590504"/>
              <a:gd name="connsiteX11" fmla="*/ 0 w 2446704"/>
              <a:gd name="connsiteY11" fmla="*/ 500217 h 590504"/>
              <a:gd name="connsiteX12" fmla="*/ 262115 w 2446704"/>
              <a:gd name="connsiteY12" fmla="*/ 48491 h 590504"/>
              <a:gd name="connsiteX13" fmla="*/ 268821 w 2446704"/>
              <a:gd name="connsiteY13" fmla="*/ 32301 h 590504"/>
              <a:gd name="connsiteX14" fmla="*/ 285011 w 2446704"/>
              <a:gd name="connsiteY14" fmla="*/ 25595 h 590504"/>
              <a:gd name="connsiteX0" fmla="*/ 285011 w 2446704"/>
              <a:gd name="connsiteY0" fmla="*/ 25595 h 590504"/>
              <a:gd name="connsiteX1" fmla="*/ 971793 w 2446704"/>
              <a:gd name="connsiteY1" fmla="*/ 0 h 590504"/>
              <a:gd name="connsiteX2" fmla="*/ 2376582 w 2446704"/>
              <a:gd name="connsiteY2" fmla="*/ 25595 h 590504"/>
              <a:gd name="connsiteX3" fmla="*/ 2392772 w 2446704"/>
              <a:gd name="connsiteY3" fmla="*/ 32301 h 590504"/>
              <a:gd name="connsiteX4" fmla="*/ 2399478 w 2446704"/>
              <a:gd name="connsiteY4" fmla="*/ 48491 h 590504"/>
              <a:gd name="connsiteX5" fmla="*/ 2399478 w 2446704"/>
              <a:gd name="connsiteY5" fmla="*/ 534953 h 590504"/>
              <a:gd name="connsiteX6" fmla="*/ 2392772 w 2446704"/>
              <a:gd name="connsiteY6" fmla="*/ 551143 h 590504"/>
              <a:gd name="connsiteX7" fmla="*/ 2376582 w 2446704"/>
              <a:gd name="connsiteY7" fmla="*/ 557849 h 590504"/>
              <a:gd name="connsiteX8" fmla="*/ 1552191 w 2446704"/>
              <a:gd name="connsiteY8" fmla="*/ 590504 h 590504"/>
              <a:gd name="connsiteX9" fmla="*/ 285011 w 2446704"/>
              <a:gd name="connsiteY9" fmla="*/ 557849 h 590504"/>
              <a:gd name="connsiteX10" fmla="*/ 268821 w 2446704"/>
              <a:gd name="connsiteY10" fmla="*/ 551143 h 590504"/>
              <a:gd name="connsiteX11" fmla="*/ 0 w 2446704"/>
              <a:gd name="connsiteY11" fmla="*/ 500217 h 590504"/>
              <a:gd name="connsiteX12" fmla="*/ 262115 w 2446704"/>
              <a:gd name="connsiteY12" fmla="*/ 48491 h 590504"/>
              <a:gd name="connsiteX13" fmla="*/ 268821 w 2446704"/>
              <a:gd name="connsiteY13" fmla="*/ 32301 h 590504"/>
              <a:gd name="connsiteX14" fmla="*/ 285011 w 2446704"/>
              <a:gd name="connsiteY14" fmla="*/ 25595 h 590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46704" h="590504">
                <a:moveTo>
                  <a:pt x="285011" y="25595"/>
                </a:moveTo>
                <a:cubicBezTo>
                  <a:pt x="512690" y="25168"/>
                  <a:pt x="744114" y="427"/>
                  <a:pt x="971793" y="0"/>
                </a:cubicBezTo>
                <a:lnTo>
                  <a:pt x="2376582" y="25595"/>
                </a:lnTo>
                <a:cubicBezTo>
                  <a:pt x="2382655" y="25595"/>
                  <a:pt x="2388478" y="28007"/>
                  <a:pt x="2392772" y="32301"/>
                </a:cubicBezTo>
                <a:cubicBezTo>
                  <a:pt x="2397066" y="36595"/>
                  <a:pt x="2399478" y="42418"/>
                  <a:pt x="2399478" y="48491"/>
                </a:cubicBezTo>
                <a:lnTo>
                  <a:pt x="2399478" y="534953"/>
                </a:lnTo>
                <a:cubicBezTo>
                  <a:pt x="2399478" y="541025"/>
                  <a:pt x="2397066" y="546849"/>
                  <a:pt x="2392772" y="551143"/>
                </a:cubicBezTo>
                <a:cubicBezTo>
                  <a:pt x="2388478" y="555436"/>
                  <a:pt x="2526664" y="556789"/>
                  <a:pt x="2376582" y="557849"/>
                </a:cubicBezTo>
                <a:cubicBezTo>
                  <a:pt x="2081814" y="557734"/>
                  <a:pt x="1846959" y="535042"/>
                  <a:pt x="1552191" y="590504"/>
                </a:cubicBezTo>
                <a:lnTo>
                  <a:pt x="285011" y="557849"/>
                </a:lnTo>
                <a:cubicBezTo>
                  <a:pt x="278938" y="557849"/>
                  <a:pt x="316323" y="560748"/>
                  <a:pt x="268821" y="551143"/>
                </a:cubicBezTo>
                <a:cubicBezTo>
                  <a:pt x="221319" y="541538"/>
                  <a:pt x="0" y="506289"/>
                  <a:pt x="0" y="500217"/>
                </a:cubicBezTo>
                <a:cubicBezTo>
                  <a:pt x="112335" y="338063"/>
                  <a:pt x="262115" y="210645"/>
                  <a:pt x="262115" y="48491"/>
                </a:cubicBezTo>
                <a:cubicBezTo>
                  <a:pt x="262115" y="42418"/>
                  <a:pt x="264527" y="36595"/>
                  <a:pt x="268821" y="32301"/>
                </a:cubicBezTo>
                <a:cubicBezTo>
                  <a:pt x="273115" y="28007"/>
                  <a:pt x="278938" y="25595"/>
                  <a:pt x="285011" y="25595"/>
                </a:cubicBezTo>
                <a:close/>
              </a:path>
            </a:pathLst>
          </a:custGeom>
          <a:solidFill>
            <a:schemeClr val="bg1"/>
          </a:solidFill>
          <a:ln w="88900">
            <a:solidFill>
              <a:schemeClr val="accent6">
                <a:lumMod val="50000"/>
              </a:schemeClr>
            </a:solidFill>
            <a:prstDash val="sysDash"/>
          </a:ln>
        </p:spPr>
      </p:sp>
      <p:sp>
        <p:nvSpPr>
          <p:cNvPr id="3" name="Freeform 3"/>
          <p:cNvSpPr/>
          <p:nvPr/>
        </p:nvSpPr>
        <p:spPr>
          <a:xfrm>
            <a:off x="15026643" y="349783"/>
            <a:ext cx="4601335" cy="4231794"/>
          </a:xfrm>
          <a:custGeom>
            <a:avLst/>
            <a:gdLst/>
            <a:ahLst/>
            <a:cxnLst/>
            <a:rect l="l" t="t" r="r" b="b"/>
            <a:pathLst>
              <a:path w="4209514" h="4114800">
                <a:moveTo>
                  <a:pt x="0" y="0"/>
                </a:moveTo>
                <a:lnTo>
                  <a:pt x="4209514" y="0"/>
                </a:lnTo>
                <a:lnTo>
                  <a:pt x="42095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050708">
            <a:off x="-1623825" y="2295979"/>
            <a:ext cx="4147389" cy="3583132"/>
          </a:xfrm>
          <a:custGeom>
            <a:avLst/>
            <a:gdLst/>
            <a:ahLst/>
            <a:cxnLst/>
            <a:rect l="l" t="t" r="r" b="b"/>
            <a:pathLst>
              <a:path w="4258525" h="4114800">
                <a:moveTo>
                  <a:pt x="0" y="0"/>
                </a:moveTo>
                <a:lnTo>
                  <a:pt x="4258525" y="0"/>
                </a:lnTo>
                <a:lnTo>
                  <a:pt x="425852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359375" y="8134142"/>
            <a:ext cx="8778723" cy="3709011"/>
          </a:xfrm>
          <a:custGeom>
            <a:avLst/>
            <a:gdLst/>
            <a:ahLst/>
            <a:cxnLst/>
            <a:rect l="l" t="t" r="r" b="b"/>
            <a:pathLst>
              <a:path w="8778723" h="3709011">
                <a:moveTo>
                  <a:pt x="0" y="0"/>
                </a:moveTo>
                <a:lnTo>
                  <a:pt x="8778724" y="0"/>
                </a:lnTo>
                <a:lnTo>
                  <a:pt x="8778724" y="3709011"/>
                </a:lnTo>
                <a:lnTo>
                  <a:pt x="0" y="370901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964295" y="8246670"/>
            <a:ext cx="8778723" cy="3709011"/>
          </a:xfrm>
          <a:custGeom>
            <a:avLst/>
            <a:gdLst/>
            <a:ahLst/>
            <a:cxnLst/>
            <a:rect l="l" t="t" r="r" b="b"/>
            <a:pathLst>
              <a:path w="8778723" h="3709011">
                <a:moveTo>
                  <a:pt x="0" y="0"/>
                </a:moveTo>
                <a:lnTo>
                  <a:pt x="8778723" y="0"/>
                </a:lnTo>
                <a:lnTo>
                  <a:pt x="8778723" y="3709010"/>
                </a:lnTo>
                <a:lnTo>
                  <a:pt x="0" y="370901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9695075" y="8461630"/>
            <a:ext cx="8778723" cy="3709011"/>
          </a:xfrm>
          <a:custGeom>
            <a:avLst/>
            <a:gdLst/>
            <a:ahLst/>
            <a:cxnLst/>
            <a:rect l="l" t="t" r="r" b="b"/>
            <a:pathLst>
              <a:path w="8778723" h="3709011">
                <a:moveTo>
                  <a:pt x="8778723" y="0"/>
                </a:moveTo>
                <a:lnTo>
                  <a:pt x="0" y="0"/>
                </a:lnTo>
                <a:lnTo>
                  <a:pt x="0" y="3709011"/>
                </a:lnTo>
                <a:lnTo>
                  <a:pt x="8778723" y="3709011"/>
                </a:lnTo>
                <a:lnTo>
                  <a:pt x="8778723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0" name="Freeform 10"/>
          <p:cNvSpPr/>
          <p:nvPr/>
        </p:nvSpPr>
        <p:spPr>
          <a:xfrm rot="181643" flipH="1">
            <a:off x="-353627" y="4834338"/>
            <a:ext cx="5426336" cy="6374550"/>
          </a:xfrm>
          <a:custGeom>
            <a:avLst/>
            <a:gdLst/>
            <a:ahLst/>
            <a:cxnLst/>
            <a:rect l="l" t="t" r="r" b="b"/>
            <a:pathLst>
              <a:path w="5426336" h="6374550">
                <a:moveTo>
                  <a:pt x="5426336" y="0"/>
                </a:moveTo>
                <a:lnTo>
                  <a:pt x="0" y="0"/>
                </a:lnTo>
                <a:lnTo>
                  <a:pt x="0" y="6374550"/>
                </a:lnTo>
                <a:lnTo>
                  <a:pt x="5426336" y="6374550"/>
                </a:lnTo>
                <a:lnTo>
                  <a:pt x="5426336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0" name="Freeform 13"/>
          <p:cNvSpPr/>
          <p:nvPr/>
        </p:nvSpPr>
        <p:spPr>
          <a:xfrm rot="20800002">
            <a:off x="13666530" y="5598467"/>
            <a:ext cx="6638693" cy="5645756"/>
          </a:xfrm>
          <a:custGeom>
            <a:avLst/>
            <a:gdLst/>
            <a:ahLst/>
            <a:cxnLst/>
            <a:rect l="l" t="t" r="r" b="b"/>
            <a:pathLst>
              <a:path w="8198739" h="8229600">
                <a:moveTo>
                  <a:pt x="0" y="0"/>
                </a:moveTo>
                <a:lnTo>
                  <a:pt x="8198739" y="0"/>
                </a:lnTo>
                <a:lnTo>
                  <a:pt x="819873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33" name="Group 32"/>
          <p:cNvGrpSpPr/>
          <p:nvPr/>
        </p:nvGrpSpPr>
        <p:grpSpPr>
          <a:xfrm>
            <a:off x="794824" y="-188740"/>
            <a:ext cx="4442429" cy="4114800"/>
            <a:chOff x="1437516" y="-66011"/>
            <a:chExt cx="4442429" cy="4114800"/>
          </a:xfrm>
        </p:grpSpPr>
        <p:sp>
          <p:nvSpPr>
            <p:cNvPr id="22" name="Freeform 9"/>
            <p:cNvSpPr/>
            <p:nvPr/>
          </p:nvSpPr>
          <p:spPr>
            <a:xfrm>
              <a:off x="1437516" y="-66011"/>
              <a:ext cx="4442429" cy="4114800"/>
            </a:xfrm>
            <a:custGeom>
              <a:avLst/>
              <a:gdLst/>
              <a:ahLst/>
              <a:cxnLst/>
              <a:rect l="l" t="t" r="r" b="b"/>
              <a:pathLst>
                <a:path w="4442429" h="4114800">
                  <a:moveTo>
                    <a:pt x="0" y="0"/>
                  </a:moveTo>
                  <a:lnTo>
                    <a:pt x="4442429" y="0"/>
                  </a:lnTo>
                  <a:lnTo>
                    <a:pt x="4442429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25" name="Group 24"/>
            <p:cNvGrpSpPr/>
            <p:nvPr/>
          </p:nvGrpSpPr>
          <p:grpSpPr>
            <a:xfrm>
              <a:off x="2408810" y="1057493"/>
              <a:ext cx="2477724" cy="1741373"/>
              <a:chOff x="3598776" y="948977"/>
              <a:chExt cx="2477724" cy="1741373"/>
            </a:xfrm>
          </p:grpSpPr>
          <p:sp>
            <p:nvSpPr>
              <p:cNvPr id="23" name="TextBox 17"/>
              <p:cNvSpPr txBox="1"/>
              <p:nvPr/>
            </p:nvSpPr>
            <p:spPr>
              <a:xfrm>
                <a:off x="3598776" y="966801"/>
                <a:ext cx="2455609" cy="1723549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ct val="70000"/>
                  </a:lnSpc>
                </a:pPr>
                <a:r>
                  <a:rPr lang="en-US" sz="8000" b="1" dirty="0" err="1">
                    <a:ln w="12700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latin typeface="#9Slide07 IcielKoni" pitchFamily="2" charset="0"/>
                    <a:ea typeface="VAG Rounded Next Heavy"/>
                    <a:cs typeface="VAG Rounded Next Heavy"/>
                    <a:sym typeface="VAG Rounded Next Heavy"/>
                  </a:rPr>
                  <a:t>Ghi</a:t>
                </a:r>
                <a:r>
                  <a:rPr lang="en-US" sz="8000" b="1" dirty="0">
                    <a:ln w="12700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latin typeface="#9Slide07 IcielKoni" pitchFamily="2" charset="0"/>
                    <a:ea typeface="VAG Rounded Next Heavy"/>
                    <a:cs typeface="VAG Rounded Next Heavy"/>
                    <a:sym typeface="VAG Rounded Next Heavy"/>
                  </a:rPr>
                  <a:t> </a:t>
                </a:r>
                <a:r>
                  <a:rPr lang="en-US" sz="8000" b="1" dirty="0" err="1">
                    <a:ln w="12700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latin typeface="#9Slide07 IcielKoni" pitchFamily="2" charset="0"/>
                    <a:ea typeface="VAG Rounded Next Heavy"/>
                    <a:cs typeface="VAG Rounded Next Heavy"/>
                    <a:sym typeface="VAG Rounded Next Heavy"/>
                  </a:rPr>
                  <a:t>nhớ</a:t>
                </a:r>
                <a:endParaRPr lang="en-US" sz="8000" b="1" dirty="0">
                  <a:ln w="127000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#9Slide07 IcielKoni" pitchFamily="2" charset="0"/>
                  <a:ea typeface="VAG Rounded Next Heavy"/>
                  <a:cs typeface="VAG Rounded Next Heavy"/>
                  <a:sym typeface="VAG Rounded Next Heavy"/>
                </a:endParaRPr>
              </a:p>
            </p:txBody>
          </p:sp>
          <p:sp>
            <p:nvSpPr>
              <p:cNvPr id="24" name="TextBox 17"/>
              <p:cNvSpPr txBox="1"/>
              <p:nvPr/>
            </p:nvSpPr>
            <p:spPr>
              <a:xfrm>
                <a:off x="3620891" y="948977"/>
                <a:ext cx="2455609" cy="1723549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ct val="70000"/>
                  </a:lnSpc>
                </a:pPr>
                <a:r>
                  <a:rPr lang="en-US" sz="8000" b="1" dirty="0" err="1">
                    <a:solidFill>
                      <a:schemeClr val="bg1"/>
                    </a:solidFill>
                    <a:latin typeface="#9Slide07 IcielKoni" pitchFamily="2" charset="0"/>
                    <a:ea typeface="VAG Rounded Next Heavy"/>
                    <a:cs typeface="VAG Rounded Next Heavy"/>
                    <a:sym typeface="VAG Rounded Next Heavy"/>
                  </a:rPr>
                  <a:t>Ghi</a:t>
                </a:r>
                <a:r>
                  <a:rPr lang="en-US" sz="8000" b="1" dirty="0">
                    <a:solidFill>
                      <a:schemeClr val="bg1"/>
                    </a:solidFill>
                    <a:latin typeface="#9Slide07 IcielKoni" pitchFamily="2" charset="0"/>
                    <a:ea typeface="VAG Rounded Next Heavy"/>
                    <a:cs typeface="VAG Rounded Next Heavy"/>
                    <a:sym typeface="VAG Rounded Next Heavy"/>
                  </a:rPr>
                  <a:t> </a:t>
                </a:r>
                <a:r>
                  <a:rPr lang="en-US" sz="8000" b="1" dirty="0" err="1">
                    <a:solidFill>
                      <a:schemeClr val="bg1"/>
                    </a:solidFill>
                    <a:latin typeface="#9Slide07 IcielKoni" pitchFamily="2" charset="0"/>
                    <a:ea typeface="VAG Rounded Next Heavy"/>
                    <a:cs typeface="VAG Rounded Next Heavy"/>
                    <a:sym typeface="VAG Rounded Next Heavy"/>
                  </a:rPr>
                  <a:t>nhớ</a:t>
                </a:r>
                <a:endParaRPr lang="en-US" sz="8000" b="1" dirty="0">
                  <a:solidFill>
                    <a:schemeClr val="bg1"/>
                  </a:solidFill>
                  <a:latin typeface="#9Slide07 IcielKoni" pitchFamily="2" charset="0"/>
                  <a:ea typeface="VAG Rounded Next Heavy"/>
                  <a:cs typeface="VAG Rounded Next Heavy"/>
                  <a:sym typeface="VAG Rounded Next Heavy"/>
                </a:endParaRPr>
              </a:p>
            </p:txBody>
          </p:sp>
        </p:grpSp>
      </p:grpSp>
      <p:sp>
        <p:nvSpPr>
          <p:cNvPr id="32" name="TextBox 31"/>
          <p:cNvSpPr txBox="1"/>
          <p:nvPr/>
        </p:nvSpPr>
        <p:spPr>
          <a:xfrm>
            <a:off x="2732628" y="84253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30" name="Rectangle 29"/>
          <p:cNvSpPr/>
          <p:nvPr/>
        </p:nvSpPr>
        <p:spPr>
          <a:xfrm>
            <a:off x="4484790" y="2560408"/>
            <a:ext cx="1005840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722313" algn="just">
              <a:spcBef>
                <a:spcPct val="0"/>
              </a:spcBef>
            </a:pPr>
            <a:r>
              <a:rPr lang="en-US" sz="5400" b="1" dirty="0" err="1">
                <a:ln w="31750">
                  <a:noFill/>
                </a:ln>
                <a:solidFill>
                  <a:srgbClr val="FF6600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Mỗi</a:t>
            </a:r>
            <a:r>
              <a:rPr lang="en-US" sz="5400" b="1" dirty="0">
                <a:ln w="31750">
                  <a:noFill/>
                </a:ln>
                <a:solidFill>
                  <a:srgbClr val="FF6600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5400" b="1" dirty="0" err="1">
                <a:ln w="31750">
                  <a:noFill/>
                </a:ln>
                <a:solidFill>
                  <a:srgbClr val="FF6600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người</a:t>
            </a:r>
            <a:r>
              <a:rPr lang="en-US" sz="5400" b="1" dirty="0">
                <a:ln w="31750">
                  <a:noFill/>
                </a:ln>
                <a:solidFill>
                  <a:srgbClr val="FF6600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5400" b="1" dirty="0" err="1">
                <a:ln w="31750">
                  <a:noFill/>
                </a:ln>
                <a:solidFill>
                  <a:srgbClr val="FF6600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đều</a:t>
            </a:r>
            <a:r>
              <a:rPr lang="en-US" sz="5400" b="1" dirty="0">
                <a:ln w="31750">
                  <a:noFill/>
                </a:ln>
                <a:solidFill>
                  <a:srgbClr val="FF6600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5400" b="1" dirty="0" err="1">
                <a:ln w="31750">
                  <a:noFill/>
                </a:ln>
                <a:solidFill>
                  <a:srgbClr val="FF6600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có</a:t>
            </a:r>
            <a:r>
              <a:rPr lang="en-US" sz="5400" b="1" dirty="0">
                <a:ln w="31750">
                  <a:noFill/>
                </a:ln>
                <a:solidFill>
                  <a:srgbClr val="FF6600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5400" b="1" dirty="0" err="1">
                <a:ln w="31750">
                  <a:noFill/>
                </a:ln>
                <a:solidFill>
                  <a:srgbClr val="FF6600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vẻ</a:t>
            </a:r>
            <a:r>
              <a:rPr lang="en-US" sz="5400" b="1" dirty="0">
                <a:ln w="31750">
                  <a:noFill/>
                </a:ln>
                <a:solidFill>
                  <a:srgbClr val="FF6600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5400" b="1" dirty="0" err="1">
                <a:ln w="31750">
                  <a:noFill/>
                </a:ln>
                <a:solidFill>
                  <a:srgbClr val="FF6600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bên</a:t>
            </a:r>
            <a:r>
              <a:rPr lang="en-US" sz="5400" b="1" dirty="0">
                <a:ln w="31750">
                  <a:noFill/>
                </a:ln>
                <a:solidFill>
                  <a:srgbClr val="FF6600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5400" b="1" dirty="0" err="1">
                <a:ln w="31750">
                  <a:noFill/>
                </a:ln>
                <a:solidFill>
                  <a:srgbClr val="FF6600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ngoài</a:t>
            </a:r>
            <a:r>
              <a:rPr lang="en-US" sz="5400" b="1" dirty="0">
                <a:ln w="31750">
                  <a:noFill/>
                </a:ln>
                <a:solidFill>
                  <a:srgbClr val="FF6600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5400" b="1" dirty="0" err="1">
                <a:ln w="31750">
                  <a:noFill/>
                </a:ln>
                <a:solidFill>
                  <a:srgbClr val="FF6600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khác</a:t>
            </a:r>
            <a:r>
              <a:rPr lang="en-US" sz="5400" b="1" dirty="0">
                <a:ln w="31750">
                  <a:noFill/>
                </a:ln>
                <a:solidFill>
                  <a:srgbClr val="FF6600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5400" b="1" dirty="0" err="1">
                <a:ln w="31750">
                  <a:noFill/>
                </a:ln>
                <a:solidFill>
                  <a:srgbClr val="FF6600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nhau</a:t>
            </a:r>
            <a:r>
              <a:rPr lang="en-US" sz="5400" b="1" dirty="0">
                <a:ln w="31750">
                  <a:noFill/>
                </a:ln>
                <a:solidFill>
                  <a:srgbClr val="FF6600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5400" b="1" dirty="0" err="1">
                <a:ln w="31750">
                  <a:noFill/>
                </a:ln>
                <a:solidFill>
                  <a:srgbClr val="FF6600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và</a:t>
            </a:r>
            <a:r>
              <a:rPr lang="en-US" sz="5400" b="1" dirty="0">
                <a:ln w="31750">
                  <a:noFill/>
                </a:ln>
                <a:solidFill>
                  <a:srgbClr val="FF6600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5400" b="1" dirty="0" err="1">
                <a:ln w="31750">
                  <a:noFill/>
                </a:ln>
                <a:solidFill>
                  <a:srgbClr val="FF6600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đều</a:t>
            </a:r>
            <a:r>
              <a:rPr lang="en-US" sz="5400" b="1" dirty="0">
                <a:ln w="31750">
                  <a:noFill/>
                </a:ln>
                <a:solidFill>
                  <a:srgbClr val="FF6600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5400" b="1" dirty="0" err="1">
                <a:ln w="31750">
                  <a:noFill/>
                </a:ln>
                <a:solidFill>
                  <a:srgbClr val="FF6600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có</a:t>
            </a:r>
            <a:r>
              <a:rPr lang="en-US" sz="5400" b="1" dirty="0">
                <a:ln w="31750">
                  <a:noFill/>
                </a:ln>
                <a:solidFill>
                  <a:srgbClr val="FF6600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5400" b="1" dirty="0" err="1">
                <a:ln w="31750">
                  <a:noFill/>
                </a:ln>
                <a:solidFill>
                  <a:srgbClr val="FF6600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những</a:t>
            </a:r>
            <a:r>
              <a:rPr lang="en-US" sz="5400" b="1" dirty="0">
                <a:ln w="31750">
                  <a:noFill/>
                </a:ln>
                <a:solidFill>
                  <a:srgbClr val="FF6600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5400" b="1" dirty="0" err="1">
                <a:ln w="31750">
                  <a:noFill/>
                </a:ln>
                <a:solidFill>
                  <a:srgbClr val="FF6600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điểm</a:t>
            </a:r>
            <a:r>
              <a:rPr lang="en-US" sz="5400" b="1" dirty="0">
                <a:ln w="31750">
                  <a:noFill/>
                </a:ln>
                <a:solidFill>
                  <a:srgbClr val="FF6600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5400" b="1" dirty="0" err="1">
                <a:ln w="31750">
                  <a:noFill/>
                </a:ln>
                <a:solidFill>
                  <a:srgbClr val="FF6600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riêng</a:t>
            </a:r>
            <a:r>
              <a:rPr lang="en-US" sz="5400" b="1" dirty="0">
                <a:ln w="31750">
                  <a:noFill/>
                </a:ln>
                <a:solidFill>
                  <a:srgbClr val="FF6600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5400" b="1" dirty="0" err="1">
                <a:ln w="31750">
                  <a:noFill/>
                </a:ln>
                <a:solidFill>
                  <a:srgbClr val="FF6600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đáng</a:t>
            </a:r>
            <a:r>
              <a:rPr lang="en-US" sz="5400" b="1" dirty="0">
                <a:ln w="31750">
                  <a:noFill/>
                </a:ln>
                <a:solidFill>
                  <a:srgbClr val="FF6600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5400" b="1" dirty="0" err="1">
                <a:ln w="31750">
                  <a:noFill/>
                </a:ln>
                <a:solidFill>
                  <a:srgbClr val="FF6600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yêu</a:t>
            </a:r>
            <a:r>
              <a:rPr lang="en-US" sz="5400" b="1" dirty="0">
                <a:ln w="31750">
                  <a:noFill/>
                </a:ln>
                <a:solidFill>
                  <a:srgbClr val="FF6600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. Ai </a:t>
            </a:r>
            <a:r>
              <a:rPr lang="en-US" sz="5400" b="1" dirty="0" err="1">
                <a:ln w="31750">
                  <a:noFill/>
                </a:ln>
                <a:solidFill>
                  <a:srgbClr val="FF6600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cũng</a:t>
            </a:r>
            <a:r>
              <a:rPr lang="en-US" sz="5400" b="1" dirty="0">
                <a:ln w="31750">
                  <a:noFill/>
                </a:ln>
                <a:solidFill>
                  <a:srgbClr val="FF6600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5400" b="1" dirty="0" err="1">
                <a:ln w="31750">
                  <a:noFill/>
                </a:ln>
                <a:solidFill>
                  <a:srgbClr val="FF6600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có</a:t>
            </a:r>
            <a:r>
              <a:rPr lang="en-US" sz="5400" b="1" dirty="0">
                <a:ln w="31750">
                  <a:noFill/>
                </a:ln>
                <a:solidFill>
                  <a:srgbClr val="FF6600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5400" b="1" dirty="0" err="1">
                <a:ln w="31750">
                  <a:noFill/>
                </a:ln>
                <a:solidFill>
                  <a:srgbClr val="FF6600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quyền</a:t>
            </a:r>
            <a:r>
              <a:rPr lang="en-US" sz="5400" b="1" dirty="0">
                <a:ln w="31750">
                  <a:noFill/>
                </a:ln>
                <a:solidFill>
                  <a:srgbClr val="FF6600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5400" b="1" dirty="0" err="1">
                <a:ln w="31750">
                  <a:noFill/>
                </a:ln>
                <a:solidFill>
                  <a:srgbClr val="FF6600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từ</a:t>
            </a:r>
            <a:r>
              <a:rPr lang="en-US" sz="5400" b="1" dirty="0">
                <a:ln w="31750">
                  <a:noFill/>
                </a:ln>
                <a:solidFill>
                  <a:srgbClr val="FF6600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5400" b="1" dirty="0" err="1">
                <a:ln w="31750">
                  <a:noFill/>
                </a:ln>
                <a:solidFill>
                  <a:srgbClr val="FF6600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hào</a:t>
            </a:r>
            <a:r>
              <a:rPr lang="en-US" sz="5400" b="1" dirty="0">
                <a:ln w="31750">
                  <a:noFill/>
                </a:ln>
                <a:solidFill>
                  <a:srgbClr val="FF6600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, </a:t>
            </a:r>
            <a:r>
              <a:rPr lang="en-US" sz="5400" b="1" dirty="0" err="1">
                <a:ln w="31750">
                  <a:noFill/>
                </a:ln>
                <a:solidFill>
                  <a:srgbClr val="FF6600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hài</a:t>
            </a:r>
            <a:r>
              <a:rPr lang="en-US" sz="5400" b="1" dirty="0">
                <a:ln w="31750">
                  <a:noFill/>
                </a:ln>
                <a:solidFill>
                  <a:srgbClr val="FF6600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5400" b="1" dirty="0" err="1">
                <a:ln w="31750">
                  <a:noFill/>
                </a:ln>
                <a:solidFill>
                  <a:srgbClr val="FF6600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lòng</a:t>
            </a:r>
            <a:r>
              <a:rPr lang="en-US" sz="5400" b="1" dirty="0">
                <a:ln w="31750">
                  <a:noFill/>
                </a:ln>
                <a:solidFill>
                  <a:srgbClr val="FF6600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5400" b="1" dirty="0" err="1">
                <a:ln w="31750">
                  <a:noFill/>
                </a:ln>
                <a:solidFill>
                  <a:srgbClr val="FF6600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với</a:t>
            </a:r>
            <a:r>
              <a:rPr lang="en-US" sz="5400" b="1" dirty="0">
                <a:ln w="31750">
                  <a:noFill/>
                </a:ln>
                <a:solidFill>
                  <a:srgbClr val="FF6600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5400" b="1" dirty="0" err="1">
                <a:ln w="31750">
                  <a:noFill/>
                </a:ln>
                <a:solidFill>
                  <a:srgbClr val="FF6600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vẻ</a:t>
            </a:r>
            <a:r>
              <a:rPr lang="en-US" sz="5400" b="1" dirty="0">
                <a:ln w="31750">
                  <a:noFill/>
                </a:ln>
                <a:solidFill>
                  <a:srgbClr val="FF6600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5400" b="1" dirty="0" err="1">
                <a:ln w="31750">
                  <a:noFill/>
                </a:ln>
                <a:solidFill>
                  <a:srgbClr val="FF6600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bề</a:t>
            </a:r>
            <a:r>
              <a:rPr lang="en-US" sz="5400" b="1" dirty="0">
                <a:ln w="31750">
                  <a:noFill/>
                </a:ln>
                <a:solidFill>
                  <a:srgbClr val="FF6600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5400" b="1" dirty="0" err="1">
                <a:ln w="31750">
                  <a:noFill/>
                </a:ln>
                <a:solidFill>
                  <a:srgbClr val="FF6600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ngoài</a:t>
            </a:r>
            <a:r>
              <a:rPr lang="en-US" sz="5400" b="1" dirty="0">
                <a:ln w="31750">
                  <a:noFill/>
                </a:ln>
                <a:solidFill>
                  <a:srgbClr val="FF6600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5400" b="1" dirty="0" err="1">
                <a:ln w="31750">
                  <a:noFill/>
                </a:ln>
                <a:solidFill>
                  <a:srgbClr val="FF6600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của</a:t>
            </a:r>
            <a:r>
              <a:rPr lang="en-US" sz="5400" b="1" dirty="0">
                <a:ln w="31750">
                  <a:noFill/>
                </a:ln>
                <a:solidFill>
                  <a:srgbClr val="FF6600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5400" b="1" dirty="0" err="1">
                <a:ln w="31750">
                  <a:noFill/>
                </a:ln>
                <a:solidFill>
                  <a:srgbClr val="FF6600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mình</a:t>
            </a:r>
            <a:r>
              <a:rPr lang="en-US" sz="5400" b="1" dirty="0">
                <a:ln w="31750">
                  <a:noFill/>
                </a:ln>
                <a:solidFill>
                  <a:srgbClr val="FF6600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31133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/>
          <p:nvPr/>
        </p:nvGrpSpPr>
        <p:grpSpPr>
          <a:xfrm>
            <a:off x="2404261" y="598925"/>
            <a:ext cx="15039148" cy="769441"/>
            <a:chOff x="2404261" y="598925"/>
            <a:chExt cx="15039148" cy="769441"/>
          </a:xfrm>
        </p:grpSpPr>
        <p:sp>
          <p:nvSpPr>
            <p:cNvPr id="3" name="TextBox 21"/>
            <p:cNvSpPr txBox="1"/>
            <p:nvPr/>
          </p:nvSpPr>
          <p:spPr>
            <a:xfrm>
              <a:off x="2404261" y="661755"/>
              <a:ext cx="4495800" cy="67710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spcBef>
                  <a:spcPct val="0"/>
                </a:spcBef>
              </a:pPr>
              <a:r>
                <a:rPr lang="en-US" sz="4400" b="1" dirty="0" err="1">
                  <a:ln w="31750">
                    <a:noFill/>
                  </a:ln>
                  <a:latin typeface="UTM Avo" panose="02040603050506020204" pitchFamily="18" charset="0"/>
                  <a:ea typeface="DM Sans Bold"/>
                  <a:cs typeface="DM Sans Bold"/>
                  <a:sym typeface="DM Sans Bold"/>
                </a:rPr>
                <a:t>Hoạt</a:t>
              </a:r>
              <a:r>
                <a:rPr lang="en-US" sz="4400" b="1" dirty="0">
                  <a:ln w="31750">
                    <a:noFill/>
                  </a:ln>
                  <a:latin typeface="UTM Avo" panose="02040603050506020204" pitchFamily="18" charset="0"/>
                  <a:ea typeface="DM Sans Bold"/>
                  <a:cs typeface="DM Sans Bold"/>
                  <a:sym typeface="DM Sans Bold"/>
                </a:rPr>
                <a:t> </a:t>
              </a:r>
              <a:r>
                <a:rPr lang="en-US" sz="4400" b="1" dirty="0" err="1">
                  <a:ln w="31750">
                    <a:noFill/>
                  </a:ln>
                  <a:latin typeface="UTM Avo" panose="02040603050506020204" pitchFamily="18" charset="0"/>
                  <a:ea typeface="DM Sans Bold"/>
                  <a:cs typeface="DM Sans Bold"/>
                  <a:sym typeface="DM Sans Bold"/>
                </a:rPr>
                <a:t>động</a:t>
              </a:r>
              <a:r>
                <a:rPr lang="en-US" sz="4400" b="1" dirty="0">
                  <a:ln w="31750">
                    <a:noFill/>
                  </a:ln>
                  <a:latin typeface="UTM Avo" panose="02040603050506020204" pitchFamily="18" charset="0"/>
                  <a:ea typeface="DM Sans Bold"/>
                  <a:cs typeface="DM Sans Bold"/>
                  <a:sym typeface="DM Sans Bold"/>
                </a:rPr>
                <a:t> 2:</a:t>
              </a:r>
              <a:endParaRPr lang="en-US" sz="4400" dirty="0">
                <a:ln w="31750">
                  <a:noFill/>
                </a:ln>
                <a:latin typeface="UTM Avo" panose="02040603050506020204" pitchFamily="18" charset="0"/>
                <a:ea typeface="DM Sans Bold"/>
                <a:cs typeface="DM Sans Bold"/>
                <a:sym typeface="DM Sans Bold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6270157" y="598925"/>
              <a:ext cx="11173252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just">
                <a:spcBef>
                  <a:spcPct val="0"/>
                </a:spcBef>
              </a:pPr>
              <a:r>
                <a:rPr lang="en-US" sz="4400" dirty="0" err="1">
                  <a:ln w="31750">
                    <a:noFill/>
                  </a:ln>
                  <a:solidFill>
                    <a:prstClr val="black"/>
                  </a:solidFill>
                  <a:latin typeface="UTM Avo" panose="02040603050506020204" pitchFamily="18" charset="0"/>
                  <a:ea typeface="DM Sans Bold"/>
                  <a:cs typeface="DM Sans Bold"/>
                  <a:sym typeface="DM Sans Bold"/>
                </a:rPr>
                <a:t>Nói</a:t>
              </a:r>
              <a:r>
                <a:rPr lang="en-US" sz="4400" dirty="0">
                  <a:ln w="31750">
                    <a:noFill/>
                  </a:ln>
                  <a:solidFill>
                    <a:prstClr val="black"/>
                  </a:solidFill>
                  <a:latin typeface="UTM Avo" panose="02040603050506020204" pitchFamily="18" charset="0"/>
                  <a:ea typeface="DM Sans Bold"/>
                  <a:cs typeface="DM Sans Bold"/>
                  <a:sym typeface="DM Sans Bold"/>
                </a:rPr>
                <a:t> </a:t>
              </a:r>
              <a:r>
                <a:rPr lang="en-US" sz="4400" dirty="0" err="1">
                  <a:ln w="31750">
                    <a:noFill/>
                  </a:ln>
                  <a:solidFill>
                    <a:prstClr val="black"/>
                  </a:solidFill>
                  <a:latin typeface="UTM Avo" panose="02040603050506020204" pitchFamily="18" charset="0"/>
                  <a:ea typeface="DM Sans Bold"/>
                  <a:cs typeface="DM Sans Bold"/>
                  <a:sym typeface="DM Sans Bold"/>
                </a:rPr>
                <a:t>lời</a:t>
              </a:r>
              <a:r>
                <a:rPr lang="en-US" sz="4400" dirty="0">
                  <a:ln w="31750">
                    <a:noFill/>
                  </a:ln>
                  <a:solidFill>
                    <a:prstClr val="black"/>
                  </a:solidFill>
                  <a:latin typeface="UTM Avo" panose="02040603050506020204" pitchFamily="18" charset="0"/>
                  <a:ea typeface="DM Sans Bold"/>
                  <a:cs typeface="DM Sans Bold"/>
                  <a:sym typeface="DM Sans Bold"/>
                </a:rPr>
                <a:t> </a:t>
              </a:r>
              <a:r>
                <a:rPr lang="en-US" sz="4400" dirty="0" err="1">
                  <a:ln w="31750">
                    <a:noFill/>
                  </a:ln>
                  <a:solidFill>
                    <a:prstClr val="black"/>
                  </a:solidFill>
                  <a:latin typeface="UTM Avo" panose="02040603050506020204" pitchFamily="18" charset="0"/>
                  <a:ea typeface="DM Sans Bold"/>
                  <a:cs typeface="DM Sans Bold"/>
                  <a:sym typeface="DM Sans Bold"/>
                </a:rPr>
                <a:t>động</a:t>
              </a:r>
              <a:r>
                <a:rPr lang="en-US" sz="4400" dirty="0">
                  <a:ln w="31750">
                    <a:noFill/>
                  </a:ln>
                  <a:solidFill>
                    <a:prstClr val="black"/>
                  </a:solidFill>
                  <a:latin typeface="UTM Avo" panose="02040603050506020204" pitchFamily="18" charset="0"/>
                  <a:ea typeface="DM Sans Bold"/>
                  <a:cs typeface="DM Sans Bold"/>
                  <a:sym typeface="DM Sans Bold"/>
                </a:rPr>
                <a:t> </a:t>
              </a:r>
              <a:r>
                <a:rPr lang="en-US" sz="4400" dirty="0" err="1">
                  <a:ln w="31750">
                    <a:noFill/>
                  </a:ln>
                  <a:solidFill>
                    <a:prstClr val="black"/>
                  </a:solidFill>
                  <a:latin typeface="UTM Avo" panose="02040603050506020204" pitchFamily="18" charset="0"/>
                  <a:ea typeface="DM Sans Bold"/>
                  <a:cs typeface="DM Sans Bold"/>
                  <a:sym typeface="DM Sans Bold"/>
                </a:rPr>
                <a:t>viên</a:t>
              </a:r>
              <a:r>
                <a:rPr lang="en-US" sz="4400" dirty="0">
                  <a:ln w="31750">
                    <a:noFill/>
                  </a:ln>
                  <a:solidFill>
                    <a:prstClr val="black"/>
                  </a:solidFill>
                  <a:latin typeface="UTM Avo" panose="02040603050506020204" pitchFamily="18" charset="0"/>
                  <a:ea typeface="DM Sans Bold"/>
                  <a:cs typeface="DM Sans Bold"/>
                  <a:sym typeface="DM Sans Bold"/>
                </a:rPr>
                <a:t> </a:t>
              </a:r>
              <a:r>
                <a:rPr lang="en-US" sz="4400" dirty="0" err="1">
                  <a:ln w="31750">
                    <a:noFill/>
                  </a:ln>
                  <a:solidFill>
                    <a:prstClr val="black"/>
                  </a:solidFill>
                  <a:latin typeface="UTM Avo" panose="02040603050506020204" pitchFamily="18" charset="0"/>
                  <a:ea typeface="DM Sans Bold"/>
                  <a:cs typeface="DM Sans Bold"/>
                  <a:sym typeface="DM Sans Bold"/>
                </a:rPr>
                <a:t>để</a:t>
              </a:r>
              <a:r>
                <a:rPr lang="en-US" sz="4400" dirty="0">
                  <a:ln w="31750">
                    <a:noFill/>
                  </a:ln>
                  <a:solidFill>
                    <a:prstClr val="black"/>
                  </a:solidFill>
                  <a:latin typeface="UTM Avo" panose="02040603050506020204" pitchFamily="18" charset="0"/>
                  <a:ea typeface="DM Sans Bold"/>
                  <a:cs typeface="DM Sans Bold"/>
                  <a:sym typeface="DM Sans Bold"/>
                </a:rPr>
                <a:t> </a:t>
              </a:r>
              <a:r>
                <a:rPr lang="en-US" sz="4400" dirty="0" err="1">
                  <a:ln w="31750">
                    <a:noFill/>
                  </a:ln>
                  <a:solidFill>
                    <a:prstClr val="black"/>
                  </a:solidFill>
                  <a:latin typeface="UTM Avo" panose="02040603050506020204" pitchFamily="18" charset="0"/>
                  <a:ea typeface="DM Sans Bold"/>
                  <a:cs typeface="DM Sans Bold"/>
                  <a:sym typeface="DM Sans Bold"/>
                </a:rPr>
                <a:t>giúp</a:t>
              </a:r>
              <a:r>
                <a:rPr lang="en-US" sz="4400" dirty="0">
                  <a:ln w="31750">
                    <a:noFill/>
                  </a:ln>
                  <a:solidFill>
                    <a:prstClr val="black"/>
                  </a:solidFill>
                  <a:latin typeface="UTM Avo" panose="02040603050506020204" pitchFamily="18" charset="0"/>
                  <a:ea typeface="DM Sans Bold"/>
                  <a:cs typeface="DM Sans Bold"/>
                  <a:sym typeface="DM Sans Bold"/>
                </a:rPr>
                <a:t> </a:t>
              </a:r>
              <a:r>
                <a:rPr lang="en-US" sz="4400" dirty="0" err="1">
                  <a:ln w="31750">
                    <a:noFill/>
                  </a:ln>
                  <a:solidFill>
                    <a:prstClr val="black"/>
                  </a:solidFill>
                  <a:latin typeface="UTM Avo" panose="02040603050506020204" pitchFamily="18" charset="0"/>
                  <a:ea typeface="DM Sans Bold"/>
                  <a:cs typeface="DM Sans Bold"/>
                  <a:sym typeface="DM Sans Bold"/>
                </a:rPr>
                <a:t>bạn</a:t>
              </a:r>
              <a:r>
                <a:rPr lang="en-US" sz="4400" dirty="0">
                  <a:ln w="31750">
                    <a:noFill/>
                  </a:ln>
                  <a:solidFill>
                    <a:prstClr val="black"/>
                  </a:solidFill>
                  <a:latin typeface="UTM Avo" panose="02040603050506020204" pitchFamily="18" charset="0"/>
                  <a:ea typeface="DM Sans Bold"/>
                  <a:cs typeface="DM Sans Bold"/>
                  <a:sym typeface="DM Sans Bold"/>
                </a:rPr>
                <a:t> </a:t>
              </a:r>
              <a:r>
                <a:rPr lang="en-US" sz="4400" dirty="0" err="1">
                  <a:ln w="31750">
                    <a:noFill/>
                  </a:ln>
                  <a:solidFill>
                    <a:prstClr val="black"/>
                  </a:solidFill>
                  <a:latin typeface="UTM Avo" panose="02040603050506020204" pitchFamily="18" charset="0"/>
                  <a:ea typeface="DM Sans Bold"/>
                  <a:cs typeface="DM Sans Bold"/>
                  <a:sym typeface="DM Sans Bold"/>
                </a:rPr>
                <a:t>tự</a:t>
              </a:r>
              <a:r>
                <a:rPr lang="en-US" sz="4400" dirty="0">
                  <a:ln w="31750">
                    <a:noFill/>
                  </a:ln>
                  <a:solidFill>
                    <a:prstClr val="black"/>
                  </a:solidFill>
                  <a:latin typeface="UTM Avo" panose="02040603050506020204" pitchFamily="18" charset="0"/>
                  <a:ea typeface="DM Sans Bold"/>
                  <a:cs typeface="DM Sans Bold"/>
                  <a:sym typeface="DM Sans Bold"/>
                </a:rPr>
                <a:t> tin </a:t>
              </a:r>
              <a:r>
                <a:rPr lang="en-US" sz="4400" dirty="0" err="1">
                  <a:ln w="31750">
                    <a:noFill/>
                  </a:ln>
                  <a:solidFill>
                    <a:prstClr val="black"/>
                  </a:solidFill>
                  <a:latin typeface="UTM Avo" panose="02040603050506020204" pitchFamily="18" charset="0"/>
                  <a:ea typeface="DM Sans Bold"/>
                  <a:cs typeface="DM Sans Bold"/>
                  <a:sym typeface="DM Sans Bold"/>
                </a:rPr>
                <a:t>hơn</a:t>
              </a:r>
              <a:r>
                <a:rPr lang="en-US" sz="4400" dirty="0">
                  <a:ln w="31750">
                    <a:noFill/>
                  </a:ln>
                  <a:solidFill>
                    <a:prstClr val="black"/>
                  </a:solidFill>
                  <a:latin typeface="UTM Avo" panose="02040603050506020204" pitchFamily="18" charset="0"/>
                  <a:ea typeface="DM Sans Bold"/>
                  <a:cs typeface="DM Sans Bold"/>
                  <a:sym typeface="DM Sans Bold"/>
                </a:rPr>
                <a:t>.</a:t>
              </a: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443209" y="12382500"/>
            <a:ext cx="12762428" cy="689171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89" y="266700"/>
            <a:ext cx="1680188" cy="168018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182" y="1592911"/>
            <a:ext cx="7449958" cy="565757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01200" y="1668046"/>
            <a:ext cx="7443861" cy="573683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20303" y="7250489"/>
            <a:ext cx="13850758" cy="2346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692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3329916"/>
            <a:ext cx="7918159" cy="6013135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9191455" y="3331593"/>
            <a:ext cx="8419468" cy="2247921"/>
            <a:chOff x="9067800" y="524772"/>
            <a:chExt cx="8419468" cy="2247921"/>
          </a:xfrm>
        </p:grpSpPr>
        <p:sp>
          <p:nvSpPr>
            <p:cNvPr id="10" name="TextBox 14"/>
            <p:cNvSpPr txBox="1"/>
            <p:nvPr/>
          </p:nvSpPr>
          <p:spPr>
            <a:xfrm>
              <a:off x="9067800" y="524772"/>
              <a:ext cx="8419468" cy="2247921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267B4E"/>
              </a:solidFill>
            </a:ln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20"/>
                </a:lnSpc>
              </a:pPr>
              <a:endParaRPr/>
            </a:p>
          </p:txBody>
        </p:sp>
        <p:sp>
          <p:nvSpPr>
            <p:cNvPr id="2" name="Rectangle 1"/>
            <p:cNvSpPr/>
            <p:nvPr/>
          </p:nvSpPr>
          <p:spPr>
            <a:xfrm>
              <a:off x="9307187" y="679236"/>
              <a:ext cx="7931331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vi-VN" sz="4000" dirty="0">
                  <a:ln w="31750">
                    <a:noFill/>
                  </a:ln>
                  <a:solidFill>
                    <a:prstClr val="black"/>
                  </a:solidFill>
                  <a:latin typeface="UTM Avo" panose="02040603050506020204" pitchFamily="18" charset="0"/>
                  <a:ea typeface="DM Sans Bold"/>
                  <a:cs typeface="DM Sans Bold"/>
                  <a:sym typeface="DM Sans Bold"/>
                </a:rPr>
                <a:t>“Quan trọng là mình ngoan và biết giúp đỡ mọi người, không phải là da trắng hay đen.”</a:t>
              </a:r>
              <a:endParaRPr lang="en-GB" sz="1600" dirty="0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1303" y="883130"/>
            <a:ext cx="5362352" cy="2144071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9191455" y="677172"/>
            <a:ext cx="8419468" cy="2247921"/>
            <a:chOff x="9067800" y="524772"/>
            <a:chExt cx="8419468" cy="2247921"/>
          </a:xfrm>
        </p:grpSpPr>
        <p:sp>
          <p:nvSpPr>
            <p:cNvPr id="13" name="TextBox 14"/>
            <p:cNvSpPr txBox="1"/>
            <p:nvPr/>
          </p:nvSpPr>
          <p:spPr>
            <a:xfrm>
              <a:off x="9067800" y="524772"/>
              <a:ext cx="8419468" cy="2247921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267B4E"/>
              </a:solidFill>
            </a:ln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20"/>
                </a:lnSpc>
              </a:pPr>
              <a:endParaRPr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9307187" y="679236"/>
              <a:ext cx="7931331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vi-VN" sz="4000" dirty="0">
                  <a:ln w="31750">
                    <a:noFill/>
                  </a:ln>
                  <a:solidFill>
                    <a:prstClr val="black"/>
                  </a:solidFill>
                  <a:latin typeface="UTM Avo" panose="02040603050506020204" pitchFamily="18" charset="0"/>
                  <a:ea typeface="DM Sans Bold"/>
                  <a:cs typeface="DM Sans Bold"/>
                  <a:sym typeface="DM Sans Bold"/>
                </a:rPr>
                <a:t>“Bạn đẹp theo cách riêng của bạn mà! Da bạn khỏe và rất đáng yêu.”</a:t>
              </a:r>
              <a:endParaRPr lang="en-GB" sz="1600" dirty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9191455" y="5986014"/>
            <a:ext cx="8419468" cy="1620243"/>
            <a:chOff x="9067800" y="524772"/>
            <a:chExt cx="8419468" cy="2247921"/>
          </a:xfrm>
        </p:grpSpPr>
        <p:sp>
          <p:nvSpPr>
            <p:cNvPr id="16" name="TextBox 14"/>
            <p:cNvSpPr txBox="1"/>
            <p:nvPr/>
          </p:nvSpPr>
          <p:spPr>
            <a:xfrm>
              <a:off x="9067800" y="524772"/>
              <a:ext cx="8419468" cy="2247921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267B4E"/>
              </a:solidFill>
            </a:ln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20"/>
                </a:lnSpc>
              </a:pPr>
              <a:endParaRPr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9307187" y="679236"/>
              <a:ext cx="7931331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vi-VN" sz="4000" dirty="0">
                  <a:ln w="31750">
                    <a:noFill/>
                  </a:ln>
                  <a:solidFill>
                    <a:prstClr val="black"/>
                  </a:solidFill>
                  <a:latin typeface="UTM Avo" panose="02040603050506020204" pitchFamily="18" charset="0"/>
                  <a:ea typeface="DM Sans Bold"/>
                  <a:cs typeface="DM Sans Bold"/>
                  <a:sym typeface="DM Sans Bold"/>
                </a:rPr>
                <a:t>“Tớ thích nụ cười của bạn, trông rất dễ thương!”</a:t>
              </a:r>
              <a:endParaRPr lang="en-GB" sz="1600" dirty="0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9191455" y="8012756"/>
            <a:ext cx="8419468" cy="1620243"/>
            <a:chOff x="9067800" y="524772"/>
            <a:chExt cx="8419468" cy="2247921"/>
          </a:xfrm>
        </p:grpSpPr>
        <p:sp>
          <p:nvSpPr>
            <p:cNvPr id="19" name="TextBox 14"/>
            <p:cNvSpPr txBox="1"/>
            <p:nvPr/>
          </p:nvSpPr>
          <p:spPr>
            <a:xfrm>
              <a:off x="9067800" y="524772"/>
              <a:ext cx="8419468" cy="2247921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267B4E"/>
              </a:solidFill>
            </a:ln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20"/>
                </a:lnSpc>
              </a:pPr>
              <a:endParaRPr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9307187" y="679237"/>
              <a:ext cx="7931331" cy="183613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>
                <a:spcBef>
                  <a:spcPct val="0"/>
                </a:spcBef>
              </a:pPr>
              <a:r>
                <a:rPr lang="en-GB" sz="4000" dirty="0">
                  <a:ln w="31750">
                    <a:noFill/>
                  </a:ln>
                  <a:solidFill>
                    <a:prstClr val="black"/>
                  </a:solidFill>
                  <a:latin typeface="UTM Avo" panose="02040603050506020204" pitchFamily="18" charset="0"/>
                  <a:ea typeface="DM Sans Bold"/>
                  <a:cs typeface="DM Sans Bold"/>
                  <a:sym typeface="DM Sans Bold"/>
                </a:rPr>
                <a:t>“</a:t>
              </a:r>
              <a:r>
                <a:rPr lang="vi-VN" sz="4000" dirty="0">
                  <a:ln w="31750">
                    <a:noFill/>
                  </a:ln>
                  <a:solidFill>
                    <a:prstClr val="black"/>
                  </a:solidFill>
                  <a:latin typeface="UTM Avo" panose="02040603050506020204" pitchFamily="18" charset="0"/>
                  <a:ea typeface="DM Sans Bold"/>
                  <a:cs typeface="DM Sans Bold"/>
                  <a:sym typeface="DM Sans Bold"/>
                </a:rPr>
                <a:t>Ai cũng khác nhau, bạn cứ tự tin nhé!”</a:t>
              </a:r>
              <a:endParaRPr lang="en-US" sz="4000" dirty="0">
                <a:ln w="31750">
                  <a:noFill/>
                </a:ln>
                <a:solidFill>
                  <a:prstClr val="black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30251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reeform 13"/>
          <p:cNvSpPr/>
          <p:nvPr/>
        </p:nvSpPr>
        <p:spPr>
          <a:xfrm>
            <a:off x="1262710" y="1203153"/>
            <a:ext cx="15723166" cy="8181480"/>
          </a:xfrm>
          <a:custGeom>
            <a:avLst/>
            <a:gdLst>
              <a:gd name="connsiteX0" fmla="*/ 285011 w 2399478"/>
              <a:gd name="connsiteY0" fmla="*/ 0 h 532664"/>
              <a:gd name="connsiteX1" fmla="*/ 2376582 w 2399478"/>
              <a:gd name="connsiteY1" fmla="*/ 0 h 532664"/>
              <a:gd name="connsiteX2" fmla="*/ 2392772 w 2399478"/>
              <a:gd name="connsiteY2" fmla="*/ 6706 h 532664"/>
              <a:gd name="connsiteX3" fmla="*/ 2399478 w 2399478"/>
              <a:gd name="connsiteY3" fmla="*/ 22896 h 532664"/>
              <a:gd name="connsiteX4" fmla="*/ 2399478 w 2399478"/>
              <a:gd name="connsiteY4" fmla="*/ 509358 h 532664"/>
              <a:gd name="connsiteX5" fmla="*/ 2392772 w 2399478"/>
              <a:gd name="connsiteY5" fmla="*/ 525548 h 532664"/>
              <a:gd name="connsiteX6" fmla="*/ 2376582 w 2399478"/>
              <a:gd name="connsiteY6" fmla="*/ 532254 h 532664"/>
              <a:gd name="connsiteX7" fmla="*/ 285011 w 2399478"/>
              <a:gd name="connsiteY7" fmla="*/ 532254 h 532664"/>
              <a:gd name="connsiteX8" fmla="*/ 268821 w 2399478"/>
              <a:gd name="connsiteY8" fmla="*/ 525548 h 532664"/>
              <a:gd name="connsiteX9" fmla="*/ 0 w 2399478"/>
              <a:gd name="connsiteY9" fmla="*/ 474622 h 532664"/>
              <a:gd name="connsiteX10" fmla="*/ 262115 w 2399478"/>
              <a:gd name="connsiteY10" fmla="*/ 22896 h 532664"/>
              <a:gd name="connsiteX11" fmla="*/ 268821 w 2399478"/>
              <a:gd name="connsiteY11" fmla="*/ 6706 h 532664"/>
              <a:gd name="connsiteX12" fmla="*/ 285011 w 2399478"/>
              <a:gd name="connsiteY12" fmla="*/ 0 h 532664"/>
              <a:gd name="connsiteX0" fmla="*/ 285011 w 2399478"/>
              <a:gd name="connsiteY0" fmla="*/ 0 h 532664"/>
              <a:gd name="connsiteX1" fmla="*/ 2376582 w 2399478"/>
              <a:gd name="connsiteY1" fmla="*/ 0 h 532664"/>
              <a:gd name="connsiteX2" fmla="*/ 2392772 w 2399478"/>
              <a:gd name="connsiteY2" fmla="*/ 6706 h 532664"/>
              <a:gd name="connsiteX3" fmla="*/ 2399478 w 2399478"/>
              <a:gd name="connsiteY3" fmla="*/ 22896 h 532664"/>
              <a:gd name="connsiteX4" fmla="*/ 2399478 w 2399478"/>
              <a:gd name="connsiteY4" fmla="*/ 509358 h 532664"/>
              <a:gd name="connsiteX5" fmla="*/ 2392772 w 2399478"/>
              <a:gd name="connsiteY5" fmla="*/ 525548 h 532664"/>
              <a:gd name="connsiteX6" fmla="*/ 2376582 w 2399478"/>
              <a:gd name="connsiteY6" fmla="*/ 532254 h 532664"/>
              <a:gd name="connsiteX7" fmla="*/ 285011 w 2399478"/>
              <a:gd name="connsiteY7" fmla="*/ 532254 h 532664"/>
              <a:gd name="connsiteX8" fmla="*/ 268821 w 2399478"/>
              <a:gd name="connsiteY8" fmla="*/ 525548 h 532664"/>
              <a:gd name="connsiteX9" fmla="*/ 0 w 2399478"/>
              <a:gd name="connsiteY9" fmla="*/ 474622 h 532664"/>
              <a:gd name="connsiteX10" fmla="*/ 262115 w 2399478"/>
              <a:gd name="connsiteY10" fmla="*/ 22896 h 532664"/>
              <a:gd name="connsiteX11" fmla="*/ 268821 w 2399478"/>
              <a:gd name="connsiteY11" fmla="*/ 6706 h 532664"/>
              <a:gd name="connsiteX12" fmla="*/ 285011 w 2399478"/>
              <a:gd name="connsiteY12" fmla="*/ 0 h 532664"/>
              <a:gd name="connsiteX0" fmla="*/ 285011 w 2399478"/>
              <a:gd name="connsiteY0" fmla="*/ 25595 h 558259"/>
              <a:gd name="connsiteX1" fmla="*/ 971793 w 2399478"/>
              <a:gd name="connsiteY1" fmla="*/ 0 h 558259"/>
              <a:gd name="connsiteX2" fmla="*/ 2376582 w 2399478"/>
              <a:gd name="connsiteY2" fmla="*/ 25595 h 558259"/>
              <a:gd name="connsiteX3" fmla="*/ 2392772 w 2399478"/>
              <a:gd name="connsiteY3" fmla="*/ 32301 h 558259"/>
              <a:gd name="connsiteX4" fmla="*/ 2399478 w 2399478"/>
              <a:gd name="connsiteY4" fmla="*/ 48491 h 558259"/>
              <a:gd name="connsiteX5" fmla="*/ 2399478 w 2399478"/>
              <a:gd name="connsiteY5" fmla="*/ 534953 h 558259"/>
              <a:gd name="connsiteX6" fmla="*/ 2392772 w 2399478"/>
              <a:gd name="connsiteY6" fmla="*/ 551143 h 558259"/>
              <a:gd name="connsiteX7" fmla="*/ 2376582 w 2399478"/>
              <a:gd name="connsiteY7" fmla="*/ 557849 h 558259"/>
              <a:gd name="connsiteX8" fmla="*/ 285011 w 2399478"/>
              <a:gd name="connsiteY8" fmla="*/ 557849 h 558259"/>
              <a:gd name="connsiteX9" fmla="*/ 268821 w 2399478"/>
              <a:gd name="connsiteY9" fmla="*/ 551143 h 558259"/>
              <a:gd name="connsiteX10" fmla="*/ 0 w 2399478"/>
              <a:gd name="connsiteY10" fmla="*/ 500217 h 558259"/>
              <a:gd name="connsiteX11" fmla="*/ 262115 w 2399478"/>
              <a:gd name="connsiteY11" fmla="*/ 48491 h 558259"/>
              <a:gd name="connsiteX12" fmla="*/ 268821 w 2399478"/>
              <a:gd name="connsiteY12" fmla="*/ 32301 h 558259"/>
              <a:gd name="connsiteX13" fmla="*/ 285011 w 2399478"/>
              <a:gd name="connsiteY13" fmla="*/ 25595 h 558259"/>
              <a:gd name="connsiteX0" fmla="*/ 285011 w 2446704"/>
              <a:gd name="connsiteY0" fmla="*/ 25595 h 590504"/>
              <a:gd name="connsiteX1" fmla="*/ 971793 w 2446704"/>
              <a:gd name="connsiteY1" fmla="*/ 0 h 590504"/>
              <a:gd name="connsiteX2" fmla="*/ 2376582 w 2446704"/>
              <a:gd name="connsiteY2" fmla="*/ 25595 h 590504"/>
              <a:gd name="connsiteX3" fmla="*/ 2392772 w 2446704"/>
              <a:gd name="connsiteY3" fmla="*/ 32301 h 590504"/>
              <a:gd name="connsiteX4" fmla="*/ 2399478 w 2446704"/>
              <a:gd name="connsiteY4" fmla="*/ 48491 h 590504"/>
              <a:gd name="connsiteX5" fmla="*/ 2399478 w 2446704"/>
              <a:gd name="connsiteY5" fmla="*/ 534953 h 590504"/>
              <a:gd name="connsiteX6" fmla="*/ 2392772 w 2446704"/>
              <a:gd name="connsiteY6" fmla="*/ 551143 h 590504"/>
              <a:gd name="connsiteX7" fmla="*/ 2376582 w 2446704"/>
              <a:gd name="connsiteY7" fmla="*/ 557849 h 590504"/>
              <a:gd name="connsiteX8" fmla="*/ 1552191 w 2446704"/>
              <a:gd name="connsiteY8" fmla="*/ 590504 h 590504"/>
              <a:gd name="connsiteX9" fmla="*/ 285011 w 2446704"/>
              <a:gd name="connsiteY9" fmla="*/ 557849 h 590504"/>
              <a:gd name="connsiteX10" fmla="*/ 268821 w 2446704"/>
              <a:gd name="connsiteY10" fmla="*/ 551143 h 590504"/>
              <a:gd name="connsiteX11" fmla="*/ 0 w 2446704"/>
              <a:gd name="connsiteY11" fmla="*/ 500217 h 590504"/>
              <a:gd name="connsiteX12" fmla="*/ 262115 w 2446704"/>
              <a:gd name="connsiteY12" fmla="*/ 48491 h 590504"/>
              <a:gd name="connsiteX13" fmla="*/ 268821 w 2446704"/>
              <a:gd name="connsiteY13" fmla="*/ 32301 h 590504"/>
              <a:gd name="connsiteX14" fmla="*/ 285011 w 2446704"/>
              <a:gd name="connsiteY14" fmla="*/ 25595 h 590504"/>
              <a:gd name="connsiteX0" fmla="*/ 285011 w 2446704"/>
              <a:gd name="connsiteY0" fmla="*/ 25595 h 590504"/>
              <a:gd name="connsiteX1" fmla="*/ 971793 w 2446704"/>
              <a:gd name="connsiteY1" fmla="*/ 0 h 590504"/>
              <a:gd name="connsiteX2" fmla="*/ 2376582 w 2446704"/>
              <a:gd name="connsiteY2" fmla="*/ 25595 h 590504"/>
              <a:gd name="connsiteX3" fmla="*/ 2392772 w 2446704"/>
              <a:gd name="connsiteY3" fmla="*/ 32301 h 590504"/>
              <a:gd name="connsiteX4" fmla="*/ 2399478 w 2446704"/>
              <a:gd name="connsiteY4" fmla="*/ 48491 h 590504"/>
              <a:gd name="connsiteX5" fmla="*/ 2399478 w 2446704"/>
              <a:gd name="connsiteY5" fmla="*/ 534953 h 590504"/>
              <a:gd name="connsiteX6" fmla="*/ 2392772 w 2446704"/>
              <a:gd name="connsiteY6" fmla="*/ 551143 h 590504"/>
              <a:gd name="connsiteX7" fmla="*/ 2376582 w 2446704"/>
              <a:gd name="connsiteY7" fmla="*/ 557849 h 590504"/>
              <a:gd name="connsiteX8" fmla="*/ 1552191 w 2446704"/>
              <a:gd name="connsiteY8" fmla="*/ 590504 h 590504"/>
              <a:gd name="connsiteX9" fmla="*/ 285011 w 2446704"/>
              <a:gd name="connsiteY9" fmla="*/ 557849 h 590504"/>
              <a:gd name="connsiteX10" fmla="*/ 268821 w 2446704"/>
              <a:gd name="connsiteY10" fmla="*/ 551143 h 590504"/>
              <a:gd name="connsiteX11" fmla="*/ 0 w 2446704"/>
              <a:gd name="connsiteY11" fmla="*/ 500217 h 590504"/>
              <a:gd name="connsiteX12" fmla="*/ 262115 w 2446704"/>
              <a:gd name="connsiteY12" fmla="*/ 48491 h 590504"/>
              <a:gd name="connsiteX13" fmla="*/ 268821 w 2446704"/>
              <a:gd name="connsiteY13" fmla="*/ 32301 h 590504"/>
              <a:gd name="connsiteX14" fmla="*/ 285011 w 2446704"/>
              <a:gd name="connsiteY14" fmla="*/ 25595 h 590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46704" h="590504">
                <a:moveTo>
                  <a:pt x="285011" y="25595"/>
                </a:moveTo>
                <a:cubicBezTo>
                  <a:pt x="512690" y="25168"/>
                  <a:pt x="744114" y="427"/>
                  <a:pt x="971793" y="0"/>
                </a:cubicBezTo>
                <a:lnTo>
                  <a:pt x="2376582" y="25595"/>
                </a:lnTo>
                <a:cubicBezTo>
                  <a:pt x="2382655" y="25595"/>
                  <a:pt x="2388478" y="28007"/>
                  <a:pt x="2392772" y="32301"/>
                </a:cubicBezTo>
                <a:cubicBezTo>
                  <a:pt x="2397066" y="36595"/>
                  <a:pt x="2399478" y="42418"/>
                  <a:pt x="2399478" y="48491"/>
                </a:cubicBezTo>
                <a:lnTo>
                  <a:pt x="2399478" y="534953"/>
                </a:lnTo>
                <a:cubicBezTo>
                  <a:pt x="2399478" y="541025"/>
                  <a:pt x="2397066" y="546849"/>
                  <a:pt x="2392772" y="551143"/>
                </a:cubicBezTo>
                <a:cubicBezTo>
                  <a:pt x="2388478" y="555436"/>
                  <a:pt x="2526664" y="556789"/>
                  <a:pt x="2376582" y="557849"/>
                </a:cubicBezTo>
                <a:cubicBezTo>
                  <a:pt x="2081814" y="557734"/>
                  <a:pt x="1846959" y="535042"/>
                  <a:pt x="1552191" y="590504"/>
                </a:cubicBezTo>
                <a:lnTo>
                  <a:pt x="285011" y="557849"/>
                </a:lnTo>
                <a:cubicBezTo>
                  <a:pt x="278938" y="557849"/>
                  <a:pt x="316323" y="560748"/>
                  <a:pt x="268821" y="551143"/>
                </a:cubicBezTo>
                <a:cubicBezTo>
                  <a:pt x="221319" y="541538"/>
                  <a:pt x="0" y="506289"/>
                  <a:pt x="0" y="500217"/>
                </a:cubicBezTo>
                <a:cubicBezTo>
                  <a:pt x="112335" y="338063"/>
                  <a:pt x="262115" y="210645"/>
                  <a:pt x="262115" y="48491"/>
                </a:cubicBezTo>
                <a:cubicBezTo>
                  <a:pt x="262115" y="42418"/>
                  <a:pt x="264527" y="36595"/>
                  <a:pt x="268821" y="32301"/>
                </a:cubicBezTo>
                <a:cubicBezTo>
                  <a:pt x="273115" y="28007"/>
                  <a:pt x="278938" y="25595"/>
                  <a:pt x="285011" y="25595"/>
                </a:cubicBezTo>
                <a:close/>
              </a:path>
            </a:pathLst>
          </a:custGeom>
          <a:solidFill>
            <a:schemeClr val="bg1"/>
          </a:solidFill>
          <a:ln w="88900">
            <a:solidFill>
              <a:schemeClr val="accent6">
                <a:lumMod val="50000"/>
              </a:schemeClr>
            </a:solidFill>
            <a:prstDash val="sysDash"/>
          </a:ln>
        </p:spPr>
      </p:sp>
      <p:sp>
        <p:nvSpPr>
          <p:cNvPr id="3" name="Freeform 3"/>
          <p:cNvSpPr/>
          <p:nvPr/>
        </p:nvSpPr>
        <p:spPr>
          <a:xfrm>
            <a:off x="15026643" y="349783"/>
            <a:ext cx="4601335" cy="4231794"/>
          </a:xfrm>
          <a:custGeom>
            <a:avLst/>
            <a:gdLst/>
            <a:ahLst/>
            <a:cxnLst/>
            <a:rect l="l" t="t" r="r" b="b"/>
            <a:pathLst>
              <a:path w="4209514" h="4114800">
                <a:moveTo>
                  <a:pt x="0" y="0"/>
                </a:moveTo>
                <a:lnTo>
                  <a:pt x="4209514" y="0"/>
                </a:lnTo>
                <a:lnTo>
                  <a:pt x="42095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050708">
            <a:off x="-1623825" y="2295979"/>
            <a:ext cx="4147389" cy="3583132"/>
          </a:xfrm>
          <a:custGeom>
            <a:avLst/>
            <a:gdLst/>
            <a:ahLst/>
            <a:cxnLst/>
            <a:rect l="l" t="t" r="r" b="b"/>
            <a:pathLst>
              <a:path w="4258525" h="4114800">
                <a:moveTo>
                  <a:pt x="0" y="0"/>
                </a:moveTo>
                <a:lnTo>
                  <a:pt x="4258525" y="0"/>
                </a:lnTo>
                <a:lnTo>
                  <a:pt x="425852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359375" y="8134142"/>
            <a:ext cx="8778723" cy="3709011"/>
          </a:xfrm>
          <a:custGeom>
            <a:avLst/>
            <a:gdLst/>
            <a:ahLst/>
            <a:cxnLst/>
            <a:rect l="l" t="t" r="r" b="b"/>
            <a:pathLst>
              <a:path w="8778723" h="3709011">
                <a:moveTo>
                  <a:pt x="0" y="0"/>
                </a:moveTo>
                <a:lnTo>
                  <a:pt x="8778724" y="0"/>
                </a:lnTo>
                <a:lnTo>
                  <a:pt x="8778724" y="3709011"/>
                </a:lnTo>
                <a:lnTo>
                  <a:pt x="0" y="370901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964295" y="8246670"/>
            <a:ext cx="8778723" cy="3709011"/>
          </a:xfrm>
          <a:custGeom>
            <a:avLst/>
            <a:gdLst/>
            <a:ahLst/>
            <a:cxnLst/>
            <a:rect l="l" t="t" r="r" b="b"/>
            <a:pathLst>
              <a:path w="8778723" h="3709011">
                <a:moveTo>
                  <a:pt x="0" y="0"/>
                </a:moveTo>
                <a:lnTo>
                  <a:pt x="8778723" y="0"/>
                </a:lnTo>
                <a:lnTo>
                  <a:pt x="8778723" y="3709010"/>
                </a:lnTo>
                <a:lnTo>
                  <a:pt x="0" y="370901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9695075" y="8461630"/>
            <a:ext cx="8778723" cy="3709011"/>
          </a:xfrm>
          <a:custGeom>
            <a:avLst/>
            <a:gdLst/>
            <a:ahLst/>
            <a:cxnLst/>
            <a:rect l="l" t="t" r="r" b="b"/>
            <a:pathLst>
              <a:path w="8778723" h="3709011">
                <a:moveTo>
                  <a:pt x="8778723" y="0"/>
                </a:moveTo>
                <a:lnTo>
                  <a:pt x="0" y="0"/>
                </a:lnTo>
                <a:lnTo>
                  <a:pt x="0" y="3709011"/>
                </a:lnTo>
                <a:lnTo>
                  <a:pt x="8778723" y="3709011"/>
                </a:lnTo>
                <a:lnTo>
                  <a:pt x="8778723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0" name="Freeform 10"/>
          <p:cNvSpPr/>
          <p:nvPr/>
        </p:nvSpPr>
        <p:spPr>
          <a:xfrm rot="181643" flipH="1">
            <a:off x="-353627" y="4834338"/>
            <a:ext cx="5426336" cy="6374550"/>
          </a:xfrm>
          <a:custGeom>
            <a:avLst/>
            <a:gdLst/>
            <a:ahLst/>
            <a:cxnLst/>
            <a:rect l="l" t="t" r="r" b="b"/>
            <a:pathLst>
              <a:path w="5426336" h="6374550">
                <a:moveTo>
                  <a:pt x="5426336" y="0"/>
                </a:moveTo>
                <a:lnTo>
                  <a:pt x="0" y="0"/>
                </a:lnTo>
                <a:lnTo>
                  <a:pt x="0" y="6374550"/>
                </a:lnTo>
                <a:lnTo>
                  <a:pt x="5426336" y="6374550"/>
                </a:lnTo>
                <a:lnTo>
                  <a:pt x="5426336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0" name="Freeform 13"/>
          <p:cNvSpPr/>
          <p:nvPr/>
        </p:nvSpPr>
        <p:spPr>
          <a:xfrm rot="20800002">
            <a:off x="13666530" y="5598467"/>
            <a:ext cx="6638693" cy="5645756"/>
          </a:xfrm>
          <a:custGeom>
            <a:avLst/>
            <a:gdLst/>
            <a:ahLst/>
            <a:cxnLst/>
            <a:rect l="l" t="t" r="r" b="b"/>
            <a:pathLst>
              <a:path w="8198739" h="8229600">
                <a:moveTo>
                  <a:pt x="0" y="0"/>
                </a:moveTo>
                <a:lnTo>
                  <a:pt x="8198739" y="0"/>
                </a:lnTo>
                <a:lnTo>
                  <a:pt x="819873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33" name="Group 32"/>
          <p:cNvGrpSpPr/>
          <p:nvPr/>
        </p:nvGrpSpPr>
        <p:grpSpPr>
          <a:xfrm>
            <a:off x="794824" y="-188740"/>
            <a:ext cx="4442429" cy="4114800"/>
            <a:chOff x="1437516" y="-66011"/>
            <a:chExt cx="4442429" cy="4114800"/>
          </a:xfrm>
        </p:grpSpPr>
        <p:sp>
          <p:nvSpPr>
            <p:cNvPr id="22" name="Freeform 9"/>
            <p:cNvSpPr/>
            <p:nvPr/>
          </p:nvSpPr>
          <p:spPr>
            <a:xfrm>
              <a:off x="1437516" y="-66011"/>
              <a:ext cx="4442429" cy="4114800"/>
            </a:xfrm>
            <a:custGeom>
              <a:avLst/>
              <a:gdLst/>
              <a:ahLst/>
              <a:cxnLst/>
              <a:rect l="l" t="t" r="r" b="b"/>
              <a:pathLst>
                <a:path w="4442429" h="4114800">
                  <a:moveTo>
                    <a:pt x="0" y="0"/>
                  </a:moveTo>
                  <a:lnTo>
                    <a:pt x="4442429" y="0"/>
                  </a:lnTo>
                  <a:lnTo>
                    <a:pt x="4442429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25" name="Group 24"/>
            <p:cNvGrpSpPr/>
            <p:nvPr/>
          </p:nvGrpSpPr>
          <p:grpSpPr>
            <a:xfrm>
              <a:off x="2408810" y="1057493"/>
              <a:ext cx="2477724" cy="1741373"/>
              <a:chOff x="3598776" y="948977"/>
              <a:chExt cx="2477724" cy="1741373"/>
            </a:xfrm>
          </p:grpSpPr>
          <p:sp>
            <p:nvSpPr>
              <p:cNvPr id="23" name="TextBox 17"/>
              <p:cNvSpPr txBox="1"/>
              <p:nvPr/>
            </p:nvSpPr>
            <p:spPr>
              <a:xfrm>
                <a:off x="3598776" y="966801"/>
                <a:ext cx="2455609" cy="1723549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ct val="70000"/>
                  </a:lnSpc>
                </a:pPr>
                <a:r>
                  <a:rPr lang="en-US" sz="8000" b="1" dirty="0" err="1">
                    <a:ln w="12700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latin typeface="#9Slide07 IcielKoni" pitchFamily="2" charset="0"/>
                    <a:ea typeface="VAG Rounded Next Heavy"/>
                    <a:cs typeface="VAG Rounded Next Heavy"/>
                    <a:sym typeface="VAG Rounded Next Heavy"/>
                  </a:rPr>
                  <a:t>Ghi</a:t>
                </a:r>
                <a:r>
                  <a:rPr lang="en-US" sz="8000" b="1" dirty="0">
                    <a:ln w="12700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latin typeface="#9Slide07 IcielKoni" pitchFamily="2" charset="0"/>
                    <a:ea typeface="VAG Rounded Next Heavy"/>
                    <a:cs typeface="VAG Rounded Next Heavy"/>
                    <a:sym typeface="VAG Rounded Next Heavy"/>
                  </a:rPr>
                  <a:t> </a:t>
                </a:r>
                <a:r>
                  <a:rPr lang="en-US" sz="8000" b="1" dirty="0" err="1">
                    <a:ln w="12700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latin typeface="#9Slide07 IcielKoni" pitchFamily="2" charset="0"/>
                    <a:ea typeface="VAG Rounded Next Heavy"/>
                    <a:cs typeface="VAG Rounded Next Heavy"/>
                    <a:sym typeface="VAG Rounded Next Heavy"/>
                  </a:rPr>
                  <a:t>nhớ</a:t>
                </a:r>
                <a:endParaRPr lang="en-US" sz="8000" b="1" dirty="0">
                  <a:ln w="127000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#9Slide07 IcielKoni" pitchFamily="2" charset="0"/>
                  <a:ea typeface="VAG Rounded Next Heavy"/>
                  <a:cs typeface="VAG Rounded Next Heavy"/>
                  <a:sym typeface="VAG Rounded Next Heavy"/>
                </a:endParaRPr>
              </a:p>
            </p:txBody>
          </p:sp>
          <p:sp>
            <p:nvSpPr>
              <p:cNvPr id="24" name="TextBox 17"/>
              <p:cNvSpPr txBox="1"/>
              <p:nvPr/>
            </p:nvSpPr>
            <p:spPr>
              <a:xfrm>
                <a:off x="3620891" y="948977"/>
                <a:ext cx="2455609" cy="1723549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ct val="70000"/>
                  </a:lnSpc>
                </a:pPr>
                <a:r>
                  <a:rPr lang="en-US" sz="8000" b="1" dirty="0" err="1">
                    <a:solidFill>
                      <a:schemeClr val="bg1"/>
                    </a:solidFill>
                    <a:latin typeface="#9Slide07 IcielKoni" pitchFamily="2" charset="0"/>
                    <a:ea typeface="VAG Rounded Next Heavy"/>
                    <a:cs typeface="VAG Rounded Next Heavy"/>
                    <a:sym typeface="VAG Rounded Next Heavy"/>
                  </a:rPr>
                  <a:t>Ghi</a:t>
                </a:r>
                <a:r>
                  <a:rPr lang="en-US" sz="8000" b="1" dirty="0">
                    <a:solidFill>
                      <a:schemeClr val="bg1"/>
                    </a:solidFill>
                    <a:latin typeface="#9Slide07 IcielKoni" pitchFamily="2" charset="0"/>
                    <a:ea typeface="VAG Rounded Next Heavy"/>
                    <a:cs typeface="VAG Rounded Next Heavy"/>
                    <a:sym typeface="VAG Rounded Next Heavy"/>
                  </a:rPr>
                  <a:t> </a:t>
                </a:r>
                <a:r>
                  <a:rPr lang="en-US" sz="8000" b="1" dirty="0" err="1">
                    <a:solidFill>
                      <a:schemeClr val="bg1"/>
                    </a:solidFill>
                    <a:latin typeface="#9Slide07 IcielKoni" pitchFamily="2" charset="0"/>
                    <a:ea typeface="VAG Rounded Next Heavy"/>
                    <a:cs typeface="VAG Rounded Next Heavy"/>
                    <a:sym typeface="VAG Rounded Next Heavy"/>
                  </a:rPr>
                  <a:t>nhớ</a:t>
                </a:r>
                <a:endParaRPr lang="en-US" sz="8000" b="1" dirty="0">
                  <a:solidFill>
                    <a:schemeClr val="bg1"/>
                  </a:solidFill>
                  <a:latin typeface="#9Slide07 IcielKoni" pitchFamily="2" charset="0"/>
                  <a:ea typeface="VAG Rounded Next Heavy"/>
                  <a:cs typeface="VAG Rounded Next Heavy"/>
                  <a:sym typeface="VAG Rounded Next Heavy"/>
                </a:endParaRPr>
              </a:p>
            </p:txBody>
          </p:sp>
        </p:grpSp>
      </p:grpSp>
      <p:sp>
        <p:nvSpPr>
          <p:cNvPr id="32" name="TextBox 31"/>
          <p:cNvSpPr txBox="1"/>
          <p:nvPr/>
        </p:nvSpPr>
        <p:spPr>
          <a:xfrm>
            <a:off x="2732628" y="84253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30" name="Rectangle 29"/>
          <p:cNvSpPr/>
          <p:nvPr/>
        </p:nvSpPr>
        <p:spPr>
          <a:xfrm>
            <a:off x="4515180" y="3360118"/>
            <a:ext cx="952632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722313" algn="just">
              <a:spcBef>
                <a:spcPct val="0"/>
              </a:spcBef>
            </a:pPr>
            <a:r>
              <a:rPr lang="en-US" sz="5400" b="1" dirty="0" err="1">
                <a:ln w="31750">
                  <a:noFill/>
                </a:ln>
                <a:solidFill>
                  <a:srgbClr val="FF6600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Chúng</a:t>
            </a:r>
            <a:r>
              <a:rPr lang="en-US" sz="5400" b="1" dirty="0">
                <a:ln w="31750">
                  <a:noFill/>
                </a:ln>
                <a:solidFill>
                  <a:srgbClr val="FF6600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ta </a:t>
            </a:r>
            <a:r>
              <a:rPr lang="en-US" sz="5400" b="1" dirty="0" err="1">
                <a:ln w="31750">
                  <a:noFill/>
                </a:ln>
                <a:solidFill>
                  <a:srgbClr val="FF6600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nên</a:t>
            </a:r>
            <a:r>
              <a:rPr lang="en-US" sz="5400" b="1" dirty="0">
                <a:ln w="31750">
                  <a:noFill/>
                </a:ln>
                <a:solidFill>
                  <a:srgbClr val="FF6600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5400" b="1" dirty="0" err="1">
                <a:ln w="31750">
                  <a:noFill/>
                </a:ln>
                <a:solidFill>
                  <a:srgbClr val="FF6600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có</a:t>
            </a:r>
            <a:r>
              <a:rPr lang="en-US" sz="5400" b="1" dirty="0">
                <a:ln w="31750">
                  <a:noFill/>
                </a:ln>
                <a:solidFill>
                  <a:srgbClr val="FF6600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5400" b="1" dirty="0" err="1">
                <a:ln w="31750">
                  <a:noFill/>
                </a:ln>
                <a:solidFill>
                  <a:srgbClr val="FF6600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cái</a:t>
            </a:r>
            <a:r>
              <a:rPr lang="en-US" sz="5400" b="1" dirty="0">
                <a:ln w="31750">
                  <a:noFill/>
                </a:ln>
                <a:solidFill>
                  <a:srgbClr val="FF6600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5400" b="1" dirty="0" err="1">
                <a:ln w="31750">
                  <a:noFill/>
                </a:ln>
                <a:solidFill>
                  <a:srgbClr val="FF6600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nhìn</a:t>
            </a:r>
            <a:r>
              <a:rPr lang="en-US" sz="5400" b="1" dirty="0">
                <a:ln w="31750">
                  <a:noFill/>
                </a:ln>
                <a:solidFill>
                  <a:srgbClr val="FF6600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5400" b="1" dirty="0" err="1">
                <a:ln w="31750">
                  <a:noFill/>
                </a:ln>
                <a:solidFill>
                  <a:srgbClr val="FF6600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tích</a:t>
            </a:r>
            <a:r>
              <a:rPr lang="en-US" sz="5400" b="1" dirty="0">
                <a:ln w="31750">
                  <a:noFill/>
                </a:ln>
                <a:solidFill>
                  <a:srgbClr val="FF6600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5400" b="1" dirty="0" err="1">
                <a:ln w="31750">
                  <a:noFill/>
                </a:ln>
                <a:solidFill>
                  <a:srgbClr val="FF6600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cực</a:t>
            </a:r>
            <a:r>
              <a:rPr lang="en-US" sz="5400" b="1" dirty="0">
                <a:ln w="31750">
                  <a:noFill/>
                </a:ln>
                <a:solidFill>
                  <a:srgbClr val="FF6600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5400" b="1" dirty="0" err="1">
                <a:ln w="31750">
                  <a:noFill/>
                </a:ln>
                <a:solidFill>
                  <a:srgbClr val="FF6600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về</a:t>
            </a:r>
            <a:r>
              <a:rPr lang="en-US" sz="5400" b="1" dirty="0">
                <a:ln w="31750">
                  <a:noFill/>
                </a:ln>
                <a:solidFill>
                  <a:srgbClr val="FF6600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5400" b="1" dirty="0" err="1">
                <a:ln w="31750">
                  <a:noFill/>
                </a:ln>
                <a:solidFill>
                  <a:srgbClr val="FF6600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vẻ</a:t>
            </a:r>
            <a:r>
              <a:rPr lang="en-US" sz="5400" b="1" dirty="0">
                <a:ln w="31750">
                  <a:noFill/>
                </a:ln>
                <a:solidFill>
                  <a:srgbClr val="FF6600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5400" b="1" dirty="0" err="1">
                <a:ln w="31750">
                  <a:noFill/>
                </a:ln>
                <a:solidFill>
                  <a:srgbClr val="FF6600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bên</a:t>
            </a:r>
            <a:r>
              <a:rPr lang="en-US" sz="5400" b="1" dirty="0">
                <a:ln w="31750">
                  <a:noFill/>
                </a:ln>
                <a:solidFill>
                  <a:srgbClr val="FF6600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5400" b="1" dirty="0" err="1">
                <a:ln w="31750">
                  <a:noFill/>
                </a:ln>
                <a:solidFill>
                  <a:srgbClr val="FF6600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ngoài</a:t>
            </a:r>
            <a:r>
              <a:rPr lang="en-US" sz="5400" b="1" dirty="0">
                <a:ln w="31750">
                  <a:noFill/>
                </a:ln>
                <a:solidFill>
                  <a:srgbClr val="FF6600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5400" b="1" dirty="0" err="1">
                <a:ln w="31750">
                  <a:noFill/>
                </a:ln>
                <a:solidFill>
                  <a:srgbClr val="FF6600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của</a:t>
            </a:r>
            <a:r>
              <a:rPr lang="en-US" sz="5400" b="1" dirty="0">
                <a:ln w="31750">
                  <a:noFill/>
                </a:ln>
                <a:solidFill>
                  <a:srgbClr val="FF6600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5400" b="1" dirty="0" err="1">
                <a:ln w="31750">
                  <a:noFill/>
                </a:ln>
                <a:solidFill>
                  <a:srgbClr val="FF6600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bản</a:t>
            </a:r>
            <a:r>
              <a:rPr lang="en-US" sz="5400" b="1" dirty="0">
                <a:ln w="31750">
                  <a:noFill/>
                </a:ln>
                <a:solidFill>
                  <a:srgbClr val="FF6600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5400" b="1" dirty="0" err="1">
                <a:ln w="31750">
                  <a:noFill/>
                </a:ln>
                <a:solidFill>
                  <a:srgbClr val="FF6600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thân</a:t>
            </a:r>
            <a:r>
              <a:rPr lang="en-US" sz="5400" b="1" dirty="0">
                <a:ln w="31750">
                  <a:noFill/>
                </a:ln>
                <a:solidFill>
                  <a:srgbClr val="FF6600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5400" b="1" dirty="0" err="1">
                <a:ln w="31750">
                  <a:noFill/>
                </a:ln>
                <a:solidFill>
                  <a:srgbClr val="FF6600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và</a:t>
            </a:r>
            <a:r>
              <a:rPr lang="en-US" sz="5400" b="1" dirty="0">
                <a:ln w="31750">
                  <a:noFill/>
                </a:ln>
                <a:solidFill>
                  <a:srgbClr val="FF6600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5400" b="1" dirty="0" err="1">
                <a:ln w="31750">
                  <a:noFill/>
                </a:ln>
                <a:solidFill>
                  <a:srgbClr val="FF6600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người</a:t>
            </a:r>
            <a:r>
              <a:rPr lang="en-US" sz="5400" b="1" dirty="0">
                <a:ln w="31750">
                  <a:noFill/>
                </a:ln>
                <a:solidFill>
                  <a:srgbClr val="FF6600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5400" b="1" dirty="0" err="1">
                <a:ln w="31750">
                  <a:noFill/>
                </a:ln>
                <a:solidFill>
                  <a:srgbClr val="FF6600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khác</a:t>
            </a:r>
            <a:r>
              <a:rPr lang="en-US" sz="5400" b="1" dirty="0">
                <a:ln w="31750">
                  <a:noFill/>
                </a:ln>
                <a:solidFill>
                  <a:srgbClr val="FF6600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20964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reeform 13"/>
          <p:cNvSpPr/>
          <p:nvPr/>
        </p:nvSpPr>
        <p:spPr>
          <a:xfrm>
            <a:off x="1262710" y="1203153"/>
            <a:ext cx="15723166" cy="8181480"/>
          </a:xfrm>
          <a:custGeom>
            <a:avLst/>
            <a:gdLst>
              <a:gd name="connsiteX0" fmla="*/ 285011 w 2399478"/>
              <a:gd name="connsiteY0" fmla="*/ 0 h 532664"/>
              <a:gd name="connsiteX1" fmla="*/ 2376582 w 2399478"/>
              <a:gd name="connsiteY1" fmla="*/ 0 h 532664"/>
              <a:gd name="connsiteX2" fmla="*/ 2392772 w 2399478"/>
              <a:gd name="connsiteY2" fmla="*/ 6706 h 532664"/>
              <a:gd name="connsiteX3" fmla="*/ 2399478 w 2399478"/>
              <a:gd name="connsiteY3" fmla="*/ 22896 h 532664"/>
              <a:gd name="connsiteX4" fmla="*/ 2399478 w 2399478"/>
              <a:gd name="connsiteY4" fmla="*/ 509358 h 532664"/>
              <a:gd name="connsiteX5" fmla="*/ 2392772 w 2399478"/>
              <a:gd name="connsiteY5" fmla="*/ 525548 h 532664"/>
              <a:gd name="connsiteX6" fmla="*/ 2376582 w 2399478"/>
              <a:gd name="connsiteY6" fmla="*/ 532254 h 532664"/>
              <a:gd name="connsiteX7" fmla="*/ 285011 w 2399478"/>
              <a:gd name="connsiteY7" fmla="*/ 532254 h 532664"/>
              <a:gd name="connsiteX8" fmla="*/ 268821 w 2399478"/>
              <a:gd name="connsiteY8" fmla="*/ 525548 h 532664"/>
              <a:gd name="connsiteX9" fmla="*/ 0 w 2399478"/>
              <a:gd name="connsiteY9" fmla="*/ 474622 h 532664"/>
              <a:gd name="connsiteX10" fmla="*/ 262115 w 2399478"/>
              <a:gd name="connsiteY10" fmla="*/ 22896 h 532664"/>
              <a:gd name="connsiteX11" fmla="*/ 268821 w 2399478"/>
              <a:gd name="connsiteY11" fmla="*/ 6706 h 532664"/>
              <a:gd name="connsiteX12" fmla="*/ 285011 w 2399478"/>
              <a:gd name="connsiteY12" fmla="*/ 0 h 532664"/>
              <a:gd name="connsiteX0" fmla="*/ 285011 w 2399478"/>
              <a:gd name="connsiteY0" fmla="*/ 0 h 532664"/>
              <a:gd name="connsiteX1" fmla="*/ 2376582 w 2399478"/>
              <a:gd name="connsiteY1" fmla="*/ 0 h 532664"/>
              <a:gd name="connsiteX2" fmla="*/ 2392772 w 2399478"/>
              <a:gd name="connsiteY2" fmla="*/ 6706 h 532664"/>
              <a:gd name="connsiteX3" fmla="*/ 2399478 w 2399478"/>
              <a:gd name="connsiteY3" fmla="*/ 22896 h 532664"/>
              <a:gd name="connsiteX4" fmla="*/ 2399478 w 2399478"/>
              <a:gd name="connsiteY4" fmla="*/ 509358 h 532664"/>
              <a:gd name="connsiteX5" fmla="*/ 2392772 w 2399478"/>
              <a:gd name="connsiteY5" fmla="*/ 525548 h 532664"/>
              <a:gd name="connsiteX6" fmla="*/ 2376582 w 2399478"/>
              <a:gd name="connsiteY6" fmla="*/ 532254 h 532664"/>
              <a:gd name="connsiteX7" fmla="*/ 285011 w 2399478"/>
              <a:gd name="connsiteY7" fmla="*/ 532254 h 532664"/>
              <a:gd name="connsiteX8" fmla="*/ 268821 w 2399478"/>
              <a:gd name="connsiteY8" fmla="*/ 525548 h 532664"/>
              <a:gd name="connsiteX9" fmla="*/ 0 w 2399478"/>
              <a:gd name="connsiteY9" fmla="*/ 474622 h 532664"/>
              <a:gd name="connsiteX10" fmla="*/ 262115 w 2399478"/>
              <a:gd name="connsiteY10" fmla="*/ 22896 h 532664"/>
              <a:gd name="connsiteX11" fmla="*/ 268821 w 2399478"/>
              <a:gd name="connsiteY11" fmla="*/ 6706 h 532664"/>
              <a:gd name="connsiteX12" fmla="*/ 285011 w 2399478"/>
              <a:gd name="connsiteY12" fmla="*/ 0 h 532664"/>
              <a:gd name="connsiteX0" fmla="*/ 285011 w 2399478"/>
              <a:gd name="connsiteY0" fmla="*/ 25595 h 558259"/>
              <a:gd name="connsiteX1" fmla="*/ 971793 w 2399478"/>
              <a:gd name="connsiteY1" fmla="*/ 0 h 558259"/>
              <a:gd name="connsiteX2" fmla="*/ 2376582 w 2399478"/>
              <a:gd name="connsiteY2" fmla="*/ 25595 h 558259"/>
              <a:gd name="connsiteX3" fmla="*/ 2392772 w 2399478"/>
              <a:gd name="connsiteY3" fmla="*/ 32301 h 558259"/>
              <a:gd name="connsiteX4" fmla="*/ 2399478 w 2399478"/>
              <a:gd name="connsiteY4" fmla="*/ 48491 h 558259"/>
              <a:gd name="connsiteX5" fmla="*/ 2399478 w 2399478"/>
              <a:gd name="connsiteY5" fmla="*/ 534953 h 558259"/>
              <a:gd name="connsiteX6" fmla="*/ 2392772 w 2399478"/>
              <a:gd name="connsiteY6" fmla="*/ 551143 h 558259"/>
              <a:gd name="connsiteX7" fmla="*/ 2376582 w 2399478"/>
              <a:gd name="connsiteY7" fmla="*/ 557849 h 558259"/>
              <a:gd name="connsiteX8" fmla="*/ 285011 w 2399478"/>
              <a:gd name="connsiteY8" fmla="*/ 557849 h 558259"/>
              <a:gd name="connsiteX9" fmla="*/ 268821 w 2399478"/>
              <a:gd name="connsiteY9" fmla="*/ 551143 h 558259"/>
              <a:gd name="connsiteX10" fmla="*/ 0 w 2399478"/>
              <a:gd name="connsiteY10" fmla="*/ 500217 h 558259"/>
              <a:gd name="connsiteX11" fmla="*/ 262115 w 2399478"/>
              <a:gd name="connsiteY11" fmla="*/ 48491 h 558259"/>
              <a:gd name="connsiteX12" fmla="*/ 268821 w 2399478"/>
              <a:gd name="connsiteY12" fmla="*/ 32301 h 558259"/>
              <a:gd name="connsiteX13" fmla="*/ 285011 w 2399478"/>
              <a:gd name="connsiteY13" fmla="*/ 25595 h 558259"/>
              <a:gd name="connsiteX0" fmla="*/ 285011 w 2446704"/>
              <a:gd name="connsiteY0" fmla="*/ 25595 h 590504"/>
              <a:gd name="connsiteX1" fmla="*/ 971793 w 2446704"/>
              <a:gd name="connsiteY1" fmla="*/ 0 h 590504"/>
              <a:gd name="connsiteX2" fmla="*/ 2376582 w 2446704"/>
              <a:gd name="connsiteY2" fmla="*/ 25595 h 590504"/>
              <a:gd name="connsiteX3" fmla="*/ 2392772 w 2446704"/>
              <a:gd name="connsiteY3" fmla="*/ 32301 h 590504"/>
              <a:gd name="connsiteX4" fmla="*/ 2399478 w 2446704"/>
              <a:gd name="connsiteY4" fmla="*/ 48491 h 590504"/>
              <a:gd name="connsiteX5" fmla="*/ 2399478 w 2446704"/>
              <a:gd name="connsiteY5" fmla="*/ 534953 h 590504"/>
              <a:gd name="connsiteX6" fmla="*/ 2392772 w 2446704"/>
              <a:gd name="connsiteY6" fmla="*/ 551143 h 590504"/>
              <a:gd name="connsiteX7" fmla="*/ 2376582 w 2446704"/>
              <a:gd name="connsiteY7" fmla="*/ 557849 h 590504"/>
              <a:gd name="connsiteX8" fmla="*/ 1552191 w 2446704"/>
              <a:gd name="connsiteY8" fmla="*/ 590504 h 590504"/>
              <a:gd name="connsiteX9" fmla="*/ 285011 w 2446704"/>
              <a:gd name="connsiteY9" fmla="*/ 557849 h 590504"/>
              <a:gd name="connsiteX10" fmla="*/ 268821 w 2446704"/>
              <a:gd name="connsiteY10" fmla="*/ 551143 h 590504"/>
              <a:gd name="connsiteX11" fmla="*/ 0 w 2446704"/>
              <a:gd name="connsiteY11" fmla="*/ 500217 h 590504"/>
              <a:gd name="connsiteX12" fmla="*/ 262115 w 2446704"/>
              <a:gd name="connsiteY12" fmla="*/ 48491 h 590504"/>
              <a:gd name="connsiteX13" fmla="*/ 268821 w 2446704"/>
              <a:gd name="connsiteY13" fmla="*/ 32301 h 590504"/>
              <a:gd name="connsiteX14" fmla="*/ 285011 w 2446704"/>
              <a:gd name="connsiteY14" fmla="*/ 25595 h 590504"/>
              <a:gd name="connsiteX0" fmla="*/ 285011 w 2446704"/>
              <a:gd name="connsiteY0" fmla="*/ 25595 h 590504"/>
              <a:gd name="connsiteX1" fmla="*/ 971793 w 2446704"/>
              <a:gd name="connsiteY1" fmla="*/ 0 h 590504"/>
              <a:gd name="connsiteX2" fmla="*/ 2376582 w 2446704"/>
              <a:gd name="connsiteY2" fmla="*/ 25595 h 590504"/>
              <a:gd name="connsiteX3" fmla="*/ 2392772 w 2446704"/>
              <a:gd name="connsiteY3" fmla="*/ 32301 h 590504"/>
              <a:gd name="connsiteX4" fmla="*/ 2399478 w 2446704"/>
              <a:gd name="connsiteY4" fmla="*/ 48491 h 590504"/>
              <a:gd name="connsiteX5" fmla="*/ 2399478 w 2446704"/>
              <a:gd name="connsiteY5" fmla="*/ 534953 h 590504"/>
              <a:gd name="connsiteX6" fmla="*/ 2392772 w 2446704"/>
              <a:gd name="connsiteY6" fmla="*/ 551143 h 590504"/>
              <a:gd name="connsiteX7" fmla="*/ 2376582 w 2446704"/>
              <a:gd name="connsiteY7" fmla="*/ 557849 h 590504"/>
              <a:gd name="connsiteX8" fmla="*/ 1552191 w 2446704"/>
              <a:gd name="connsiteY8" fmla="*/ 590504 h 590504"/>
              <a:gd name="connsiteX9" fmla="*/ 285011 w 2446704"/>
              <a:gd name="connsiteY9" fmla="*/ 557849 h 590504"/>
              <a:gd name="connsiteX10" fmla="*/ 268821 w 2446704"/>
              <a:gd name="connsiteY10" fmla="*/ 551143 h 590504"/>
              <a:gd name="connsiteX11" fmla="*/ 0 w 2446704"/>
              <a:gd name="connsiteY11" fmla="*/ 500217 h 590504"/>
              <a:gd name="connsiteX12" fmla="*/ 262115 w 2446704"/>
              <a:gd name="connsiteY12" fmla="*/ 48491 h 590504"/>
              <a:gd name="connsiteX13" fmla="*/ 268821 w 2446704"/>
              <a:gd name="connsiteY13" fmla="*/ 32301 h 590504"/>
              <a:gd name="connsiteX14" fmla="*/ 285011 w 2446704"/>
              <a:gd name="connsiteY14" fmla="*/ 25595 h 590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46704" h="590504">
                <a:moveTo>
                  <a:pt x="285011" y="25595"/>
                </a:moveTo>
                <a:cubicBezTo>
                  <a:pt x="512690" y="25168"/>
                  <a:pt x="744114" y="427"/>
                  <a:pt x="971793" y="0"/>
                </a:cubicBezTo>
                <a:lnTo>
                  <a:pt x="2376582" y="25595"/>
                </a:lnTo>
                <a:cubicBezTo>
                  <a:pt x="2382655" y="25595"/>
                  <a:pt x="2388478" y="28007"/>
                  <a:pt x="2392772" y="32301"/>
                </a:cubicBezTo>
                <a:cubicBezTo>
                  <a:pt x="2397066" y="36595"/>
                  <a:pt x="2399478" y="42418"/>
                  <a:pt x="2399478" y="48491"/>
                </a:cubicBezTo>
                <a:lnTo>
                  <a:pt x="2399478" y="534953"/>
                </a:lnTo>
                <a:cubicBezTo>
                  <a:pt x="2399478" y="541025"/>
                  <a:pt x="2397066" y="546849"/>
                  <a:pt x="2392772" y="551143"/>
                </a:cubicBezTo>
                <a:cubicBezTo>
                  <a:pt x="2388478" y="555436"/>
                  <a:pt x="2526664" y="556789"/>
                  <a:pt x="2376582" y="557849"/>
                </a:cubicBezTo>
                <a:cubicBezTo>
                  <a:pt x="2081814" y="557734"/>
                  <a:pt x="1846959" y="535042"/>
                  <a:pt x="1552191" y="590504"/>
                </a:cubicBezTo>
                <a:lnTo>
                  <a:pt x="285011" y="557849"/>
                </a:lnTo>
                <a:cubicBezTo>
                  <a:pt x="278938" y="557849"/>
                  <a:pt x="316323" y="560748"/>
                  <a:pt x="268821" y="551143"/>
                </a:cubicBezTo>
                <a:cubicBezTo>
                  <a:pt x="221319" y="541538"/>
                  <a:pt x="0" y="506289"/>
                  <a:pt x="0" y="500217"/>
                </a:cubicBezTo>
                <a:cubicBezTo>
                  <a:pt x="112335" y="338063"/>
                  <a:pt x="262115" y="210645"/>
                  <a:pt x="262115" y="48491"/>
                </a:cubicBezTo>
                <a:cubicBezTo>
                  <a:pt x="262115" y="42418"/>
                  <a:pt x="264527" y="36595"/>
                  <a:pt x="268821" y="32301"/>
                </a:cubicBezTo>
                <a:cubicBezTo>
                  <a:pt x="273115" y="28007"/>
                  <a:pt x="278938" y="25595"/>
                  <a:pt x="285011" y="25595"/>
                </a:cubicBezTo>
                <a:close/>
              </a:path>
            </a:pathLst>
          </a:custGeom>
          <a:solidFill>
            <a:schemeClr val="bg1"/>
          </a:solidFill>
          <a:ln w="88900">
            <a:solidFill>
              <a:schemeClr val="accent6">
                <a:lumMod val="50000"/>
              </a:schemeClr>
            </a:solidFill>
            <a:prstDash val="sysDash"/>
          </a:ln>
        </p:spPr>
      </p:sp>
      <p:sp>
        <p:nvSpPr>
          <p:cNvPr id="3" name="Freeform 3"/>
          <p:cNvSpPr/>
          <p:nvPr/>
        </p:nvSpPr>
        <p:spPr>
          <a:xfrm>
            <a:off x="15026643" y="349783"/>
            <a:ext cx="4601335" cy="4231794"/>
          </a:xfrm>
          <a:custGeom>
            <a:avLst/>
            <a:gdLst/>
            <a:ahLst/>
            <a:cxnLst/>
            <a:rect l="l" t="t" r="r" b="b"/>
            <a:pathLst>
              <a:path w="4209514" h="4114800">
                <a:moveTo>
                  <a:pt x="0" y="0"/>
                </a:moveTo>
                <a:lnTo>
                  <a:pt x="4209514" y="0"/>
                </a:lnTo>
                <a:lnTo>
                  <a:pt x="42095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050708">
            <a:off x="-1623825" y="2295979"/>
            <a:ext cx="4147389" cy="3583132"/>
          </a:xfrm>
          <a:custGeom>
            <a:avLst/>
            <a:gdLst/>
            <a:ahLst/>
            <a:cxnLst/>
            <a:rect l="l" t="t" r="r" b="b"/>
            <a:pathLst>
              <a:path w="4258525" h="4114800">
                <a:moveTo>
                  <a:pt x="0" y="0"/>
                </a:moveTo>
                <a:lnTo>
                  <a:pt x="4258525" y="0"/>
                </a:lnTo>
                <a:lnTo>
                  <a:pt x="425852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359375" y="8134142"/>
            <a:ext cx="8778723" cy="3709011"/>
          </a:xfrm>
          <a:custGeom>
            <a:avLst/>
            <a:gdLst/>
            <a:ahLst/>
            <a:cxnLst/>
            <a:rect l="l" t="t" r="r" b="b"/>
            <a:pathLst>
              <a:path w="8778723" h="3709011">
                <a:moveTo>
                  <a:pt x="0" y="0"/>
                </a:moveTo>
                <a:lnTo>
                  <a:pt x="8778724" y="0"/>
                </a:lnTo>
                <a:lnTo>
                  <a:pt x="8778724" y="3709011"/>
                </a:lnTo>
                <a:lnTo>
                  <a:pt x="0" y="370901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964295" y="8246670"/>
            <a:ext cx="8778723" cy="3709011"/>
          </a:xfrm>
          <a:custGeom>
            <a:avLst/>
            <a:gdLst/>
            <a:ahLst/>
            <a:cxnLst/>
            <a:rect l="l" t="t" r="r" b="b"/>
            <a:pathLst>
              <a:path w="8778723" h="3709011">
                <a:moveTo>
                  <a:pt x="0" y="0"/>
                </a:moveTo>
                <a:lnTo>
                  <a:pt x="8778723" y="0"/>
                </a:lnTo>
                <a:lnTo>
                  <a:pt x="8778723" y="3709010"/>
                </a:lnTo>
                <a:lnTo>
                  <a:pt x="0" y="370901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9695075" y="8461630"/>
            <a:ext cx="8778723" cy="3709011"/>
          </a:xfrm>
          <a:custGeom>
            <a:avLst/>
            <a:gdLst/>
            <a:ahLst/>
            <a:cxnLst/>
            <a:rect l="l" t="t" r="r" b="b"/>
            <a:pathLst>
              <a:path w="8778723" h="3709011">
                <a:moveTo>
                  <a:pt x="8778723" y="0"/>
                </a:moveTo>
                <a:lnTo>
                  <a:pt x="0" y="0"/>
                </a:lnTo>
                <a:lnTo>
                  <a:pt x="0" y="3709011"/>
                </a:lnTo>
                <a:lnTo>
                  <a:pt x="8778723" y="3709011"/>
                </a:lnTo>
                <a:lnTo>
                  <a:pt x="8778723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0" name="Freeform 10"/>
          <p:cNvSpPr/>
          <p:nvPr/>
        </p:nvSpPr>
        <p:spPr>
          <a:xfrm rot="181643" flipH="1">
            <a:off x="-353627" y="4834338"/>
            <a:ext cx="5426336" cy="6374550"/>
          </a:xfrm>
          <a:custGeom>
            <a:avLst/>
            <a:gdLst/>
            <a:ahLst/>
            <a:cxnLst/>
            <a:rect l="l" t="t" r="r" b="b"/>
            <a:pathLst>
              <a:path w="5426336" h="6374550">
                <a:moveTo>
                  <a:pt x="5426336" y="0"/>
                </a:moveTo>
                <a:lnTo>
                  <a:pt x="0" y="0"/>
                </a:lnTo>
                <a:lnTo>
                  <a:pt x="0" y="6374550"/>
                </a:lnTo>
                <a:lnTo>
                  <a:pt x="5426336" y="6374550"/>
                </a:lnTo>
                <a:lnTo>
                  <a:pt x="5426336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0" name="Freeform 13"/>
          <p:cNvSpPr/>
          <p:nvPr/>
        </p:nvSpPr>
        <p:spPr>
          <a:xfrm rot="20800002">
            <a:off x="13666530" y="5598467"/>
            <a:ext cx="6638693" cy="5645756"/>
          </a:xfrm>
          <a:custGeom>
            <a:avLst/>
            <a:gdLst/>
            <a:ahLst/>
            <a:cxnLst/>
            <a:rect l="l" t="t" r="r" b="b"/>
            <a:pathLst>
              <a:path w="8198739" h="8229600">
                <a:moveTo>
                  <a:pt x="0" y="0"/>
                </a:moveTo>
                <a:lnTo>
                  <a:pt x="8198739" y="0"/>
                </a:lnTo>
                <a:lnTo>
                  <a:pt x="819873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33" name="Group 32"/>
          <p:cNvGrpSpPr/>
          <p:nvPr/>
        </p:nvGrpSpPr>
        <p:grpSpPr>
          <a:xfrm>
            <a:off x="794824" y="-188740"/>
            <a:ext cx="4442429" cy="4114800"/>
            <a:chOff x="1437516" y="-66011"/>
            <a:chExt cx="4442429" cy="4114800"/>
          </a:xfrm>
        </p:grpSpPr>
        <p:sp>
          <p:nvSpPr>
            <p:cNvPr id="22" name="Freeform 9"/>
            <p:cNvSpPr/>
            <p:nvPr/>
          </p:nvSpPr>
          <p:spPr>
            <a:xfrm>
              <a:off x="1437516" y="-66011"/>
              <a:ext cx="4442429" cy="4114800"/>
            </a:xfrm>
            <a:custGeom>
              <a:avLst/>
              <a:gdLst/>
              <a:ahLst/>
              <a:cxnLst/>
              <a:rect l="l" t="t" r="r" b="b"/>
              <a:pathLst>
                <a:path w="4442429" h="4114800">
                  <a:moveTo>
                    <a:pt x="0" y="0"/>
                  </a:moveTo>
                  <a:lnTo>
                    <a:pt x="4442429" y="0"/>
                  </a:lnTo>
                  <a:lnTo>
                    <a:pt x="4442429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25" name="Group 24"/>
            <p:cNvGrpSpPr/>
            <p:nvPr/>
          </p:nvGrpSpPr>
          <p:grpSpPr>
            <a:xfrm>
              <a:off x="2408810" y="1057493"/>
              <a:ext cx="2477724" cy="1741373"/>
              <a:chOff x="3598776" y="948977"/>
              <a:chExt cx="2477724" cy="1741373"/>
            </a:xfrm>
          </p:grpSpPr>
          <p:sp>
            <p:nvSpPr>
              <p:cNvPr id="23" name="TextBox 17"/>
              <p:cNvSpPr txBox="1"/>
              <p:nvPr/>
            </p:nvSpPr>
            <p:spPr>
              <a:xfrm>
                <a:off x="3598776" y="966801"/>
                <a:ext cx="2455609" cy="1723549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ct val="70000"/>
                  </a:lnSpc>
                </a:pPr>
                <a:r>
                  <a:rPr lang="en-US" sz="8000" b="1" dirty="0" err="1">
                    <a:ln w="12700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latin typeface="#9Slide07 IcielKoni" pitchFamily="2" charset="0"/>
                    <a:ea typeface="VAG Rounded Next Heavy"/>
                    <a:cs typeface="VAG Rounded Next Heavy"/>
                    <a:sym typeface="VAG Rounded Next Heavy"/>
                  </a:rPr>
                  <a:t>Ghi</a:t>
                </a:r>
                <a:r>
                  <a:rPr lang="en-US" sz="8000" b="1" dirty="0">
                    <a:ln w="12700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latin typeface="#9Slide07 IcielKoni" pitchFamily="2" charset="0"/>
                    <a:ea typeface="VAG Rounded Next Heavy"/>
                    <a:cs typeface="VAG Rounded Next Heavy"/>
                    <a:sym typeface="VAG Rounded Next Heavy"/>
                  </a:rPr>
                  <a:t> </a:t>
                </a:r>
                <a:r>
                  <a:rPr lang="en-US" sz="8000" b="1" dirty="0" err="1">
                    <a:ln w="12700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latin typeface="#9Slide07 IcielKoni" pitchFamily="2" charset="0"/>
                    <a:ea typeface="VAG Rounded Next Heavy"/>
                    <a:cs typeface="VAG Rounded Next Heavy"/>
                    <a:sym typeface="VAG Rounded Next Heavy"/>
                  </a:rPr>
                  <a:t>nhớ</a:t>
                </a:r>
                <a:endParaRPr lang="en-US" sz="8000" b="1" dirty="0">
                  <a:ln w="127000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#9Slide07 IcielKoni" pitchFamily="2" charset="0"/>
                  <a:ea typeface="VAG Rounded Next Heavy"/>
                  <a:cs typeface="VAG Rounded Next Heavy"/>
                  <a:sym typeface="VAG Rounded Next Heavy"/>
                </a:endParaRPr>
              </a:p>
            </p:txBody>
          </p:sp>
          <p:sp>
            <p:nvSpPr>
              <p:cNvPr id="24" name="TextBox 17"/>
              <p:cNvSpPr txBox="1"/>
              <p:nvPr/>
            </p:nvSpPr>
            <p:spPr>
              <a:xfrm>
                <a:off x="3620891" y="948977"/>
                <a:ext cx="2455609" cy="1723549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ct val="70000"/>
                  </a:lnSpc>
                </a:pPr>
                <a:r>
                  <a:rPr lang="en-US" sz="8000" b="1" dirty="0" err="1">
                    <a:solidFill>
                      <a:schemeClr val="bg1"/>
                    </a:solidFill>
                    <a:latin typeface="#9Slide07 IcielKoni" pitchFamily="2" charset="0"/>
                    <a:ea typeface="VAG Rounded Next Heavy"/>
                    <a:cs typeface="VAG Rounded Next Heavy"/>
                    <a:sym typeface="VAG Rounded Next Heavy"/>
                  </a:rPr>
                  <a:t>Ghi</a:t>
                </a:r>
                <a:r>
                  <a:rPr lang="en-US" sz="8000" b="1" dirty="0">
                    <a:solidFill>
                      <a:schemeClr val="bg1"/>
                    </a:solidFill>
                    <a:latin typeface="#9Slide07 IcielKoni" pitchFamily="2" charset="0"/>
                    <a:ea typeface="VAG Rounded Next Heavy"/>
                    <a:cs typeface="VAG Rounded Next Heavy"/>
                    <a:sym typeface="VAG Rounded Next Heavy"/>
                  </a:rPr>
                  <a:t> </a:t>
                </a:r>
                <a:r>
                  <a:rPr lang="en-US" sz="8000" b="1" dirty="0" err="1">
                    <a:solidFill>
                      <a:schemeClr val="bg1"/>
                    </a:solidFill>
                    <a:latin typeface="#9Slide07 IcielKoni" pitchFamily="2" charset="0"/>
                    <a:ea typeface="VAG Rounded Next Heavy"/>
                    <a:cs typeface="VAG Rounded Next Heavy"/>
                    <a:sym typeface="VAG Rounded Next Heavy"/>
                  </a:rPr>
                  <a:t>nhớ</a:t>
                </a:r>
                <a:endParaRPr lang="en-US" sz="8000" b="1" dirty="0">
                  <a:solidFill>
                    <a:schemeClr val="bg1"/>
                  </a:solidFill>
                  <a:latin typeface="#9Slide07 IcielKoni" pitchFamily="2" charset="0"/>
                  <a:ea typeface="VAG Rounded Next Heavy"/>
                  <a:cs typeface="VAG Rounded Next Heavy"/>
                  <a:sym typeface="VAG Rounded Next Heavy"/>
                </a:endParaRPr>
              </a:p>
            </p:txBody>
          </p:sp>
        </p:grpSp>
      </p:grpSp>
      <p:sp>
        <p:nvSpPr>
          <p:cNvPr id="32" name="TextBox 31"/>
          <p:cNvSpPr txBox="1"/>
          <p:nvPr/>
        </p:nvSpPr>
        <p:spPr>
          <a:xfrm>
            <a:off x="2732628" y="84253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30" name="Rectangle 29"/>
          <p:cNvSpPr/>
          <p:nvPr/>
        </p:nvSpPr>
        <p:spPr>
          <a:xfrm>
            <a:off x="4515180" y="3360118"/>
            <a:ext cx="1026762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722313" algn="just">
              <a:spcBef>
                <a:spcPct val="0"/>
              </a:spcBef>
            </a:pPr>
            <a:r>
              <a:rPr lang="en-US" sz="5400" b="1" dirty="0">
                <a:ln w="31750">
                  <a:noFill/>
                </a:ln>
                <a:solidFill>
                  <a:srgbClr val="FF6600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Ai </a:t>
            </a:r>
            <a:r>
              <a:rPr lang="en-US" sz="5400" b="1" dirty="0" err="1">
                <a:ln w="31750">
                  <a:noFill/>
                </a:ln>
                <a:solidFill>
                  <a:srgbClr val="FF6600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cũng</a:t>
            </a:r>
            <a:r>
              <a:rPr lang="en-US" sz="5400" b="1" dirty="0">
                <a:ln w="31750">
                  <a:noFill/>
                </a:ln>
                <a:solidFill>
                  <a:srgbClr val="FF6600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5400" b="1" dirty="0" err="1">
                <a:ln w="31750">
                  <a:noFill/>
                </a:ln>
                <a:solidFill>
                  <a:srgbClr val="FF6600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có</a:t>
            </a:r>
            <a:r>
              <a:rPr lang="en-US" sz="5400" b="1" dirty="0">
                <a:ln w="31750">
                  <a:noFill/>
                </a:ln>
                <a:solidFill>
                  <a:srgbClr val="FF6600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5400" b="1" dirty="0" err="1">
                <a:ln w="31750">
                  <a:noFill/>
                </a:ln>
                <a:solidFill>
                  <a:srgbClr val="FF6600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những</a:t>
            </a:r>
            <a:r>
              <a:rPr lang="en-US" sz="5400" b="1" dirty="0">
                <a:ln w="31750">
                  <a:noFill/>
                </a:ln>
                <a:solidFill>
                  <a:srgbClr val="FF6600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5400" b="1" dirty="0" err="1">
                <a:ln w="31750">
                  <a:noFill/>
                </a:ln>
                <a:solidFill>
                  <a:srgbClr val="FF6600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nét</a:t>
            </a:r>
            <a:r>
              <a:rPr lang="en-US" sz="5400" b="1" dirty="0">
                <a:ln w="31750">
                  <a:noFill/>
                </a:ln>
                <a:solidFill>
                  <a:srgbClr val="FF6600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5400" b="1" dirty="0" err="1">
                <a:ln w="31750">
                  <a:noFill/>
                </a:ln>
                <a:solidFill>
                  <a:srgbClr val="FF6600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bên</a:t>
            </a:r>
            <a:r>
              <a:rPr lang="en-US" sz="5400" b="1" dirty="0">
                <a:ln w="31750">
                  <a:noFill/>
                </a:ln>
                <a:solidFill>
                  <a:srgbClr val="FF6600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5400" b="1" dirty="0" err="1">
                <a:ln w="31750">
                  <a:noFill/>
                </a:ln>
                <a:solidFill>
                  <a:srgbClr val="FF6600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ngoài</a:t>
            </a:r>
            <a:r>
              <a:rPr lang="en-US" sz="5400" b="1" dirty="0">
                <a:ln w="31750">
                  <a:noFill/>
                </a:ln>
                <a:solidFill>
                  <a:srgbClr val="FF6600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5400" b="1" dirty="0" err="1">
                <a:ln w="31750">
                  <a:noFill/>
                </a:ln>
                <a:solidFill>
                  <a:srgbClr val="FF6600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đáng</a:t>
            </a:r>
            <a:r>
              <a:rPr lang="en-US" sz="5400" b="1" dirty="0">
                <a:ln w="31750">
                  <a:noFill/>
                </a:ln>
                <a:solidFill>
                  <a:srgbClr val="FF6600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5400" b="1" dirty="0" err="1">
                <a:ln w="31750">
                  <a:noFill/>
                </a:ln>
                <a:solidFill>
                  <a:srgbClr val="FF6600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yêu</a:t>
            </a:r>
            <a:r>
              <a:rPr lang="en-US" sz="5400" b="1" dirty="0">
                <a:ln w="31750">
                  <a:noFill/>
                </a:ln>
                <a:solidFill>
                  <a:srgbClr val="FF6600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. </a:t>
            </a:r>
            <a:r>
              <a:rPr lang="en-US" sz="5400" b="1" dirty="0" err="1">
                <a:ln w="31750">
                  <a:noFill/>
                </a:ln>
                <a:solidFill>
                  <a:srgbClr val="FF6600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Mọi</a:t>
            </a:r>
            <a:r>
              <a:rPr lang="en-US" sz="5400" b="1" dirty="0">
                <a:ln w="31750">
                  <a:noFill/>
                </a:ln>
                <a:solidFill>
                  <a:srgbClr val="FF6600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5400" b="1" dirty="0" err="1">
                <a:ln w="31750">
                  <a:noFill/>
                </a:ln>
                <a:solidFill>
                  <a:srgbClr val="FF6600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người</a:t>
            </a:r>
            <a:r>
              <a:rPr lang="en-US" sz="5400" b="1" dirty="0">
                <a:ln w="31750">
                  <a:noFill/>
                </a:ln>
                <a:solidFill>
                  <a:srgbClr val="FF6600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5400" b="1" dirty="0" err="1">
                <a:ln w="31750">
                  <a:noFill/>
                </a:ln>
                <a:solidFill>
                  <a:srgbClr val="FF6600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nên</a:t>
            </a:r>
            <a:r>
              <a:rPr lang="en-US" sz="5400" b="1" dirty="0">
                <a:ln w="31750">
                  <a:noFill/>
                </a:ln>
                <a:solidFill>
                  <a:srgbClr val="FF6600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5400" b="1" dirty="0" err="1">
                <a:ln w="31750">
                  <a:noFill/>
                </a:ln>
                <a:solidFill>
                  <a:srgbClr val="FF6600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tự</a:t>
            </a:r>
            <a:r>
              <a:rPr lang="en-US" sz="5400" b="1" dirty="0">
                <a:ln w="31750">
                  <a:noFill/>
                </a:ln>
                <a:solidFill>
                  <a:srgbClr val="FF6600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5400" b="1" dirty="0" err="1">
                <a:ln w="31750">
                  <a:noFill/>
                </a:ln>
                <a:solidFill>
                  <a:srgbClr val="FF6600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hào</a:t>
            </a:r>
            <a:r>
              <a:rPr lang="en-US" sz="5400" b="1" dirty="0">
                <a:ln w="31750">
                  <a:noFill/>
                </a:ln>
                <a:solidFill>
                  <a:srgbClr val="FF6600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5400" b="1" dirty="0" err="1">
                <a:ln w="31750">
                  <a:noFill/>
                </a:ln>
                <a:solidFill>
                  <a:srgbClr val="FF6600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và</a:t>
            </a:r>
            <a:r>
              <a:rPr lang="en-US" sz="5400" b="1" dirty="0">
                <a:ln w="31750">
                  <a:noFill/>
                </a:ln>
                <a:solidFill>
                  <a:srgbClr val="FF6600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5400" b="1" dirty="0" err="1">
                <a:ln w="31750">
                  <a:noFill/>
                </a:ln>
                <a:solidFill>
                  <a:srgbClr val="FF6600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hài</a:t>
            </a:r>
            <a:r>
              <a:rPr lang="en-US" sz="5400" b="1" dirty="0">
                <a:ln w="31750">
                  <a:noFill/>
                </a:ln>
                <a:solidFill>
                  <a:srgbClr val="FF6600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5400" b="1" dirty="0" err="1">
                <a:ln w="31750">
                  <a:noFill/>
                </a:ln>
                <a:solidFill>
                  <a:srgbClr val="FF6600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lòng</a:t>
            </a:r>
            <a:r>
              <a:rPr lang="en-US" sz="5400" b="1" dirty="0">
                <a:ln w="31750">
                  <a:noFill/>
                </a:ln>
                <a:solidFill>
                  <a:srgbClr val="FF6600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5400" b="1" dirty="0" err="1">
                <a:ln w="31750">
                  <a:noFill/>
                </a:ln>
                <a:solidFill>
                  <a:srgbClr val="FF6600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về</a:t>
            </a:r>
            <a:r>
              <a:rPr lang="en-US" sz="5400" b="1" dirty="0">
                <a:ln w="31750">
                  <a:noFill/>
                </a:ln>
                <a:solidFill>
                  <a:srgbClr val="FF6600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5400" b="1" dirty="0" err="1">
                <a:ln w="31750">
                  <a:noFill/>
                </a:ln>
                <a:solidFill>
                  <a:srgbClr val="FF6600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vẻ</a:t>
            </a:r>
            <a:r>
              <a:rPr lang="en-US" sz="5400" b="1" dirty="0">
                <a:ln w="31750">
                  <a:noFill/>
                </a:ln>
                <a:solidFill>
                  <a:srgbClr val="FF6600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5400" b="1" dirty="0" err="1">
                <a:ln w="31750">
                  <a:noFill/>
                </a:ln>
                <a:solidFill>
                  <a:srgbClr val="FF6600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bên</a:t>
            </a:r>
            <a:r>
              <a:rPr lang="en-US" sz="5400" b="1" dirty="0">
                <a:ln w="31750">
                  <a:noFill/>
                </a:ln>
                <a:solidFill>
                  <a:srgbClr val="FF6600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5400" b="1" dirty="0" err="1">
                <a:ln w="31750">
                  <a:noFill/>
                </a:ln>
                <a:solidFill>
                  <a:srgbClr val="FF6600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ngoài</a:t>
            </a:r>
            <a:r>
              <a:rPr lang="en-US" sz="5400" b="1" dirty="0">
                <a:ln w="31750">
                  <a:noFill/>
                </a:ln>
                <a:solidFill>
                  <a:srgbClr val="FF6600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5400" b="1" dirty="0" err="1">
                <a:ln w="31750">
                  <a:noFill/>
                </a:ln>
                <a:solidFill>
                  <a:srgbClr val="FF6600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của</a:t>
            </a:r>
            <a:r>
              <a:rPr lang="en-US" sz="5400" b="1" dirty="0">
                <a:ln w="31750">
                  <a:noFill/>
                </a:ln>
                <a:solidFill>
                  <a:srgbClr val="FF6600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 </a:t>
            </a:r>
            <a:r>
              <a:rPr lang="en-US" sz="5400" b="1" dirty="0" err="1">
                <a:ln w="31750">
                  <a:noFill/>
                </a:ln>
                <a:solidFill>
                  <a:srgbClr val="FF6600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mình</a:t>
            </a:r>
            <a:r>
              <a:rPr lang="en-US" sz="5400" b="1" dirty="0">
                <a:ln w="31750">
                  <a:noFill/>
                </a:ln>
                <a:solidFill>
                  <a:srgbClr val="FF6600"/>
                </a:solidFill>
                <a:latin typeface="UTM Avo" panose="02040603050506020204" pitchFamily="18" charset="0"/>
                <a:ea typeface="DM Sans Bold"/>
                <a:cs typeface="DM Sans Bold"/>
                <a:sym typeface="DM Sans Bold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56643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</TotalTime>
  <Words>309</Words>
  <Application>Microsoft Macintosh PowerPoint</Application>
  <PresentationFormat>Custom</PresentationFormat>
  <Paragraphs>24</Paragraphs>
  <Slides>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8" baseType="lpstr">
      <vt:lpstr>UVF Barmbrack</vt:lpstr>
      <vt:lpstr>UTM Avo</vt:lpstr>
      <vt:lpstr>Arial</vt:lpstr>
      <vt:lpstr>Times New Roman</vt:lpstr>
      <vt:lpstr>Calibri</vt:lpstr>
      <vt:lpstr>#9Slide07 IcielKoni</vt:lpstr>
      <vt:lpstr>SVN-Newton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B11_Chandungcuaem</dc:title>
  <dc:creator>admin</dc:creator>
  <cp:lastModifiedBy>Thơ Trịnh</cp:lastModifiedBy>
  <cp:revision>40</cp:revision>
  <dcterms:created xsi:type="dcterms:W3CDTF">2006-08-16T00:00:00Z</dcterms:created>
  <dcterms:modified xsi:type="dcterms:W3CDTF">2026-01-20T01:05:10Z</dcterms:modified>
  <dc:identifier>DAG4k6jjmNQ</dc:identifier>
</cp:coreProperties>
</file>