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73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 autoAdjust="0"/>
    <p:restoredTop sz="94695"/>
  </p:normalViewPr>
  <p:slideViewPr>
    <p:cSldViewPr snapToGrid="0">
      <p:cViewPr varScale="1">
        <p:scale>
          <a:sx n="101" d="100"/>
          <a:sy n="101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D8AF-3565-2159-E3BE-C3F5CBEE3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C49D3-51C8-2066-229E-39CFA67F0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43424-6A6F-F119-C3AA-FCAC9DEA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28ACF-B58A-0E14-0B8C-E86CBE76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BBD5C-12E6-7AC8-D951-7B4A18ED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03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C1F1-0CA4-87C7-C557-4D6324D6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B4936-D422-342C-FA07-9CCF7BEF7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71DCA-933A-982A-20A0-247A247B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B5FB-9BA0-EF81-4D2C-A1A99B53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1B2EE-1A05-A4EF-9999-DAD357C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267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BDDEA-65CB-2CA9-321C-AFE0816AF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1CE7E-ECE3-758B-4D1D-6B509D1C1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A2E0F-4E94-36D8-2177-CE320047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AAAB-991C-8146-BF51-079269EC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6F9A-4FDB-07F9-F95B-BC841D9D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184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9550-EA92-88E9-C211-604546F3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5BE8C-180B-BD77-7332-A3CACEF3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791D9-5A4F-4A45-8B3F-E26F7A01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CD66-AF8D-93D0-7DEB-B02A2156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7EA95-8F52-AE48-4CE0-59FD1659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466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B7B6-5494-65D3-CC78-14FC537F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FAB35-6A43-4BE1-8E86-B5F5314E8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F1EB0-EA91-D7D1-A773-F0D03ABE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6EBCA-8C50-9C36-5C8A-B08D3BF5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09AF1-0D90-534A-1951-7FC7B762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556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E633-1E2F-D444-924D-A94BD546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F3FE-C03F-70A9-4FE7-342537CEA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1FAC4-D674-21B9-4526-0346E3D8E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DFA5F-D5B0-0AFE-7284-43044E9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990E8-34C1-D4BF-D444-C1FFB381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65294-6BD8-F1E5-AFD5-01B3019D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911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03CD-8157-9BBE-26C2-E72599E5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AD208-2747-A027-ED70-5592B4258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76E76-E85C-8F34-0383-6FE69D10B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FABEE-D484-0BC1-404F-26691ABE2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3890A-F095-5FCA-6B3D-006366DBA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27E85-1C58-9E00-82CB-5980C7F5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AE16B-D908-34E9-4FA2-AD8E6E0D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89B86-3EBA-FBFE-6975-80918012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42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CB7E-A53B-9ED6-9EDF-73B6FD4B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0DFA-F86A-8707-AF35-A66D75F9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C5707-C1FD-1A57-4997-A187901B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F5157-F3FE-928B-2C2A-74EB3BA4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663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A3DF2-384D-456B-BFDC-C9277787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1BAE0-55E0-9C0C-A757-A845191C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0B7B2-3696-B50C-6396-99F1930F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29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8679-F58E-D647-60AE-400BA0E6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5527-0CDC-5BA5-D150-FA20E527F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70F52-1A32-CF87-FBF1-6F6E97C4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90EA4-3DC7-C109-E3CA-9492F1F9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E6348-07C0-DCE8-9C5D-6BCE4FB0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AD36F-ABF0-5E0A-E867-B636DB0D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921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476D-31D3-C5F5-9996-F772299A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18947-7D78-F7A1-DBD6-117E90A49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2F162-9F60-12FC-86C9-8170E1F77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D2058-AF3E-E047-12BD-F31B6E3C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8A612-C989-4999-9188-A5337F8F52A4}" type="datetimeFigureOut">
              <a:rPr lang="en-SG" smtClean="0"/>
              <a:t>20/1/26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B037B-2ED5-E021-6B88-BC69F9BC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B210F-8817-32AE-CF58-7F7AA945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57127-271D-40D7-A3F6-890751EDCB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857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child reading a book&#10;&#10;AI-generated content may be incorrect.">
            <a:extLst>
              <a:ext uri="{FF2B5EF4-FFF2-40B4-BE49-F238E27FC236}">
                <a16:creationId xmlns:a16="http://schemas.microsoft.com/office/drawing/2014/main" id="{8814DF59-E71C-9A07-9178-B668BDA50C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AF40FA-CADE-B064-4AAC-82490EF83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1/20/26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0FFB92-15C2-26E7-83A7-28EECCDEF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14F00C-9BFC-AEA7-F4E2-1E44E6D1C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28F8D7D-3E30-9383-2B3A-6C2BFA7AEA51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DECE3-410B-5E17-F357-37FC56FF19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6D836-B5EB-03CB-42E1-3CBEE94B60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1362B-A44A-9AB2-A9E5-AA40CD6FF9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1B5751-4495-9679-5395-C1DDF30BB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A04A5-59C4-D992-EEC8-2A3BA6C4D9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3" name="Hình ảnh 31">
            <a:extLst>
              <a:ext uri="{FF2B5EF4-FFF2-40B4-BE49-F238E27FC236}">
                <a16:creationId xmlns:a16="http://schemas.microsoft.com/office/drawing/2014/main" id="{43E0EF75-2FAC-8DB1-1A84-B5A74DD79DD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17067F-883D-05C4-9D13-415F28E5EB4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47095" y="-1148843"/>
            <a:ext cx="1926503" cy="81693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72571EC-AEA8-3013-F0B5-E2BD58703FC8}"/>
              </a:ext>
            </a:extLst>
          </p:cNvPr>
          <p:cNvSpPr txBox="1">
            <a:spLocks/>
          </p:cNvSpPr>
          <p:nvPr userDrawn="1"/>
        </p:nvSpPr>
        <p:spPr>
          <a:xfrm>
            <a:off x="-783414" y="1077159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638F17-3475-A0C0-EDEB-B9E0F4F3C5A9}"/>
              </a:ext>
            </a:extLst>
          </p:cNvPr>
          <p:cNvSpPr txBox="1"/>
          <p:nvPr userDrawn="1"/>
        </p:nvSpPr>
        <p:spPr>
          <a:xfrm>
            <a:off x="-2785755" y="156551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 dirty="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 dirty="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7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BCDC3-75BC-15C5-0E49-114D4E1D3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7F983E-4C3E-8D8B-30DE-6D7662ADE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D3B0E09-2D41-D2DB-6A8E-3285C94A0225}"/>
              </a:ext>
            </a:extLst>
          </p:cNvPr>
          <p:cNvSpPr/>
          <p:nvPr/>
        </p:nvSpPr>
        <p:spPr>
          <a:xfrm>
            <a:off x="2272937" y="704416"/>
            <a:ext cx="7224123" cy="3937528"/>
          </a:xfrm>
          <a:custGeom>
            <a:avLst/>
            <a:gdLst>
              <a:gd name="connsiteX0" fmla="*/ 0 w 7224123"/>
              <a:gd name="connsiteY0" fmla="*/ 656268 h 3937528"/>
              <a:gd name="connsiteX1" fmla="*/ 656268 w 7224123"/>
              <a:gd name="connsiteY1" fmla="*/ 0 h 3937528"/>
              <a:gd name="connsiteX2" fmla="*/ 1129195 w 7224123"/>
              <a:gd name="connsiteY2" fmla="*/ 0 h 3937528"/>
              <a:gd name="connsiteX3" fmla="*/ 1661238 w 7224123"/>
              <a:gd name="connsiteY3" fmla="*/ 0 h 3937528"/>
              <a:gd name="connsiteX4" fmla="*/ 2252396 w 7224123"/>
              <a:gd name="connsiteY4" fmla="*/ 0 h 3937528"/>
              <a:gd name="connsiteX5" fmla="*/ 2725323 w 7224123"/>
              <a:gd name="connsiteY5" fmla="*/ 0 h 3937528"/>
              <a:gd name="connsiteX6" fmla="*/ 3434714 w 7224123"/>
              <a:gd name="connsiteY6" fmla="*/ 0 h 3937528"/>
              <a:gd name="connsiteX7" fmla="*/ 4025873 w 7224123"/>
              <a:gd name="connsiteY7" fmla="*/ 0 h 3937528"/>
              <a:gd name="connsiteX8" fmla="*/ 4735263 w 7224123"/>
              <a:gd name="connsiteY8" fmla="*/ 0 h 3937528"/>
              <a:gd name="connsiteX9" fmla="*/ 5385538 w 7224123"/>
              <a:gd name="connsiteY9" fmla="*/ 0 h 3937528"/>
              <a:gd name="connsiteX10" fmla="*/ 5917580 w 7224123"/>
              <a:gd name="connsiteY10" fmla="*/ 0 h 3937528"/>
              <a:gd name="connsiteX11" fmla="*/ 6567855 w 7224123"/>
              <a:gd name="connsiteY11" fmla="*/ 0 h 3937528"/>
              <a:gd name="connsiteX12" fmla="*/ 7224123 w 7224123"/>
              <a:gd name="connsiteY12" fmla="*/ 656268 h 3937528"/>
              <a:gd name="connsiteX13" fmla="*/ 7224123 w 7224123"/>
              <a:gd name="connsiteY13" fmla="*/ 1181266 h 3937528"/>
              <a:gd name="connsiteX14" fmla="*/ 7224123 w 7224123"/>
              <a:gd name="connsiteY14" fmla="*/ 1758765 h 3937528"/>
              <a:gd name="connsiteX15" fmla="*/ 7224123 w 7224123"/>
              <a:gd name="connsiteY15" fmla="*/ 2283763 h 3937528"/>
              <a:gd name="connsiteX16" fmla="*/ 7224123 w 7224123"/>
              <a:gd name="connsiteY16" fmla="*/ 3281260 h 3937528"/>
              <a:gd name="connsiteX17" fmla="*/ 6567855 w 7224123"/>
              <a:gd name="connsiteY17" fmla="*/ 3937528 h 3937528"/>
              <a:gd name="connsiteX18" fmla="*/ 5917580 w 7224123"/>
              <a:gd name="connsiteY18" fmla="*/ 3937528 h 3937528"/>
              <a:gd name="connsiteX19" fmla="*/ 5267306 w 7224123"/>
              <a:gd name="connsiteY19" fmla="*/ 3937528 h 3937528"/>
              <a:gd name="connsiteX20" fmla="*/ 4557915 w 7224123"/>
              <a:gd name="connsiteY20" fmla="*/ 3937528 h 3937528"/>
              <a:gd name="connsiteX21" fmla="*/ 3907641 w 7224123"/>
              <a:gd name="connsiteY21" fmla="*/ 3937528 h 3937528"/>
              <a:gd name="connsiteX22" fmla="*/ 3198250 w 7224123"/>
              <a:gd name="connsiteY22" fmla="*/ 3937528 h 3937528"/>
              <a:gd name="connsiteX23" fmla="*/ 2547976 w 7224123"/>
              <a:gd name="connsiteY23" fmla="*/ 3937528 h 3937528"/>
              <a:gd name="connsiteX24" fmla="*/ 2075049 w 7224123"/>
              <a:gd name="connsiteY24" fmla="*/ 3937528 h 3937528"/>
              <a:gd name="connsiteX25" fmla="*/ 1424774 w 7224123"/>
              <a:gd name="connsiteY25" fmla="*/ 3937528 h 3937528"/>
              <a:gd name="connsiteX26" fmla="*/ 656268 w 7224123"/>
              <a:gd name="connsiteY26" fmla="*/ 3937528 h 3937528"/>
              <a:gd name="connsiteX27" fmla="*/ 0 w 7224123"/>
              <a:gd name="connsiteY27" fmla="*/ 3281260 h 3937528"/>
              <a:gd name="connsiteX28" fmla="*/ 0 w 7224123"/>
              <a:gd name="connsiteY28" fmla="*/ 2782512 h 3937528"/>
              <a:gd name="connsiteX29" fmla="*/ 0 w 7224123"/>
              <a:gd name="connsiteY29" fmla="*/ 2310013 h 3937528"/>
              <a:gd name="connsiteX30" fmla="*/ 0 w 7224123"/>
              <a:gd name="connsiteY30" fmla="*/ 1785015 h 3937528"/>
              <a:gd name="connsiteX31" fmla="*/ 0 w 7224123"/>
              <a:gd name="connsiteY31" fmla="*/ 1260016 h 3937528"/>
              <a:gd name="connsiteX32" fmla="*/ 0 w 7224123"/>
              <a:gd name="connsiteY32" fmla="*/ 656268 h 393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24123" h="3937528" fill="none" extrusionOk="0">
                <a:moveTo>
                  <a:pt x="0" y="656268"/>
                </a:moveTo>
                <a:cubicBezTo>
                  <a:pt x="37979" y="283769"/>
                  <a:pt x="290857" y="20531"/>
                  <a:pt x="656268" y="0"/>
                </a:cubicBezTo>
                <a:cubicBezTo>
                  <a:pt x="766000" y="-37561"/>
                  <a:pt x="990702" y="41634"/>
                  <a:pt x="1129195" y="0"/>
                </a:cubicBezTo>
                <a:cubicBezTo>
                  <a:pt x="1267688" y="-41634"/>
                  <a:pt x="1478355" y="14315"/>
                  <a:pt x="1661238" y="0"/>
                </a:cubicBezTo>
                <a:cubicBezTo>
                  <a:pt x="1844121" y="-14315"/>
                  <a:pt x="2020988" y="65858"/>
                  <a:pt x="2252396" y="0"/>
                </a:cubicBezTo>
                <a:cubicBezTo>
                  <a:pt x="2483804" y="-65858"/>
                  <a:pt x="2506708" y="7075"/>
                  <a:pt x="2725323" y="0"/>
                </a:cubicBezTo>
                <a:cubicBezTo>
                  <a:pt x="2943938" y="-7075"/>
                  <a:pt x="3121646" y="51582"/>
                  <a:pt x="3434714" y="0"/>
                </a:cubicBezTo>
                <a:cubicBezTo>
                  <a:pt x="3747782" y="-51582"/>
                  <a:pt x="3833411" y="58206"/>
                  <a:pt x="4025873" y="0"/>
                </a:cubicBezTo>
                <a:cubicBezTo>
                  <a:pt x="4218335" y="-58206"/>
                  <a:pt x="4485222" y="46001"/>
                  <a:pt x="4735263" y="0"/>
                </a:cubicBezTo>
                <a:cubicBezTo>
                  <a:pt x="4985304" y="-46001"/>
                  <a:pt x="5140603" y="6216"/>
                  <a:pt x="5385538" y="0"/>
                </a:cubicBezTo>
                <a:cubicBezTo>
                  <a:pt x="5630474" y="-6216"/>
                  <a:pt x="5807653" y="44643"/>
                  <a:pt x="5917580" y="0"/>
                </a:cubicBezTo>
                <a:cubicBezTo>
                  <a:pt x="6027507" y="-44643"/>
                  <a:pt x="6433156" y="13067"/>
                  <a:pt x="6567855" y="0"/>
                </a:cubicBezTo>
                <a:cubicBezTo>
                  <a:pt x="6931998" y="77189"/>
                  <a:pt x="7265779" y="256442"/>
                  <a:pt x="7224123" y="656268"/>
                </a:cubicBezTo>
                <a:cubicBezTo>
                  <a:pt x="7243679" y="788418"/>
                  <a:pt x="7181987" y="1020731"/>
                  <a:pt x="7224123" y="1181266"/>
                </a:cubicBezTo>
                <a:cubicBezTo>
                  <a:pt x="7266259" y="1341801"/>
                  <a:pt x="7199171" y="1576843"/>
                  <a:pt x="7224123" y="1758765"/>
                </a:cubicBezTo>
                <a:cubicBezTo>
                  <a:pt x="7249075" y="1940687"/>
                  <a:pt x="7170523" y="2068571"/>
                  <a:pt x="7224123" y="2283763"/>
                </a:cubicBezTo>
                <a:cubicBezTo>
                  <a:pt x="7277723" y="2498955"/>
                  <a:pt x="7151931" y="2847647"/>
                  <a:pt x="7224123" y="3281260"/>
                </a:cubicBezTo>
                <a:cubicBezTo>
                  <a:pt x="7260637" y="3721620"/>
                  <a:pt x="6917715" y="3989006"/>
                  <a:pt x="6567855" y="3937528"/>
                </a:cubicBezTo>
                <a:cubicBezTo>
                  <a:pt x="6373235" y="3954082"/>
                  <a:pt x="6175578" y="3880550"/>
                  <a:pt x="5917580" y="3937528"/>
                </a:cubicBezTo>
                <a:cubicBezTo>
                  <a:pt x="5659583" y="3994506"/>
                  <a:pt x="5586845" y="3862461"/>
                  <a:pt x="5267306" y="3937528"/>
                </a:cubicBezTo>
                <a:cubicBezTo>
                  <a:pt x="4947767" y="4012595"/>
                  <a:pt x="4885274" y="3906431"/>
                  <a:pt x="4557915" y="3937528"/>
                </a:cubicBezTo>
                <a:cubicBezTo>
                  <a:pt x="4230556" y="3968625"/>
                  <a:pt x="4105619" y="3893218"/>
                  <a:pt x="3907641" y="3937528"/>
                </a:cubicBezTo>
                <a:cubicBezTo>
                  <a:pt x="3709663" y="3981838"/>
                  <a:pt x="3413119" y="3925847"/>
                  <a:pt x="3198250" y="3937528"/>
                </a:cubicBezTo>
                <a:cubicBezTo>
                  <a:pt x="2983381" y="3949209"/>
                  <a:pt x="2691139" y="3919165"/>
                  <a:pt x="2547976" y="3937528"/>
                </a:cubicBezTo>
                <a:cubicBezTo>
                  <a:pt x="2404813" y="3955891"/>
                  <a:pt x="2294793" y="3887229"/>
                  <a:pt x="2075049" y="3937528"/>
                </a:cubicBezTo>
                <a:cubicBezTo>
                  <a:pt x="1855305" y="3987827"/>
                  <a:pt x="1574343" y="3908987"/>
                  <a:pt x="1424774" y="3937528"/>
                </a:cubicBezTo>
                <a:cubicBezTo>
                  <a:pt x="1275206" y="3966069"/>
                  <a:pt x="932328" y="3923169"/>
                  <a:pt x="656268" y="3937528"/>
                </a:cubicBezTo>
                <a:cubicBezTo>
                  <a:pt x="215520" y="3956341"/>
                  <a:pt x="19094" y="3696079"/>
                  <a:pt x="0" y="3281260"/>
                </a:cubicBezTo>
                <a:cubicBezTo>
                  <a:pt x="-4878" y="3137696"/>
                  <a:pt x="20045" y="2980715"/>
                  <a:pt x="0" y="2782512"/>
                </a:cubicBezTo>
                <a:cubicBezTo>
                  <a:pt x="-20045" y="2584309"/>
                  <a:pt x="46250" y="2505190"/>
                  <a:pt x="0" y="2310013"/>
                </a:cubicBezTo>
                <a:cubicBezTo>
                  <a:pt x="-46250" y="2114836"/>
                  <a:pt x="25633" y="1912164"/>
                  <a:pt x="0" y="1785015"/>
                </a:cubicBezTo>
                <a:cubicBezTo>
                  <a:pt x="-25633" y="1657866"/>
                  <a:pt x="3210" y="1430958"/>
                  <a:pt x="0" y="1260016"/>
                </a:cubicBezTo>
                <a:cubicBezTo>
                  <a:pt x="-3210" y="1089074"/>
                  <a:pt x="63535" y="871694"/>
                  <a:pt x="0" y="656268"/>
                </a:cubicBezTo>
                <a:close/>
              </a:path>
              <a:path w="7224123" h="3937528" stroke="0" extrusionOk="0">
                <a:moveTo>
                  <a:pt x="0" y="656268"/>
                </a:moveTo>
                <a:cubicBezTo>
                  <a:pt x="-8236" y="288741"/>
                  <a:pt x="252025" y="15687"/>
                  <a:pt x="656268" y="0"/>
                </a:cubicBezTo>
                <a:cubicBezTo>
                  <a:pt x="940234" y="-74391"/>
                  <a:pt x="1046222" y="39994"/>
                  <a:pt x="1365658" y="0"/>
                </a:cubicBezTo>
                <a:cubicBezTo>
                  <a:pt x="1685094" y="-39994"/>
                  <a:pt x="1764061" y="18777"/>
                  <a:pt x="1897701" y="0"/>
                </a:cubicBezTo>
                <a:cubicBezTo>
                  <a:pt x="2031341" y="-18777"/>
                  <a:pt x="2183045" y="39292"/>
                  <a:pt x="2370628" y="0"/>
                </a:cubicBezTo>
                <a:cubicBezTo>
                  <a:pt x="2558211" y="-39292"/>
                  <a:pt x="2703411" y="22718"/>
                  <a:pt x="3020903" y="0"/>
                </a:cubicBezTo>
                <a:cubicBezTo>
                  <a:pt x="3338395" y="-22718"/>
                  <a:pt x="3363576" y="1162"/>
                  <a:pt x="3552946" y="0"/>
                </a:cubicBezTo>
                <a:cubicBezTo>
                  <a:pt x="3742316" y="-1162"/>
                  <a:pt x="3990666" y="7846"/>
                  <a:pt x="4262336" y="0"/>
                </a:cubicBezTo>
                <a:cubicBezTo>
                  <a:pt x="4534006" y="-7846"/>
                  <a:pt x="4604706" y="10896"/>
                  <a:pt x="4735263" y="0"/>
                </a:cubicBezTo>
                <a:cubicBezTo>
                  <a:pt x="4865820" y="-10896"/>
                  <a:pt x="5228147" y="52751"/>
                  <a:pt x="5444653" y="0"/>
                </a:cubicBezTo>
                <a:cubicBezTo>
                  <a:pt x="5661159" y="-52751"/>
                  <a:pt x="5737656" y="38118"/>
                  <a:pt x="5858465" y="0"/>
                </a:cubicBezTo>
                <a:cubicBezTo>
                  <a:pt x="5979274" y="-38118"/>
                  <a:pt x="6343149" y="25143"/>
                  <a:pt x="6567855" y="0"/>
                </a:cubicBezTo>
                <a:cubicBezTo>
                  <a:pt x="6946325" y="23851"/>
                  <a:pt x="7227446" y="328237"/>
                  <a:pt x="7224123" y="656268"/>
                </a:cubicBezTo>
                <a:cubicBezTo>
                  <a:pt x="7244712" y="792651"/>
                  <a:pt x="7196779" y="913640"/>
                  <a:pt x="7224123" y="1102517"/>
                </a:cubicBezTo>
                <a:cubicBezTo>
                  <a:pt x="7251467" y="1291394"/>
                  <a:pt x="7201794" y="1524907"/>
                  <a:pt x="7224123" y="1680015"/>
                </a:cubicBezTo>
                <a:cubicBezTo>
                  <a:pt x="7246452" y="1835123"/>
                  <a:pt x="7190560" y="1923931"/>
                  <a:pt x="7224123" y="2152513"/>
                </a:cubicBezTo>
                <a:cubicBezTo>
                  <a:pt x="7257686" y="2381095"/>
                  <a:pt x="7199901" y="2526206"/>
                  <a:pt x="7224123" y="2677512"/>
                </a:cubicBezTo>
                <a:cubicBezTo>
                  <a:pt x="7248345" y="2828818"/>
                  <a:pt x="7202935" y="3069015"/>
                  <a:pt x="7224123" y="3281260"/>
                </a:cubicBezTo>
                <a:cubicBezTo>
                  <a:pt x="7192252" y="3547833"/>
                  <a:pt x="7021886" y="3918922"/>
                  <a:pt x="6567855" y="3937528"/>
                </a:cubicBezTo>
                <a:cubicBezTo>
                  <a:pt x="6367148" y="3948446"/>
                  <a:pt x="6253457" y="3919233"/>
                  <a:pt x="6154044" y="3937528"/>
                </a:cubicBezTo>
                <a:cubicBezTo>
                  <a:pt x="6054631" y="3955823"/>
                  <a:pt x="5654904" y="3937449"/>
                  <a:pt x="5444653" y="3937528"/>
                </a:cubicBezTo>
                <a:cubicBezTo>
                  <a:pt x="5234402" y="3937607"/>
                  <a:pt x="5088877" y="3926543"/>
                  <a:pt x="4853495" y="3937528"/>
                </a:cubicBezTo>
                <a:cubicBezTo>
                  <a:pt x="4618113" y="3948513"/>
                  <a:pt x="4556574" y="3929486"/>
                  <a:pt x="4380568" y="3937528"/>
                </a:cubicBezTo>
                <a:cubicBezTo>
                  <a:pt x="4204562" y="3945570"/>
                  <a:pt x="4075220" y="3921447"/>
                  <a:pt x="3789409" y="3937528"/>
                </a:cubicBezTo>
                <a:cubicBezTo>
                  <a:pt x="3503598" y="3953609"/>
                  <a:pt x="3563069" y="3891626"/>
                  <a:pt x="3375598" y="3937528"/>
                </a:cubicBezTo>
                <a:cubicBezTo>
                  <a:pt x="3188127" y="3983430"/>
                  <a:pt x="3138853" y="3901335"/>
                  <a:pt x="2961787" y="3937528"/>
                </a:cubicBezTo>
                <a:cubicBezTo>
                  <a:pt x="2784721" y="3973721"/>
                  <a:pt x="2494138" y="3900091"/>
                  <a:pt x="2370628" y="3937528"/>
                </a:cubicBezTo>
                <a:cubicBezTo>
                  <a:pt x="2247118" y="3974965"/>
                  <a:pt x="2032600" y="3903543"/>
                  <a:pt x="1897701" y="3937528"/>
                </a:cubicBezTo>
                <a:cubicBezTo>
                  <a:pt x="1762802" y="3971513"/>
                  <a:pt x="1525077" y="3882323"/>
                  <a:pt x="1247427" y="3937528"/>
                </a:cubicBezTo>
                <a:cubicBezTo>
                  <a:pt x="969777" y="3992733"/>
                  <a:pt x="949765" y="3933018"/>
                  <a:pt x="656268" y="3937528"/>
                </a:cubicBezTo>
                <a:cubicBezTo>
                  <a:pt x="267490" y="4019617"/>
                  <a:pt x="-3777" y="3631813"/>
                  <a:pt x="0" y="3281260"/>
                </a:cubicBezTo>
                <a:cubicBezTo>
                  <a:pt x="-36190" y="3102854"/>
                  <a:pt x="37407" y="2977639"/>
                  <a:pt x="0" y="2756262"/>
                </a:cubicBezTo>
                <a:cubicBezTo>
                  <a:pt x="-37407" y="2534885"/>
                  <a:pt x="15349" y="2378716"/>
                  <a:pt x="0" y="2283763"/>
                </a:cubicBezTo>
                <a:cubicBezTo>
                  <a:pt x="-15349" y="2188810"/>
                  <a:pt x="28126" y="2013257"/>
                  <a:pt x="0" y="1837514"/>
                </a:cubicBezTo>
                <a:cubicBezTo>
                  <a:pt x="-28126" y="1661771"/>
                  <a:pt x="20614" y="1591344"/>
                  <a:pt x="0" y="1365016"/>
                </a:cubicBezTo>
                <a:cubicBezTo>
                  <a:pt x="-20614" y="1138688"/>
                  <a:pt x="60377" y="941812"/>
                  <a:pt x="0" y="656268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7C455-B191-A322-ADD6-4A2BCD366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23" y="1540043"/>
            <a:ext cx="9167133" cy="22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898F08-6476-102B-4791-168B7AF67E80}"/>
              </a:ext>
            </a:extLst>
          </p:cNvPr>
          <p:cNvSpPr/>
          <p:nvPr/>
        </p:nvSpPr>
        <p:spPr>
          <a:xfrm>
            <a:off x="577517" y="510139"/>
            <a:ext cx="10915048" cy="5852160"/>
          </a:xfrm>
          <a:custGeom>
            <a:avLst/>
            <a:gdLst>
              <a:gd name="connsiteX0" fmla="*/ 0 w 10915048"/>
              <a:gd name="connsiteY0" fmla="*/ 975380 h 5852160"/>
              <a:gd name="connsiteX1" fmla="*/ 975380 w 10915048"/>
              <a:gd name="connsiteY1" fmla="*/ 0 h 5852160"/>
              <a:gd name="connsiteX2" fmla="*/ 1752285 w 10915048"/>
              <a:gd name="connsiteY2" fmla="*/ 0 h 5852160"/>
              <a:gd name="connsiteX3" fmla="*/ 2170618 w 10915048"/>
              <a:gd name="connsiteY3" fmla="*/ 0 h 5852160"/>
              <a:gd name="connsiteX4" fmla="*/ 2768238 w 10915048"/>
              <a:gd name="connsiteY4" fmla="*/ 0 h 5852160"/>
              <a:gd name="connsiteX5" fmla="*/ 3455500 w 10915048"/>
              <a:gd name="connsiteY5" fmla="*/ 0 h 5852160"/>
              <a:gd name="connsiteX6" fmla="*/ 4232405 w 10915048"/>
              <a:gd name="connsiteY6" fmla="*/ 0 h 5852160"/>
              <a:gd name="connsiteX7" fmla="*/ 4919667 w 10915048"/>
              <a:gd name="connsiteY7" fmla="*/ 0 h 5852160"/>
              <a:gd name="connsiteX8" fmla="*/ 5696572 w 10915048"/>
              <a:gd name="connsiteY8" fmla="*/ 0 h 5852160"/>
              <a:gd name="connsiteX9" fmla="*/ 6383834 w 10915048"/>
              <a:gd name="connsiteY9" fmla="*/ 0 h 5852160"/>
              <a:gd name="connsiteX10" fmla="*/ 6802167 w 10915048"/>
              <a:gd name="connsiteY10" fmla="*/ 0 h 5852160"/>
              <a:gd name="connsiteX11" fmla="*/ 7489429 w 10915048"/>
              <a:gd name="connsiteY11" fmla="*/ 0 h 5852160"/>
              <a:gd name="connsiteX12" fmla="*/ 7997406 w 10915048"/>
              <a:gd name="connsiteY12" fmla="*/ 0 h 5852160"/>
              <a:gd name="connsiteX13" fmla="*/ 8415739 w 10915048"/>
              <a:gd name="connsiteY13" fmla="*/ 0 h 5852160"/>
              <a:gd name="connsiteX14" fmla="*/ 8744430 w 10915048"/>
              <a:gd name="connsiteY14" fmla="*/ 0 h 5852160"/>
              <a:gd name="connsiteX15" fmla="*/ 9162763 w 10915048"/>
              <a:gd name="connsiteY15" fmla="*/ 0 h 5852160"/>
              <a:gd name="connsiteX16" fmla="*/ 9939668 w 10915048"/>
              <a:gd name="connsiteY16" fmla="*/ 0 h 5852160"/>
              <a:gd name="connsiteX17" fmla="*/ 10915048 w 10915048"/>
              <a:gd name="connsiteY17" fmla="*/ 975380 h 5852160"/>
              <a:gd name="connsiteX18" fmla="*/ 10915048 w 10915048"/>
              <a:gd name="connsiteY18" fmla="*/ 1610751 h 5852160"/>
              <a:gd name="connsiteX19" fmla="*/ 10915048 w 10915048"/>
              <a:gd name="connsiteY19" fmla="*/ 2246122 h 5852160"/>
              <a:gd name="connsiteX20" fmla="*/ 10915048 w 10915048"/>
              <a:gd name="connsiteY20" fmla="*/ 2725437 h 5852160"/>
              <a:gd name="connsiteX21" fmla="*/ 10915048 w 10915048"/>
              <a:gd name="connsiteY21" fmla="*/ 3360807 h 5852160"/>
              <a:gd name="connsiteX22" fmla="*/ 10915048 w 10915048"/>
              <a:gd name="connsiteY22" fmla="*/ 3840122 h 5852160"/>
              <a:gd name="connsiteX23" fmla="*/ 10915048 w 10915048"/>
              <a:gd name="connsiteY23" fmla="*/ 4876780 h 5852160"/>
              <a:gd name="connsiteX24" fmla="*/ 9939668 w 10915048"/>
              <a:gd name="connsiteY24" fmla="*/ 5852160 h 5852160"/>
              <a:gd name="connsiteX25" fmla="*/ 9521335 w 10915048"/>
              <a:gd name="connsiteY25" fmla="*/ 5852160 h 5852160"/>
              <a:gd name="connsiteX26" fmla="*/ 8744430 w 10915048"/>
              <a:gd name="connsiteY26" fmla="*/ 5852160 h 5852160"/>
              <a:gd name="connsiteX27" fmla="*/ 8415739 w 10915048"/>
              <a:gd name="connsiteY27" fmla="*/ 5852160 h 5852160"/>
              <a:gd name="connsiteX28" fmla="*/ 7818120 w 10915048"/>
              <a:gd name="connsiteY28" fmla="*/ 5852160 h 5852160"/>
              <a:gd name="connsiteX29" fmla="*/ 7310144 w 10915048"/>
              <a:gd name="connsiteY29" fmla="*/ 5852160 h 5852160"/>
              <a:gd name="connsiteX30" fmla="*/ 6802167 w 10915048"/>
              <a:gd name="connsiteY30" fmla="*/ 5852160 h 5852160"/>
              <a:gd name="connsiteX31" fmla="*/ 6294191 w 10915048"/>
              <a:gd name="connsiteY31" fmla="*/ 5852160 h 5852160"/>
              <a:gd name="connsiteX32" fmla="*/ 5965500 w 10915048"/>
              <a:gd name="connsiteY32" fmla="*/ 5852160 h 5852160"/>
              <a:gd name="connsiteX33" fmla="*/ 5188595 w 10915048"/>
              <a:gd name="connsiteY33" fmla="*/ 5852160 h 5852160"/>
              <a:gd name="connsiteX34" fmla="*/ 4411690 w 10915048"/>
              <a:gd name="connsiteY34" fmla="*/ 5852160 h 5852160"/>
              <a:gd name="connsiteX35" fmla="*/ 4083000 w 10915048"/>
              <a:gd name="connsiteY35" fmla="*/ 5852160 h 5852160"/>
              <a:gd name="connsiteX36" fmla="*/ 3664666 w 10915048"/>
              <a:gd name="connsiteY36" fmla="*/ 5852160 h 5852160"/>
              <a:gd name="connsiteX37" fmla="*/ 3067047 w 10915048"/>
              <a:gd name="connsiteY37" fmla="*/ 5852160 h 5852160"/>
              <a:gd name="connsiteX38" fmla="*/ 2379785 w 10915048"/>
              <a:gd name="connsiteY38" fmla="*/ 5852160 h 5852160"/>
              <a:gd name="connsiteX39" fmla="*/ 1871809 w 10915048"/>
              <a:gd name="connsiteY39" fmla="*/ 5852160 h 5852160"/>
              <a:gd name="connsiteX40" fmla="*/ 975380 w 10915048"/>
              <a:gd name="connsiteY40" fmla="*/ 5852160 h 5852160"/>
              <a:gd name="connsiteX41" fmla="*/ 0 w 10915048"/>
              <a:gd name="connsiteY41" fmla="*/ 4876780 h 5852160"/>
              <a:gd name="connsiteX42" fmla="*/ 0 w 10915048"/>
              <a:gd name="connsiteY42" fmla="*/ 4241409 h 5852160"/>
              <a:gd name="connsiteX43" fmla="*/ 0 w 10915048"/>
              <a:gd name="connsiteY43" fmla="*/ 3723080 h 5852160"/>
              <a:gd name="connsiteX44" fmla="*/ 0 w 10915048"/>
              <a:gd name="connsiteY44" fmla="*/ 3165737 h 5852160"/>
              <a:gd name="connsiteX45" fmla="*/ 0 w 10915048"/>
              <a:gd name="connsiteY45" fmla="*/ 2686423 h 5852160"/>
              <a:gd name="connsiteX46" fmla="*/ 0 w 10915048"/>
              <a:gd name="connsiteY46" fmla="*/ 2051052 h 5852160"/>
              <a:gd name="connsiteX47" fmla="*/ 0 w 10915048"/>
              <a:gd name="connsiteY47" fmla="*/ 1610751 h 5852160"/>
              <a:gd name="connsiteX48" fmla="*/ 0 w 10915048"/>
              <a:gd name="connsiteY48" fmla="*/ 975380 h 585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15048" h="5852160" fill="none" extrusionOk="0">
                <a:moveTo>
                  <a:pt x="0" y="975380"/>
                </a:moveTo>
                <a:cubicBezTo>
                  <a:pt x="17370" y="375683"/>
                  <a:pt x="420428" y="-28911"/>
                  <a:pt x="975380" y="0"/>
                </a:cubicBezTo>
                <a:cubicBezTo>
                  <a:pt x="1198286" y="-60970"/>
                  <a:pt x="1500235" y="49225"/>
                  <a:pt x="1752285" y="0"/>
                </a:cubicBezTo>
                <a:cubicBezTo>
                  <a:pt x="2004336" y="-49225"/>
                  <a:pt x="1997727" y="45937"/>
                  <a:pt x="2170618" y="0"/>
                </a:cubicBezTo>
                <a:cubicBezTo>
                  <a:pt x="2343509" y="-45937"/>
                  <a:pt x="2588602" y="28942"/>
                  <a:pt x="2768238" y="0"/>
                </a:cubicBezTo>
                <a:cubicBezTo>
                  <a:pt x="2947874" y="-28942"/>
                  <a:pt x="3117401" y="75598"/>
                  <a:pt x="3455500" y="0"/>
                </a:cubicBezTo>
                <a:cubicBezTo>
                  <a:pt x="3793599" y="-75598"/>
                  <a:pt x="3927593" y="32"/>
                  <a:pt x="4232405" y="0"/>
                </a:cubicBezTo>
                <a:cubicBezTo>
                  <a:pt x="4537218" y="-32"/>
                  <a:pt x="4704390" y="30671"/>
                  <a:pt x="4919667" y="0"/>
                </a:cubicBezTo>
                <a:cubicBezTo>
                  <a:pt x="5134944" y="-30671"/>
                  <a:pt x="5349862" y="66967"/>
                  <a:pt x="5696572" y="0"/>
                </a:cubicBezTo>
                <a:cubicBezTo>
                  <a:pt x="6043283" y="-66967"/>
                  <a:pt x="6161351" y="78466"/>
                  <a:pt x="6383834" y="0"/>
                </a:cubicBezTo>
                <a:cubicBezTo>
                  <a:pt x="6606317" y="-78466"/>
                  <a:pt x="6701279" y="31456"/>
                  <a:pt x="6802167" y="0"/>
                </a:cubicBezTo>
                <a:cubicBezTo>
                  <a:pt x="6903055" y="-31456"/>
                  <a:pt x="7218537" y="75835"/>
                  <a:pt x="7489429" y="0"/>
                </a:cubicBezTo>
                <a:cubicBezTo>
                  <a:pt x="7760321" y="-75835"/>
                  <a:pt x="7860430" y="3260"/>
                  <a:pt x="7997406" y="0"/>
                </a:cubicBezTo>
                <a:cubicBezTo>
                  <a:pt x="8134382" y="-3260"/>
                  <a:pt x="8293643" y="15506"/>
                  <a:pt x="8415739" y="0"/>
                </a:cubicBezTo>
                <a:cubicBezTo>
                  <a:pt x="8537835" y="-15506"/>
                  <a:pt x="8648197" y="1574"/>
                  <a:pt x="8744430" y="0"/>
                </a:cubicBezTo>
                <a:cubicBezTo>
                  <a:pt x="8840663" y="-1574"/>
                  <a:pt x="9072426" y="45458"/>
                  <a:pt x="9162763" y="0"/>
                </a:cubicBezTo>
                <a:cubicBezTo>
                  <a:pt x="9253100" y="-45458"/>
                  <a:pt x="9588298" y="74356"/>
                  <a:pt x="9939668" y="0"/>
                </a:cubicBezTo>
                <a:cubicBezTo>
                  <a:pt x="10528121" y="-34276"/>
                  <a:pt x="10946990" y="409674"/>
                  <a:pt x="10915048" y="975380"/>
                </a:cubicBezTo>
                <a:cubicBezTo>
                  <a:pt x="10941564" y="1104667"/>
                  <a:pt x="10896556" y="1403528"/>
                  <a:pt x="10915048" y="1610751"/>
                </a:cubicBezTo>
                <a:cubicBezTo>
                  <a:pt x="10933540" y="1817974"/>
                  <a:pt x="10891341" y="2093485"/>
                  <a:pt x="10915048" y="2246122"/>
                </a:cubicBezTo>
                <a:cubicBezTo>
                  <a:pt x="10938755" y="2398759"/>
                  <a:pt x="10858368" y="2591995"/>
                  <a:pt x="10915048" y="2725437"/>
                </a:cubicBezTo>
                <a:cubicBezTo>
                  <a:pt x="10971728" y="2858880"/>
                  <a:pt x="10885227" y="3089500"/>
                  <a:pt x="10915048" y="3360807"/>
                </a:cubicBezTo>
                <a:cubicBezTo>
                  <a:pt x="10944869" y="3632114"/>
                  <a:pt x="10894078" y="3633767"/>
                  <a:pt x="10915048" y="3840122"/>
                </a:cubicBezTo>
                <a:cubicBezTo>
                  <a:pt x="10936018" y="4046478"/>
                  <a:pt x="10843385" y="4403524"/>
                  <a:pt x="10915048" y="4876780"/>
                </a:cubicBezTo>
                <a:cubicBezTo>
                  <a:pt x="10967183" y="5333624"/>
                  <a:pt x="10599080" y="5811894"/>
                  <a:pt x="9939668" y="5852160"/>
                </a:cubicBezTo>
                <a:cubicBezTo>
                  <a:pt x="9732615" y="5861064"/>
                  <a:pt x="9632598" y="5843659"/>
                  <a:pt x="9521335" y="5852160"/>
                </a:cubicBezTo>
                <a:cubicBezTo>
                  <a:pt x="9410072" y="5860661"/>
                  <a:pt x="8922754" y="5840824"/>
                  <a:pt x="8744430" y="5852160"/>
                </a:cubicBezTo>
                <a:cubicBezTo>
                  <a:pt x="8566106" y="5863496"/>
                  <a:pt x="8488549" y="5822649"/>
                  <a:pt x="8415739" y="5852160"/>
                </a:cubicBezTo>
                <a:cubicBezTo>
                  <a:pt x="8342929" y="5881671"/>
                  <a:pt x="8080107" y="5798370"/>
                  <a:pt x="7818120" y="5852160"/>
                </a:cubicBezTo>
                <a:cubicBezTo>
                  <a:pt x="7556133" y="5905950"/>
                  <a:pt x="7417231" y="5798327"/>
                  <a:pt x="7310144" y="5852160"/>
                </a:cubicBezTo>
                <a:cubicBezTo>
                  <a:pt x="7203057" y="5905993"/>
                  <a:pt x="7005260" y="5841990"/>
                  <a:pt x="6802167" y="5852160"/>
                </a:cubicBezTo>
                <a:cubicBezTo>
                  <a:pt x="6599074" y="5862330"/>
                  <a:pt x="6405047" y="5850168"/>
                  <a:pt x="6294191" y="5852160"/>
                </a:cubicBezTo>
                <a:cubicBezTo>
                  <a:pt x="6183335" y="5854152"/>
                  <a:pt x="6107842" y="5839446"/>
                  <a:pt x="5965500" y="5852160"/>
                </a:cubicBezTo>
                <a:cubicBezTo>
                  <a:pt x="5823158" y="5864874"/>
                  <a:pt x="5475466" y="5805260"/>
                  <a:pt x="5188595" y="5852160"/>
                </a:cubicBezTo>
                <a:cubicBezTo>
                  <a:pt x="4901724" y="5899060"/>
                  <a:pt x="4647036" y="5760655"/>
                  <a:pt x="4411690" y="5852160"/>
                </a:cubicBezTo>
                <a:cubicBezTo>
                  <a:pt x="4176344" y="5943665"/>
                  <a:pt x="4163661" y="5814139"/>
                  <a:pt x="4083000" y="5852160"/>
                </a:cubicBezTo>
                <a:cubicBezTo>
                  <a:pt x="4002339" y="5890181"/>
                  <a:pt x="3839113" y="5802984"/>
                  <a:pt x="3664666" y="5852160"/>
                </a:cubicBezTo>
                <a:cubicBezTo>
                  <a:pt x="3490219" y="5901336"/>
                  <a:pt x="3273446" y="5791202"/>
                  <a:pt x="3067047" y="5852160"/>
                </a:cubicBezTo>
                <a:cubicBezTo>
                  <a:pt x="2860648" y="5913118"/>
                  <a:pt x="2643664" y="5775422"/>
                  <a:pt x="2379785" y="5852160"/>
                </a:cubicBezTo>
                <a:cubicBezTo>
                  <a:pt x="2115906" y="5928898"/>
                  <a:pt x="2056560" y="5795040"/>
                  <a:pt x="1871809" y="5852160"/>
                </a:cubicBezTo>
                <a:cubicBezTo>
                  <a:pt x="1687058" y="5909280"/>
                  <a:pt x="1269416" y="5802457"/>
                  <a:pt x="975380" y="5852160"/>
                </a:cubicBezTo>
                <a:cubicBezTo>
                  <a:pt x="518846" y="5805228"/>
                  <a:pt x="-130556" y="5354269"/>
                  <a:pt x="0" y="4876780"/>
                </a:cubicBezTo>
                <a:cubicBezTo>
                  <a:pt x="-44757" y="4622551"/>
                  <a:pt x="35659" y="4404853"/>
                  <a:pt x="0" y="4241409"/>
                </a:cubicBezTo>
                <a:cubicBezTo>
                  <a:pt x="-35659" y="4077965"/>
                  <a:pt x="32379" y="3862935"/>
                  <a:pt x="0" y="3723080"/>
                </a:cubicBezTo>
                <a:cubicBezTo>
                  <a:pt x="-32379" y="3583225"/>
                  <a:pt x="48538" y="3306281"/>
                  <a:pt x="0" y="3165737"/>
                </a:cubicBezTo>
                <a:cubicBezTo>
                  <a:pt x="-48538" y="3025193"/>
                  <a:pt x="3295" y="2818534"/>
                  <a:pt x="0" y="2686423"/>
                </a:cubicBezTo>
                <a:cubicBezTo>
                  <a:pt x="-3295" y="2554312"/>
                  <a:pt x="30378" y="2180939"/>
                  <a:pt x="0" y="2051052"/>
                </a:cubicBezTo>
                <a:cubicBezTo>
                  <a:pt x="-30378" y="1921165"/>
                  <a:pt x="37073" y="1728836"/>
                  <a:pt x="0" y="1610751"/>
                </a:cubicBezTo>
                <a:cubicBezTo>
                  <a:pt x="-37073" y="1492666"/>
                  <a:pt x="55659" y="1234593"/>
                  <a:pt x="0" y="975380"/>
                </a:cubicBezTo>
                <a:close/>
              </a:path>
              <a:path w="10915048" h="5852160" stroke="0" extrusionOk="0">
                <a:moveTo>
                  <a:pt x="0" y="975380"/>
                </a:moveTo>
                <a:cubicBezTo>
                  <a:pt x="-54357" y="403165"/>
                  <a:pt x="313203" y="46348"/>
                  <a:pt x="975380" y="0"/>
                </a:cubicBezTo>
                <a:cubicBezTo>
                  <a:pt x="1183416" y="-47209"/>
                  <a:pt x="1480952" y="63843"/>
                  <a:pt x="1752285" y="0"/>
                </a:cubicBezTo>
                <a:cubicBezTo>
                  <a:pt x="2023619" y="-63843"/>
                  <a:pt x="2090011" y="46339"/>
                  <a:pt x="2260261" y="0"/>
                </a:cubicBezTo>
                <a:cubicBezTo>
                  <a:pt x="2430511" y="-46339"/>
                  <a:pt x="2491639" y="25474"/>
                  <a:pt x="2678595" y="0"/>
                </a:cubicBezTo>
                <a:cubicBezTo>
                  <a:pt x="2865551" y="-25474"/>
                  <a:pt x="3212820" y="80201"/>
                  <a:pt x="3365857" y="0"/>
                </a:cubicBezTo>
                <a:cubicBezTo>
                  <a:pt x="3518894" y="-80201"/>
                  <a:pt x="3690138" y="5547"/>
                  <a:pt x="3873833" y="0"/>
                </a:cubicBezTo>
                <a:cubicBezTo>
                  <a:pt x="4057528" y="-5547"/>
                  <a:pt x="4416145" y="60945"/>
                  <a:pt x="4650738" y="0"/>
                </a:cubicBezTo>
                <a:cubicBezTo>
                  <a:pt x="4885331" y="-60945"/>
                  <a:pt x="4864280" y="283"/>
                  <a:pt x="5069072" y="0"/>
                </a:cubicBezTo>
                <a:cubicBezTo>
                  <a:pt x="5273864" y="-283"/>
                  <a:pt x="5564727" y="76877"/>
                  <a:pt x="5845976" y="0"/>
                </a:cubicBezTo>
                <a:cubicBezTo>
                  <a:pt x="6127225" y="-76877"/>
                  <a:pt x="6049635" y="31428"/>
                  <a:pt x="6174667" y="0"/>
                </a:cubicBezTo>
                <a:cubicBezTo>
                  <a:pt x="6299699" y="-31428"/>
                  <a:pt x="6522376" y="43217"/>
                  <a:pt x="6772286" y="0"/>
                </a:cubicBezTo>
                <a:cubicBezTo>
                  <a:pt x="7022196" y="-43217"/>
                  <a:pt x="7074665" y="55763"/>
                  <a:pt x="7369905" y="0"/>
                </a:cubicBezTo>
                <a:cubicBezTo>
                  <a:pt x="7665145" y="-55763"/>
                  <a:pt x="7634701" y="2100"/>
                  <a:pt x="7877882" y="0"/>
                </a:cubicBezTo>
                <a:cubicBezTo>
                  <a:pt x="8121063" y="-2100"/>
                  <a:pt x="8422472" y="43191"/>
                  <a:pt x="8654787" y="0"/>
                </a:cubicBezTo>
                <a:cubicBezTo>
                  <a:pt x="8887102" y="-43191"/>
                  <a:pt x="9159949" y="88686"/>
                  <a:pt x="9431692" y="0"/>
                </a:cubicBezTo>
                <a:cubicBezTo>
                  <a:pt x="9703436" y="-88686"/>
                  <a:pt x="9691590" y="5821"/>
                  <a:pt x="9939668" y="0"/>
                </a:cubicBezTo>
                <a:cubicBezTo>
                  <a:pt x="10381515" y="-91240"/>
                  <a:pt x="10897709" y="410774"/>
                  <a:pt x="10915048" y="975380"/>
                </a:cubicBezTo>
                <a:cubicBezTo>
                  <a:pt x="10972892" y="1166125"/>
                  <a:pt x="10890602" y="1398007"/>
                  <a:pt x="10915048" y="1571737"/>
                </a:cubicBezTo>
                <a:cubicBezTo>
                  <a:pt x="10939494" y="1745467"/>
                  <a:pt x="10894945" y="1912616"/>
                  <a:pt x="10915048" y="2012038"/>
                </a:cubicBezTo>
                <a:cubicBezTo>
                  <a:pt x="10935151" y="2111460"/>
                  <a:pt x="10897648" y="2255274"/>
                  <a:pt x="10915048" y="2491353"/>
                </a:cubicBezTo>
                <a:cubicBezTo>
                  <a:pt x="10932448" y="2727432"/>
                  <a:pt x="10896117" y="2864780"/>
                  <a:pt x="10915048" y="3126723"/>
                </a:cubicBezTo>
                <a:cubicBezTo>
                  <a:pt x="10933979" y="3388666"/>
                  <a:pt x="10866211" y="3561175"/>
                  <a:pt x="10915048" y="3684066"/>
                </a:cubicBezTo>
                <a:cubicBezTo>
                  <a:pt x="10963885" y="3806957"/>
                  <a:pt x="10914267" y="4004520"/>
                  <a:pt x="10915048" y="4163381"/>
                </a:cubicBezTo>
                <a:cubicBezTo>
                  <a:pt x="10915829" y="4322243"/>
                  <a:pt x="10830464" y="4569306"/>
                  <a:pt x="10915048" y="4876780"/>
                </a:cubicBezTo>
                <a:cubicBezTo>
                  <a:pt x="10864937" y="5412631"/>
                  <a:pt x="10501496" y="5872083"/>
                  <a:pt x="9939668" y="5852160"/>
                </a:cubicBezTo>
                <a:cubicBezTo>
                  <a:pt x="9769994" y="5854355"/>
                  <a:pt x="9627306" y="5811465"/>
                  <a:pt x="9342049" y="5852160"/>
                </a:cubicBezTo>
                <a:cubicBezTo>
                  <a:pt x="9056792" y="5892855"/>
                  <a:pt x="9052880" y="5847186"/>
                  <a:pt x="8923715" y="5852160"/>
                </a:cubicBezTo>
                <a:cubicBezTo>
                  <a:pt x="8794550" y="5857134"/>
                  <a:pt x="8499485" y="5784073"/>
                  <a:pt x="8236453" y="5852160"/>
                </a:cubicBezTo>
                <a:cubicBezTo>
                  <a:pt x="7973421" y="5920247"/>
                  <a:pt x="7997861" y="5818962"/>
                  <a:pt x="7818120" y="5852160"/>
                </a:cubicBezTo>
                <a:cubicBezTo>
                  <a:pt x="7638379" y="5885358"/>
                  <a:pt x="7408278" y="5775133"/>
                  <a:pt x="7130858" y="5852160"/>
                </a:cubicBezTo>
                <a:cubicBezTo>
                  <a:pt x="6853438" y="5929187"/>
                  <a:pt x="6911880" y="5822281"/>
                  <a:pt x="6802167" y="5852160"/>
                </a:cubicBezTo>
                <a:cubicBezTo>
                  <a:pt x="6692454" y="5882039"/>
                  <a:pt x="6436344" y="5798491"/>
                  <a:pt x="6114905" y="5852160"/>
                </a:cubicBezTo>
                <a:cubicBezTo>
                  <a:pt x="5793466" y="5905829"/>
                  <a:pt x="5887852" y="5820768"/>
                  <a:pt x="5696572" y="5852160"/>
                </a:cubicBezTo>
                <a:cubicBezTo>
                  <a:pt x="5505292" y="5883552"/>
                  <a:pt x="5438919" y="5838853"/>
                  <a:pt x="5367881" y="5852160"/>
                </a:cubicBezTo>
                <a:cubicBezTo>
                  <a:pt x="5296843" y="5865467"/>
                  <a:pt x="5131896" y="5809785"/>
                  <a:pt x="4949548" y="5852160"/>
                </a:cubicBezTo>
                <a:cubicBezTo>
                  <a:pt x="4767200" y="5894535"/>
                  <a:pt x="4572580" y="5772025"/>
                  <a:pt x="4262286" y="5852160"/>
                </a:cubicBezTo>
                <a:cubicBezTo>
                  <a:pt x="3951992" y="5932295"/>
                  <a:pt x="3969924" y="5847508"/>
                  <a:pt x="3843952" y="5852160"/>
                </a:cubicBezTo>
                <a:cubicBezTo>
                  <a:pt x="3717980" y="5856812"/>
                  <a:pt x="3597050" y="5817634"/>
                  <a:pt x="3515262" y="5852160"/>
                </a:cubicBezTo>
                <a:cubicBezTo>
                  <a:pt x="3433474" y="5886686"/>
                  <a:pt x="3221167" y="5836273"/>
                  <a:pt x="3096928" y="5852160"/>
                </a:cubicBezTo>
                <a:cubicBezTo>
                  <a:pt x="2972689" y="5868047"/>
                  <a:pt x="2824786" y="5848972"/>
                  <a:pt x="2588952" y="5852160"/>
                </a:cubicBezTo>
                <a:cubicBezTo>
                  <a:pt x="2353118" y="5855348"/>
                  <a:pt x="2142685" y="5835681"/>
                  <a:pt x="1991333" y="5852160"/>
                </a:cubicBezTo>
                <a:cubicBezTo>
                  <a:pt x="1839981" y="5868639"/>
                  <a:pt x="1712226" y="5837112"/>
                  <a:pt x="1572999" y="5852160"/>
                </a:cubicBezTo>
                <a:cubicBezTo>
                  <a:pt x="1433772" y="5867208"/>
                  <a:pt x="1260967" y="5798713"/>
                  <a:pt x="975380" y="5852160"/>
                </a:cubicBezTo>
                <a:cubicBezTo>
                  <a:pt x="380575" y="5751922"/>
                  <a:pt x="-64660" y="5445518"/>
                  <a:pt x="0" y="4876780"/>
                </a:cubicBezTo>
                <a:cubicBezTo>
                  <a:pt x="-33987" y="4771042"/>
                  <a:pt x="30461" y="4643023"/>
                  <a:pt x="0" y="4436479"/>
                </a:cubicBezTo>
                <a:cubicBezTo>
                  <a:pt x="-30461" y="4229935"/>
                  <a:pt x="36913" y="4160604"/>
                  <a:pt x="0" y="3918150"/>
                </a:cubicBezTo>
                <a:cubicBezTo>
                  <a:pt x="-36913" y="3675696"/>
                  <a:pt x="42570" y="3443788"/>
                  <a:pt x="0" y="3321793"/>
                </a:cubicBezTo>
                <a:cubicBezTo>
                  <a:pt x="-42570" y="3199798"/>
                  <a:pt x="54464" y="2962703"/>
                  <a:pt x="0" y="2842479"/>
                </a:cubicBezTo>
                <a:cubicBezTo>
                  <a:pt x="-54464" y="2722255"/>
                  <a:pt x="12989" y="2533552"/>
                  <a:pt x="0" y="2285136"/>
                </a:cubicBezTo>
                <a:cubicBezTo>
                  <a:pt x="-12989" y="2036720"/>
                  <a:pt x="40320" y="2050310"/>
                  <a:pt x="0" y="1844835"/>
                </a:cubicBezTo>
                <a:cubicBezTo>
                  <a:pt x="-40320" y="1639360"/>
                  <a:pt x="103497" y="1314085"/>
                  <a:pt x="0" y="97538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DB1DCB41-A304-62D3-49BA-03DCE3B3404D}"/>
              </a:ext>
            </a:extLst>
          </p:cNvPr>
          <p:cNvSpPr/>
          <p:nvPr/>
        </p:nvSpPr>
        <p:spPr>
          <a:xfrm>
            <a:off x="1843122" y="182078"/>
            <a:ext cx="8893744" cy="1126958"/>
          </a:xfrm>
          <a:prstGeom prst="roundRect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88901-F799-BCE9-BA19-7ED82324E7BA}"/>
              </a:ext>
            </a:extLst>
          </p:cNvPr>
          <p:cNvSpPr txBox="1"/>
          <p:nvPr/>
        </p:nvSpPr>
        <p:spPr>
          <a:xfrm>
            <a:off x="1843122" y="237726"/>
            <a:ext cx="8505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Em hãy quan sát tranh và kể lại một ngày học tập,</a:t>
            </a:r>
            <a:r>
              <a:rPr kumimoji="0" lang="vi-VN" sz="30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sinh hoạt của bạn trong tranh. 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320CD-8C65-3A93-A53F-1365C0E86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87" y="1403152"/>
            <a:ext cx="7413379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0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64407-7B4D-A727-CAA5-58024E836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C72A6E-D205-896A-5912-E0129185C815}"/>
              </a:ext>
            </a:extLst>
          </p:cNvPr>
          <p:cNvSpPr/>
          <p:nvPr/>
        </p:nvSpPr>
        <p:spPr>
          <a:xfrm>
            <a:off x="577517" y="510139"/>
            <a:ext cx="10915048" cy="5852160"/>
          </a:xfrm>
          <a:custGeom>
            <a:avLst/>
            <a:gdLst>
              <a:gd name="connsiteX0" fmla="*/ 0 w 10915048"/>
              <a:gd name="connsiteY0" fmla="*/ 975380 h 5852160"/>
              <a:gd name="connsiteX1" fmla="*/ 975380 w 10915048"/>
              <a:gd name="connsiteY1" fmla="*/ 0 h 5852160"/>
              <a:gd name="connsiteX2" fmla="*/ 1752285 w 10915048"/>
              <a:gd name="connsiteY2" fmla="*/ 0 h 5852160"/>
              <a:gd name="connsiteX3" fmla="*/ 2170618 w 10915048"/>
              <a:gd name="connsiteY3" fmla="*/ 0 h 5852160"/>
              <a:gd name="connsiteX4" fmla="*/ 2768238 w 10915048"/>
              <a:gd name="connsiteY4" fmla="*/ 0 h 5852160"/>
              <a:gd name="connsiteX5" fmla="*/ 3455500 w 10915048"/>
              <a:gd name="connsiteY5" fmla="*/ 0 h 5852160"/>
              <a:gd name="connsiteX6" fmla="*/ 4232405 w 10915048"/>
              <a:gd name="connsiteY6" fmla="*/ 0 h 5852160"/>
              <a:gd name="connsiteX7" fmla="*/ 4919667 w 10915048"/>
              <a:gd name="connsiteY7" fmla="*/ 0 h 5852160"/>
              <a:gd name="connsiteX8" fmla="*/ 5696572 w 10915048"/>
              <a:gd name="connsiteY8" fmla="*/ 0 h 5852160"/>
              <a:gd name="connsiteX9" fmla="*/ 6383834 w 10915048"/>
              <a:gd name="connsiteY9" fmla="*/ 0 h 5852160"/>
              <a:gd name="connsiteX10" fmla="*/ 6802167 w 10915048"/>
              <a:gd name="connsiteY10" fmla="*/ 0 h 5852160"/>
              <a:gd name="connsiteX11" fmla="*/ 7489429 w 10915048"/>
              <a:gd name="connsiteY11" fmla="*/ 0 h 5852160"/>
              <a:gd name="connsiteX12" fmla="*/ 7997406 w 10915048"/>
              <a:gd name="connsiteY12" fmla="*/ 0 h 5852160"/>
              <a:gd name="connsiteX13" fmla="*/ 8415739 w 10915048"/>
              <a:gd name="connsiteY13" fmla="*/ 0 h 5852160"/>
              <a:gd name="connsiteX14" fmla="*/ 8744430 w 10915048"/>
              <a:gd name="connsiteY14" fmla="*/ 0 h 5852160"/>
              <a:gd name="connsiteX15" fmla="*/ 9162763 w 10915048"/>
              <a:gd name="connsiteY15" fmla="*/ 0 h 5852160"/>
              <a:gd name="connsiteX16" fmla="*/ 9939668 w 10915048"/>
              <a:gd name="connsiteY16" fmla="*/ 0 h 5852160"/>
              <a:gd name="connsiteX17" fmla="*/ 10915048 w 10915048"/>
              <a:gd name="connsiteY17" fmla="*/ 975380 h 5852160"/>
              <a:gd name="connsiteX18" fmla="*/ 10915048 w 10915048"/>
              <a:gd name="connsiteY18" fmla="*/ 1610751 h 5852160"/>
              <a:gd name="connsiteX19" fmla="*/ 10915048 w 10915048"/>
              <a:gd name="connsiteY19" fmla="*/ 2246122 h 5852160"/>
              <a:gd name="connsiteX20" fmla="*/ 10915048 w 10915048"/>
              <a:gd name="connsiteY20" fmla="*/ 2725437 h 5852160"/>
              <a:gd name="connsiteX21" fmla="*/ 10915048 w 10915048"/>
              <a:gd name="connsiteY21" fmla="*/ 3360807 h 5852160"/>
              <a:gd name="connsiteX22" fmla="*/ 10915048 w 10915048"/>
              <a:gd name="connsiteY22" fmla="*/ 3840122 h 5852160"/>
              <a:gd name="connsiteX23" fmla="*/ 10915048 w 10915048"/>
              <a:gd name="connsiteY23" fmla="*/ 4876780 h 5852160"/>
              <a:gd name="connsiteX24" fmla="*/ 9939668 w 10915048"/>
              <a:gd name="connsiteY24" fmla="*/ 5852160 h 5852160"/>
              <a:gd name="connsiteX25" fmla="*/ 9521335 w 10915048"/>
              <a:gd name="connsiteY25" fmla="*/ 5852160 h 5852160"/>
              <a:gd name="connsiteX26" fmla="*/ 8744430 w 10915048"/>
              <a:gd name="connsiteY26" fmla="*/ 5852160 h 5852160"/>
              <a:gd name="connsiteX27" fmla="*/ 8415739 w 10915048"/>
              <a:gd name="connsiteY27" fmla="*/ 5852160 h 5852160"/>
              <a:gd name="connsiteX28" fmla="*/ 7818120 w 10915048"/>
              <a:gd name="connsiteY28" fmla="*/ 5852160 h 5852160"/>
              <a:gd name="connsiteX29" fmla="*/ 7310144 w 10915048"/>
              <a:gd name="connsiteY29" fmla="*/ 5852160 h 5852160"/>
              <a:gd name="connsiteX30" fmla="*/ 6802167 w 10915048"/>
              <a:gd name="connsiteY30" fmla="*/ 5852160 h 5852160"/>
              <a:gd name="connsiteX31" fmla="*/ 6294191 w 10915048"/>
              <a:gd name="connsiteY31" fmla="*/ 5852160 h 5852160"/>
              <a:gd name="connsiteX32" fmla="*/ 5965500 w 10915048"/>
              <a:gd name="connsiteY32" fmla="*/ 5852160 h 5852160"/>
              <a:gd name="connsiteX33" fmla="*/ 5188595 w 10915048"/>
              <a:gd name="connsiteY33" fmla="*/ 5852160 h 5852160"/>
              <a:gd name="connsiteX34" fmla="*/ 4411690 w 10915048"/>
              <a:gd name="connsiteY34" fmla="*/ 5852160 h 5852160"/>
              <a:gd name="connsiteX35" fmla="*/ 4083000 w 10915048"/>
              <a:gd name="connsiteY35" fmla="*/ 5852160 h 5852160"/>
              <a:gd name="connsiteX36" fmla="*/ 3664666 w 10915048"/>
              <a:gd name="connsiteY36" fmla="*/ 5852160 h 5852160"/>
              <a:gd name="connsiteX37" fmla="*/ 3067047 w 10915048"/>
              <a:gd name="connsiteY37" fmla="*/ 5852160 h 5852160"/>
              <a:gd name="connsiteX38" fmla="*/ 2379785 w 10915048"/>
              <a:gd name="connsiteY38" fmla="*/ 5852160 h 5852160"/>
              <a:gd name="connsiteX39" fmla="*/ 1871809 w 10915048"/>
              <a:gd name="connsiteY39" fmla="*/ 5852160 h 5852160"/>
              <a:gd name="connsiteX40" fmla="*/ 975380 w 10915048"/>
              <a:gd name="connsiteY40" fmla="*/ 5852160 h 5852160"/>
              <a:gd name="connsiteX41" fmla="*/ 0 w 10915048"/>
              <a:gd name="connsiteY41" fmla="*/ 4876780 h 5852160"/>
              <a:gd name="connsiteX42" fmla="*/ 0 w 10915048"/>
              <a:gd name="connsiteY42" fmla="*/ 4241409 h 5852160"/>
              <a:gd name="connsiteX43" fmla="*/ 0 w 10915048"/>
              <a:gd name="connsiteY43" fmla="*/ 3723080 h 5852160"/>
              <a:gd name="connsiteX44" fmla="*/ 0 w 10915048"/>
              <a:gd name="connsiteY44" fmla="*/ 3165737 h 5852160"/>
              <a:gd name="connsiteX45" fmla="*/ 0 w 10915048"/>
              <a:gd name="connsiteY45" fmla="*/ 2686423 h 5852160"/>
              <a:gd name="connsiteX46" fmla="*/ 0 w 10915048"/>
              <a:gd name="connsiteY46" fmla="*/ 2051052 h 5852160"/>
              <a:gd name="connsiteX47" fmla="*/ 0 w 10915048"/>
              <a:gd name="connsiteY47" fmla="*/ 1610751 h 5852160"/>
              <a:gd name="connsiteX48" fmla="*/ 0 w 10915048"/>
              <a:gd name="connsiteY48" fmla="*/ 975380 h 585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15048" h="5852160" fill="none" extrusionOk="0">
                <a:moveTo>
                  <a:pt x="0" y="975380"/>
                </a:moveTo>
                <a:cubicBezTo>
                  <a:pt x="17370" y="375683"/>
                  <a:pt x="420428" y="-28911"/>
                  <a:pt x="975380" y="0"/>
                </a:cubicBezTo>
                <a:cubicBezTo>
                  <a:pt x="1198286" y="-60970"/>
                  <a:pt x="1500235" y="49225"/>
                  <a:pt x="1752285" y="0"/>
                </a:cubicBezTo>
                <a:cubicBezTo>
                  <a:pt x="2004336" y="-49225"/>
                  <a:pt x="1997727" y="45937"/>
                  <a:pt x="2170618" y="0"/>
                </a:cubicBezTo>
                <a:cubicBezTo>
                  <a:pt x="2343509" y="-45937"/>
                  <a:pt x="2588602" y="28942"/>
                  <a:pt x="2768238" y="0"/>
                </a:cubicBezTo>
                <a:cubicBezTo>
                  <a:pt x="2947874" y="-28942"/>
                  <a:pt x="3117401" y="75598"/>
                  <a:pt x="3455500" y="0"/>
                </a:cubicBezTo>
                <a:cubicBezTo>
                  <a:pt x="3793599" y="-75598"/>
                  <a:pt x="3927593" y="32"/>
                  <a:pt x="4232405" y="0"/>
                </a:cubicBezTo>
                <a:cubicBezTo>
                  <a:pt x="4537218" y="-32"/>
                  <a:pt x="4704390" y="30671"/>
                  <a:pt x="4919667" y="0"/>
                </a:cubicBezTo>
                <a:cubicBezTo>
                  <a:pt x="5134944" y="-30671"/>
                  <a:pt x="5349862" y="66967"/>
                  <a:pt x="5696572" y="0"/>
                </a:cubicBezTo>
                <a:cubicBezTo>
                  <a:pt x="6043283" y="-66967"/>
                  <a:pt x="6161351" y="78466"/>
                  <a:pt x="6383834" y="0"/>
                </a:cubicBezTo>
                <a:cubicBezTo>
                  <a:pt x="6606317" y="-78466"/>
                  <a:pt x="6701279" y="31456"/>
                  <a:pt x="6802167" y="0"/>
                </a:cubicBezTo>
                <a:cubicBezTo>
                  <a:pt x="6903055" y="-31456"/>
                  <a:pt x="7218537" y="75835"/>
                  <a:pt x="7489429" y="0"/>
                </a:cubicBezTo>
                <a:cubicBezTo>
                  <a:pt x="7760321" y="-75835"/>
                  <a:pt x="7860430" y="3260"/>
                  <a:pt x="7997406" y="0"/>
                </a:cubicBezTo>
                <a:cubicBezTo>
                  <a:pt x="8134382" y="-3260"/>
                  <a:pt x="8293643" y="15506"/>
                  <a:pt x="8415739" y="0"/>
                </a:cubicBezTo>
                <a:cubicBezTo>
                  <a:pt x="8537835" y="-15506"/>
                  <a:pt x="8648197" y="1574"/>
                  <a:pt x="8744430" y="0"/>
                </a:cubicBezTo>
                <a:cubicBezTo>
                  <a:pt x="8840663" y="-1574"/>
                  <a:pt x="9072426" y="45458"/>
                  <a:pt x="9162763" y="0"/>
                </a:cubicBezTo>
                <a:cubicBezTo>
                  <a:pt x="9253100" y="-45458"/>
                  <a:pt x="9588298" y="74356"/>
                  <a:pt x="9939668" y="0"/>
                </a:cubicBezTo>
                <a:cubicBezTo>
                  <a:pt x="10528121" y="-34276"/>
                  <a:pt x="10946990" y="409674"/>
                  <a:pt x="10915048" y="975380"/>
                </a:cubicBezTo>
                <a:cubicBezTo>
                  <a:pt x="10941564" y="1104667"/>
                  <a:pt x="10896556" y="1403528"/>
                  <a:pt x="10915048" y="1610751"/>
                </a:cubicBezTo>
                <a:cubicBezTo>
                  <a:pt x="10933540" y="1817974"/>
                  <a:pt x="10891341" y="2093485"/>
                  <a:pt x="10915048" y="2246122"/>
                </a:cubicBezTo>
                <a:cubicBezTo>
                  <a:pt x="10938755" y="2398759"/>
                  <a:pt x="10858368" y="2591995"/>
                  <a:pt x="10915048" y="2725437"/>
                </a:cubicBezTo>
                <a:cubicBezTo>
                  <a:pt x="10971728" y="2858880"/>
                  <a:pt x="10885227" y="3089500"/>
                  <a:pt x="10915048" y="3360807"/>
                </a:cubicBezTo>
                <a:cubicBezTo>
                  <a:pt x="10944869" y="3632114"/>
                  <a:pt x="10894078" y="3633767"/>
                  <a:pt x="10915048" y="3840122"/>
                </a:cubicBezTo>
                <a:cubicBezTo>
                  <a:pt x="10936018" y="4046478"/>
                  <a:pt x="10843385" y="4403524"/>
                  <a:pt x="10915048" y="4876780"/>
                </a:cubicBezTo>
                <a:cubicBezTo>
                  <a:pt x="10967183" y="5333624"/>
                  <a:pt x="10599080" y="5811894"/>
                  <a:pt x="9939668" y="5852160"/>
                </a:cubicBezTo>
                <a:cubicBezTo>
                  <a:pt x="9732615" y="5861064"/>
                  <a:pt x="9632598" y="5843659"/>
                  <a:pt x="9521335" y="5852160"/>
                </a:cubicBezTo>
                <a:cubicBezTo>
                  <a:pt x="9410072" y="5860661"/>
                  <a:pt x="8922754" y="5840824"/>
                  <a:pt x="8744430" y="5852160"/>
                </a:cubicBezTo>
                <a:cubicBezTo>
                  <a:pt x="8566106" y="5863496"/>
                  <a:pt x="8488549" y="5822649"/>
                  <a:pt x="8415739" y="5852160"/>
                </a:cubicBezTo>
                <a:cubicBezTo>
                  <a:pt x="8342929" y="5881671"/>
                  <a:pt x="8080107" y="5798370"/>
                  <a:pt x="7818120" y="5852160"/>
                </a:cubicBezTo>
                <a:cubicBezTo>
                  <a:pt x="7556133" y="5905950"/>
                  <a:pt x="7417231" y="5798327"/>
                  <a:pt x="7310144" y="5852160"/>
                </a:cubicBezTo>
                <a:cubicBezTo>
                  <a:pt x="7203057" y="5905993"/>
                  <a:pt x="7005260" y="5841990"/>
                  <a:pt x="6802167" y="5852160"/>
                </a:cubicBezTo>
                <a:cubicBezTo>
                  <a:pt x="6599074" y="5862330"/>
                  <a:pt x="6405047" y="5850168"/>
                  <a:pt x="6294191" y="5852160"/>
                </a:cubicBezTo>
                <a:cubicBezTo>
                  <a:pt x="6183335" y="5854152"/>
                  <a:pt x="6107842" y="5839446"/>
                  <a:pt x="5965500" y="5852160"/>
                </a:cubicBezTo>
                <a:cubicBezTo>
                  <a:pt x="5823158" y="5864874"/>
                  <a:pt x="5475466" y="5805260"/>
                  <a:pt x="5188595" y="5852160"/>
                </a:cubicBezTo>
                <a:cubicBezTo>
                  <a:pt x="4901724" y="5899060"/>
                  <a:pt x="4647036" y="5760655"/>
                  <a:pt x="4411690" y="5852160"/>
                </a:cubicBezTo>
                <a:cubicBezTo>
                  <a:pt x="4176344" y="5943665"/>
                  <a:pt x="4163661" y="5814139"/>
                  <a:pt x="4083000" y="5852160"/>
                </a:cubicBezTo>
                <a:cubicBezTo>
                  <a:pt x="4002339" y="5890181"/>
                  <a:pt x="3839113" y="5802984"/>
                  <a:pt x="3664666" y="5852160"/>
                </a:cubicBezTo>
                <a:cubicBezTo>
                  <a:pt x="3490219" y="5901336"/>
                  <a:pt x="3273446" y="5791202"/>
                  <a:pt x="3067047" y="5852160"/>
                </a:cubicBezTo>
                <a:cubicBezTo>
                  <a:pt x="2860648" y="5913118"/>
                  <a:pt x="2643664" y="5775422"/>
                  <a:pt x="2379785" y="5852160"/>
                </a:cubicBezTo>
                <a:cubicBezTo>
                  <a:pt x="2115906" y="5928898"/>
                  <a:pt x="2056560" y="5795040"/>
                  <a:pt x="1871809" y="5852160"/>
                </a:cubicBezTo>
                <a:cubicBezTo>
                  <a:pt x="1687058" y="5909280"/>
                  <a:pt x="1269416" y="5802457"/>
                  <a:pt x="975380" y="5852160"/>
                </a:cubicBezTo>
                <a:cubicBezTo>
                  <a:pt x="518846" y="5805228"/>
                  <a:pt x="-130556" y="5354269"/>
                  <a:pt x="0" y="4876780"/>
                </a:cubicBezTo>
                <a:cubicBezTo>
                  <a:pt x="-44757" y="4622551"/>
                  <a:pt x="35659" y="4404853"/>
                  <a:pt x="0" y="4241409"/>
                </a:cubicBezTo>
                <a:cubicBezTo>
                  <a:pt x="-35659" y="4077965"/>
                  <a:pt x="32379" y="3862935"/>
                  <a:pt x="0" y="3723080"/>
                </a:cubicBezTo>
                <a:cubicBezTo>
                  <a:pt x="-32379" y="3583225"/>
                  <a:pt x="48538" y="3306281"/>
                  <a:pt x="0" y="3165737"/>
                </a:cubicBezTo>
                <a:cubicBezTo>
                  <a:pt x="-48538" y="3025193"/>
                  <a:pt x="3295" y="2818534"/>
                  <a:pt x="0" y="2686423"/>
                </a:cubicBezTo>
                <a:cubicBezTo>
                  <a:pt x="-3295" y="2554312"/>
                  <a:pt x="30378" y="2180939"/>
                  <a:pt x="0" y="2051052"/>
                </a:cubicBezTo>
                <a:cubicBezTo>
                  <a:pt x="-30378" y="1921165"/>
                  <a:pt x="37073" y="1728836"/>
                  <a:pt x="0" y="1610751"/>
                </a:cubicBezTo>
                <a:cubicBezTo>
                  <a:pt x="-37073" y="1492666"/>
                  <a:pt x="55659" y="1234593"/>
                  <a:pt x="0" y="975380"/>
                </a:cubicBezTo>
                <a:close/>
              </a:path>
              <a:path w="10915048" h="5852160" stroke="0" extrusionOk="0">
                <a:moveTo>
                  <a:pt x="0" y="975380"/>
                </a:moveTo>
                <a:cubicBezTo>
                  <a:pt x="-54357" y="403165"/>
                  <a:pt x="313203" y="46348"/>
                  <a:pt x="975380" y="0"/>
                </a:cubicBezTo>
                <a:cubicBezTo>
                  <a:pt x="1183416" y="-47209"/>
                  <a:pt x="1480952" y="63843"/>
                  <a:pt x="1752285" y="0"/>
                </a:cubicBezTo>
                <a:cubicBezTo>
                  <a:pt x="2023619" y="-63843"/>
                  <a:pt x="2090011" y="46339"/>
                  <a:pt x="2260261" y="0"/>
                </a:cubicBezTo>
                <a:cubicBezTo>
                  <a:pt x="2430511" y="-46339"/>
                  <a:pt x="2491639" y="25474"/>
                  <a:pt x="2678595" y="0"/>
                </a:cubicBezTo>
                <a:cubicBezTo>
                  <a:pt x="2865551" y="-25474"/>
                  <a:pt x="3212820" y="80201"/>
                  <a:pt x="3365857" y="0"/>
                </a:cubicBezTo>
                <a:cubicBezTo>
                  <a:pt x="3518894" y="-80201"/>
                  <a:pt x="3690138" y="5547"/>
                  <a:pt x="3873833" y="0"/>
                </a:cubicBezTo>
                <a:cubicBezTo>
                  <a:pt x="4057528" y="-5547"/>
                  <a:pt x="4416145" y="60945"/>
                  <a:pt x="4650738" y="0"/>
                </a:cubicBezTo>
                <a:cubicBezTo>
                  <a:pt x="4885331" y="-60945"/>
                  <a:pt x="4864280" y="283"/>
                  <a:pt x="5069072" y="0"/>
                </a:cubicBezTo>
                <a:cubicBezTo>
                  <a:pt x="5273864" y="-283"/>
                  <a:pt x="5564727" y="76877"/>
                  <a:pt x="5845976" y="0"/>
                </a:cubicBezTo>
                <a:cubicBezTo>
                  <a:pt x="6127225" y="-76877"/>
                  <a:pt x="6049635" y="31428"/>
                  <a:pt x="6174667" y="0"/>
                </a:cubicBezTo>
                <a:cubicBezTo>
                  <a:pt x="6299699" y="-31428"/>
                  <a:pt x="6522376" y="43217"/>
                  <a:pt x="6772286" y="0"/>
                </a:cubicBezTo>
                <a:cubicBezTo>
                  <a:pt x="7022196" y="-43217"/>
                  <a:pt x="7074665" y="55763"/>
                  <a:pt x="7369905" y="0"/>
                </a:cubicBezTo>
                <a:cubicBezTo>
                  <a:pt x="7665145" y="-55763"/>
                  <a:pt x="7634701" y="2100"/>
                  <a:pt x="7877882" y="0"/>
                </a:cubicBezTo>
                <a:cubicBezTo>
                  <a:pt x="8121063" y="-2100"/>
                  <a:pt x="8422472" y="43191"/>
                  <a:pt x="8654787" y="0"/>
                </a:cubicBezTo>
                <a:cubicBezTo>
                  <a:pt x="8887102" y="-43191"/>
                  <a:pt x="9159949" y="88686"/>
                  <a:pt x="9431692" y="0"/>
                </a:cubicBezTo>
                <a:cubicBezTo>
                  <a:pt x="9703436" y="-88686"/>
                  <a:pt x="9691590" y="5821"/>
                  <a:pt x="9939668" y="0"/>
                </a:cubicBezTo>
                <a:cubicBezTo>
                  <a:pt x="10381515" y="-91240"/>
                  <a:pt x="10897709" y="410774"/>
                  <a:pt x="10915048" y="975380"/>
                </a:cubicBezTo>
                <a:cubicBezTo>
                  <a:pt x="10972892" y="1166125"/>
                  <a:pt x="10890602" y="1398007"/>
                  <a:pt x="10915048" y="1571737"/>
                </a:cubicBezTo>
                <a:cubicBezTo>
                  <a:pt x="10939494" y="1745467"/>
                  <a:pt x="10894945" y="1912616"/>
                  <a:pt x="10915048" y="2012038"/>
                </a:cubicBezTo>
                <a:cubicBezTo>
                  <a:pt x="10935151" y="2111460"/>
                  <a:pt x="10897648" y="2255274"/>
                  <a:pt x="10915048" y="2491353"/>
                </a:cubicBezTo>
                <a:cubicBezTo>
                  <a:pt x="10932448" y="2727432"/>
                  <a:pt x="10896117" y="2864780"/>
                  <a:pt x="10915048" y="3126723"/>
                </a:cubicBezTo>
                <a:cubicBezTo>
                  <a:pt x="10933979" y="3388666"/>
                  <a:pt x="10866211" y="3561175"/>
                  <a:pt x="10915048" y="3684066"/>
                </a:cubicBezTo>
                <a:cubicBezTo>
                  <a:pt x="10963885" y="3806957"/>
                  <a:pt x="10914267" y="4004520"/>
                  <a:pt x="10915048" y="4163381"/>
                </a:cubicBezTo>
                <a:cubicBezTo>
                  <a:pt x="10915829" y="4322243"/>
                  <a:pt x="10830464" y="4569306"/>
                  <a:pt x="10915048" y="4876780"/>
                </a:cubicBezTo>
                <a:cubicBezTo>
                  <a:pt x="10864937" y="5412631"/>
                  <a:pt x="10501496" y="5872083"/>
                  <a:pt x="9939668" y="5852160"/>
                </a:cubicBezTo>
                <a:cubicBezTo>
                  <a:pt x="9769994" y="5854355"/>
                  <a:pt x="9627306" y="5811465"/>
                  <a:pt x="9342049" y="5852160"/>
                </a:cubicBezTo>
                <a:cubicBezTo>
                  <a:pt x="9056792" y="5892855"/>
                  <a:pt x="9052880" y="5847186"/>
                  <a:pt x="8923715" y="5852160"/>
                </a:cubicBezTo>
                <a:cubicBezTo>
                  <a:pt x="8794550" y="5857134"/>
                  <a:pt x="8499485" y="5784073"/>
                  <a:pt x="8236453" y="5852160"/>
                </a:cubicBezTo>
                <a:cubicBezTo>
                  <a:pt x="7973421" y="5920247"/>
                  <a:pt x="7997861" y="5818962"/>
                  <a:pt x="7818120" y="5852160"/>
                </a:cubicBezTo>
                <a:cubicBezTo>
                  <a:pt x="7638379" y="5885358"/>
                  <a:pt x="7408278" y="5775133"/>
                  <a:pt x="7130858" y="5852160"/>
                </a:cubicBezTo>
                <a:cubicBezTo>
                  <a:pt x="6853438" y="5929187"/>
                  <a:pt x="6911880" y="5822281"/>
                  <a:pt x="6802167" y="5852160"/>
                </a:cubicBezTo>
                <a:cubicBezTo>
                  <a:pt x="6692454" y="5882039"/>
                  <a:pt x="6436344" y="5798491"/>
                  <a:pt x="6114905" y="5852160"/>
                </a:cubicBezTo>
                <a:cubicBezTo>
                  <a:pt x="5793466" y="5905829"/>
                  <a:pt x="5887852" y="5820768"/>
                  <a:pt x="5696572" y="5852160"/>
                </a:cubicBezTo>
                <a:cubicBezTo>
                  <a:pt x="5505292" y="5883552"/>
                  <a:pt x="5438919" y="5838853"/>
                  <a:pt x="5367881" y="5852160"/>
                </a:cubicBezTo>
                <a:cubicBezTo>
                  <a:pt x="5296843" y="5865467"/>
                  <a:pt x="5131896" y="5809785"/>
                  <a:pt x="4949548" y="5852160"/>
                </a:cubicBezTo>
                <a:cubicBezTo>
                  <a:pt x="4767200" y="5894535"/>
                  <a:pt x="4572580" y="5772025"/>
                  <a:pt x="4262286" y="5852160"/>
                </a:cubicBezTo>
                <a:cubicBezTo>
                  <a:pt x="3951992" y="5932295"/>
                  <a:pt x="3969924" y="5847508"/>
                  <a:pt x="3843952" y="5852160"/>
                </a:cubicBezTo>
                <a:cubicBezTo>
                  <a:pt x="3717980" y="5856812"/>
                  <a:pt x="3597050" y="5817634"/>
                  <a:pt x="3515262" y="5852160"/>
                </a:cubicBezTo>
                <a:cubicBezTo>
                  <a:pt x="3433474" y="5886686"/>
                  <a:pt x="3221167" y="5836273"/>
                  <a:pt x="3096928" y="5852160"/>
                </a:cubicBezTo>
                <a:cubicBezTo>
                  <a:pt x="2972689" y="5868047"/>
                  <a:pt x="2824786" y="5848972"/>
                  <a:pt x="2588952" y="5852160"/>
                </a:cubicBezTo>
                <a:cubicBezTo>
                  <a:pt x="2353118" y="5855348"/>
                  <a:pt x="2142685" y="5835681"/>
                  <a:pt x="1991333" y="5852160"/>
                </a:cubicBezTo>
                <a:cubicBezTo>
                  <a:pt x="1839981" y="5868639"/>
                  <a:pt x="1712226" y="5837112"/>
                  <a:pt x="1572999" y="5852160"/>
                </a:cubicBezTo>
                <a:cubicBezTo>
                  <a:pt x="1433772" y="5867208"/>
                  <a:pt x="1260967" y="5798713"/>
                  <a:pt x="975380" y="5852160"/>
                </a:cubicBezTo>
                <a:cubicBezTo>
                  <a:pt x="380575" y="5751922"/>
                  <a:pt x="-64660" y="5445518"/>
                  <a:pt x="0" y="4876780"/>
                </a:cubicBezTo>
                <a:cubicBezTo>
                  <a:pt x="-33987" y="4771042"/>
                  <a:pt x="30461" y="4643023"/>
                  <a:pt x="0" y="4436479"/>
                </a:cubicBezTo>
                <a:cubicBezTo>
                  <a:pt x="-30461" y="4229935"/>
                  <a:pt x="36913" y="4160604"/>
                  <a:pt x="0" y="3918150"/>
                </a:cubicBezTo>
                <a:cubicBezTo>
                  <a:pt x="-36913" y="3675696"/>
                  <a:pt x="42570" y="3443788"/>
                  <a:pt x="0" y="3321793"/>
                </a:cubicBezTo>
                <a:cubicBezTo>
                  <a:pt x="-42570" y="3199798"/>
                  <a:pt x="54464" y="2962703"/>
                  <a:pt x="0" y="2842479"/>
                </a:cubicBezTo>
                <a:cubicBezTo>
                  <a:pt x="-54464" y="2722255"/>
                  <a:pt x="12989" y="2533552"/>
                  <a:pt x="0" y="2285136"/>
                </a:cubicBezTo>
                <a:cubicBezTo>
                  <a:pt x="-12989" y="2036720"/>
                  <a:pt x="40320" y="2050310"/>
                  <a:pt x="0" y="1844835"/>
                </a:cubicBezTo>
                <a:cubicBezTo>
                  <a:pt x="-40320" y="1639360"/>
                  <a:pt x="103497" y="1314085"/>
                  <a:pt x="0" y="975380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D882103F-1C97-D9AE-76E4-852E43F3D8F3}"/>
              </a:ext>
            </a:extLst>
          </p:cNvPr>
          <p:cNvSpPr/>
          <p:nvPr/>
        </p:nvSpPr>
        <p:spPr>
          <a:xfrm>
            <a:off x="1515864" y="109325"/>
            <a:ext cx="9591690" cy="107131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71A30-4387-A0F5-CE26-21609B1BA4B0}"/>
              </a:ext>
            </a:extLst>
          </p:cNvPr>
          <p:cNvSpPr txBox="1"/>
          <p:nvPr/>
        </p:nvSpPr>
        <p:spPr>
          <a:xfrm>
            <a:off x="1377902" y="109325"/>
            <a:ext cx="986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 hãy quan sát tranh và kể lại một ngày học tập, sinh hoạt của bạn trong tranh.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7" descr="A cartoon of a child sleeping in bed&#10;&#10;AI-generated content may be incorrect.">
            <a:extLst>
              <a:ext uri="{FF2B5EF4-FFF2-40B4-BE49-F238E27FC236}">
                <a16:creationId xmlns:a16="http://schemas.microsoft.com/office/drawing/2014/main" id="{AE73564D-80F0-E683-48BB-6DB1FAD0D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4" y="1598693"/>
            <a:ext cx="3869357" cy="3869357"/>
          </a:xfrm>
          <a:prstGeom prst="rect">
            <a:avLst/>
          </a:prstGeom>
        </p:spPr>
      </p:pic>
      <p:pic>
        <p:nvPicPr>
          <p:cNvPr id="3" name="Picture 2" descr="A cartoon of a child drawing&#10;&#10;AI-generated content may be incorrect.">
            <a:extLst>
              <a:ext uri="{FF2B5EF4-FFF2-40B4-BE49-F238E27FC236}">
                <a16:creationId xmlns:a16="http://schemas.microsoft.com/office/drawing/2014/main" id="{40E408AA-AF5E-3F4C-D96A-8DFB85546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55" r="-1" b="12000"/>
          <a:stretch>
            <a:fillRect/>
          </a:stretch>
        </p:blipFill>
        <p:spPr>
          <a:xfrm>
            <a:off x="680185" y="1525802"/>
            <a:ext cx="7010402" cy="401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4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32196770-93A4-7F97-30B7-A93E89BB74A9}"/>
              </a:ext>
            </a:extLst>
          </p:cNvPr>
          <p:cNvSpPr/>
          <p:nvPr/>
        </p:nvSpPr>
        <p:spPr>
          <a:xfrm>
            <a:off x="577515" y="1684422"/>
            <a:ext cx="8027469" cy="4812632"/>
          </a:xfrm>
          <a:prstGeom prst="roundRect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858B9-C2A6-2FAF-47CC-7BA2F145C409}"/>
              </a:ext>
            </a:extLst>
          </p:cNvPr>
          <p:cNvSpPr txBox="1"/>
          <p:nvPr/>
        </p:nvSpPr>
        <p:spPr>
          <a:xfrm>
            <a:off x="820434" y="2120968"/>
            <a:ext cx="76497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4000" dirty="0">
                <a:solidFill>
                  <a:prstClr val="black"/>
                </a:solidFill>
                <a:latin typeface="UTM Avo" panose="02040603050506020204" pitchFamily="18" charset="0"/>
              </a:rPr>
              <a:t>Mỗi HS đều phải thực hiện đúng thời gian sinh hoạt ăn, uống, ngủ, nghỉ, học tập (ở trường, ở nhà) theo kế hoạch đề ra để luôn khỏe mạnh và học tập đạt kết quả cao.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A group of letters with white outline&#10;&#10;AI-generated content may be incorrect.">
            <a:extLst>
              <a:ext uri="{FF2B5EF4-FFF2-40B4-BE49-F238E27FC236}">
                <a16:creationId xmlns:a16="http://schemas.microsoft.com/office/drawing/2014/main" id="{E72D3DE8-67C3-7379-D090-3F96BFE93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270" y="585469"/>
            <a:ext cx="10515600" cy="1761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57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A5DC85-5B59-EDF2-86E1-72833DDE5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ACD811-75D0-B84A-8FF0-16246222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F13DB0-60D0-32E3-AEE1-6608EE69F905}"/>
              </a:ext>
            </a:extLst>
          </p:cNvPr>
          <p:cNvSpPr/>
          <p:nvPr/>
        </p:nvSpPr>
        <p:spPr>
          <a:xfrm>
            <a:off x="2285606" y="825104"/>
            <a:ext cx="7224123" cy="3937528"/>
          </a:xfrm>
          <a:custGeom>
            <a:avLst/>
            <a:gdLst>
              <a:gd name="connsiteX0" fmla="*/ 0 w 7224123"/>
              <a:gd name="connsiteY0" fmla="*/ 656268 h 3937528"/>
              <a:gd name="connsiteX1" fmla="*/ 656268 w 7224123"/>
              <a:gd name="connsiteY1" fmla="*/ 0 h 3937528"/>
              <a:gd name="connsiteX2" fmla="*/ 1129195 w 7224123"/>
              <a:gd name="connsiteY2" fmla="*/ 0 h 3937528"/>
              <a:gd name="connsiteX3" fmla="*/ 1661238 w 7224123"/>
              <a:gd name="connsiteY3" fmla="*/ 0 h 3937528"/>
              <a:gd name="connsiteX4" fmla="*/ 2252396 w 7224123"/>
              <a:gd name="connsiteY4" fmla="*/ 0 h 3937528"/>
              <a:gd name="connsiteX5" fmla="*/ 2725323 w 7224123"/>
              <a:gd name="connsiteY5" fmla="*/ 0 h 3937528"/>
              <a:gd name="connsiteX6" fmla="*/ 3434714 w 7224123"/>
              <a:gd name="connsiteY6" fmla="*/ 0 h 3937528"/>
              <a:gd name="connsiteX7" fmla="*/ 4025873 w 7224123"/>
              <a:gd name="connsiteY7" fmla="*/ 0 h 3937528"/>
              <a:gd name="connsiteX8" fmla="*/ 4735263 w 7224123"/>
              <a:gd name="connsiteY8" fmla="*/ 0 h 3937528"/>
              <a:gd name="connsiteX9" fmla="*/ 5385538 w 7224123"/>
              <a:gd name="connsiteY9" fmla="*/ 0 h 3937528"/>
              <a:gd name="connsiteX10" fmla="*/ 5917580 w 7224123"/>
              <a:gd name="connsiteY10" fmla="*/ 0 h 3937528"/>
              <a:gd name="connsiteX11" fmla="*/ 6567855 w 7224123"/>
              <a:gd name="connsiteY11" fmla="*/ 0 h 3937528"/>
              <a:gd name="connsiteX12" fmla="*/ 7224123 w 7224123"/>
              <a:gd name="connsiteY12" fmla="*/ 656268 h 3937528"/>
              <a:gd name="connsiteX13" fmla="*/ 7224123 w 7224123"/>
              <a:gd name="connsiteY13" fmla="*/ 1181266 h 3937528"/>
              <a:gd name="connsiteX14" fmla="*/ 7224123 w 7224123"/>
              <a:gd name="connsiteY14" fmla="*/ 1758765 h 3937528"/>
              <a:gd name="connsiteX15" fmla="*/ 7224123 w 7224123"/>
              <a:gd name="connsiteY15" fmla="*/ 2283763 h 3937528"/>
              <a:gd name="connsiteX16" fmla="*/ 7224123 w 7224123"/>
              <a:gd name="connsiteY16" fmla="*/ 3281260 h 3937528"/>
              <a:gd name="connsiteX17" fmla="*/ 6567855 w 7224123"/>
              <a:gd name="connsiteY17" fmla="*/ 3937528 h 3937528"/>
              <a:gd name="connsiteX18" fmla="*/ 5917580 w 7224123"/>
              <a:gd name="connsiteY18" fmla="*/ 3937528 h 3937528"/>
              <a:gd name="connsiteX19" fmla="*/ 5267306 w 7224123"/>
              <a:gd name="connsiteY19" fmla="*/ 3937528 h 3937528"/>
              <a:gd name="connsiteX20" fmla="*/ 4557915 w 7224123"/>
              <a:gd name="connsiteY20" fmla="*/ 3937528 h 3937528"/>
              <a:gd name="connsiteX21" fmla="*/ 3907641 w 7224123"/>
              <a:gd name="connsiteY21" fmla="*/ 3937528 h 3937528"/>
              <a:gd name="connsiteX22" fmla="*/ 3198250 w 7224123"/>
              <a:gd name="connsiteY22" fmla="*/ 3937528 h 3937528"/>
              <a:gd name="connsiteX23" fmla="*/ 2547976 w 7224123"/>
              <a:gd name="connsiteY23" fmla="*/ 3937528 h 3937528"/>
              <a:gd name="connsiteX24" fmla="*/ 2075049 w 7224123"/>
              <a:gd name="connsiteY24" fmla="*/ 3937528 h 3937528"/>
              <a:gd name="connsiteX25" fmla="*/ 1424774 w 7224123"/>
              <a:gd name="connsiteY25" fmla="*/ 3937528 h 3937528"/>
              <a:gd name="connsiteX26" fmla="*/ 656268 w 7224123"/>
              <a:gd name="connsiteY26" fmla="*/ 3937528 h 3937528"/>
              <a:gd name="connsiteX27" fmla="*/ 0 w 7224123"/>
              <a:gd name="connsiteY27" fmla="*/ 3281260 h 3937528"/>
              <a:gd name="connsiteX28" fmla="*/ 0 w 7224123"/>
              <a:gd name="connsiteY28" fmla="*/ 2782512 h 3937528"/>
              <a:gd name="connsiteX29" fmla="*/ 0 w 7224123"/>
              <a:gd name="connsiteY29" fmla="*/ 2310013 h 3937528"/>
              <a:gd name="connsiteX30" fmla="*/ 0 w 7224123"/>
              <a:gd name="connsiteY30" fmla="*/ 1785015 h 3937528"/>
              <a:gd name="connsiteX31" fmla="*/ 0 w 7224123"/>
              <a:gd name="connsiteY31" fmla="*/ 1260016 h 3937528"/>
              <a:gd name="connsiteX32" fmla="*/ 0 w 7224123"/>
              <a:gd name="connsiteY32" fmla="*/ 656268 h 393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24123" h="3937528" fill="none" extrusionOk="0">
                <a:moveTo>
                  <a:pt x="0" y="656268"/>
                </a:moveTo>
                <a:cubicBezTo>
                  <a:pt x="37979" y="283769"/>
                  <a:pt x="290857" y="20531"/>
                  <a:pt x="656268" y="0"/>
                </a:cubicBezTo>
                <a:cubicBezTo>
                  <a:pt x="766000" y="-37561"/>
                  <a:pt x="990702" y="41634"/>
                  <a:pt x="1129195" y="0"/>
                </a:cubicBezTo>
                <a:cubicBezTo>
                  <a:pt x="1267688" y="-41634"/>
                  <a:pt x="1478355" y="14315"/>
                  <a:pt x="1661238" y="0"/>
                </a:cubicBezTo>
                <a:cubicBezTo>
                  <a:pt x="1844121" y="-14315"/>
                  <a:pt x="2020988" y="65858"/>
                  <a:pt x="2252396" y="0"/>
                </a:cubicBezTo>
                <a:cubicBezTo>
                  <a:pt x="2483804" y="-65858"/>
                  <a:pt x="2506708" y="7075"/>
                  <a:pt x="2725323" y="0"/>
                </a:cubicBezTo>
                <a:cubicBezTo>
                  <a:pt x="2943938" y="-7075"/>
                  <a:pt x="3121646" y="51582"/>
                  <a:pt x="3434714" y="0"/>
                </a:cubicBezTo>
                <a:cubicBezTo>
                  <a:pt x="3747782" y="-51582"/>
                  <a:pt x="3833411" y="58206"/>
                  <a:pt x="4025873" y="0"/>
                </a:cubicBezTo>
                <a:cubicBezTo>
                  <a:pt x="4218335" y="-58206"/>
                  <a:pt x="4485222" y="46001"/>
                  <a:pt x="4735263" y="0"/>
                </a:cubicBezTo>
                <a:cubicBezTo>
                  <a:pt x="4985304" y="-46001"/>
                  <a:pt x="5140603" y="6216"/>
                  <a:pt x="5385538" y="0"/>
                </a:cubicBezTo>
                <a:cubicBezTo>
                  <a:pt x="5630474" y="-6216"/>
                  <a:pt x="5807653" y="44643"/>
                  <a:pt x="5917580" y="0"/>
                </a:cubicBezTo>
                <a:cubicBezTo>
                  <a:pt x="6027507" y="-44643"/>
                  <a:pt x="6433156" y="13067"/>
                  <a:pt x="6567855" y="0"/>
                </a:cubicBezTo>
                <a:cubicBezTo>
                  <a:pt x="6931998" y="77189"/>
                  <a:pt x="7265779" y="256442"/>
                  <a:pt x="7224123" y="656268"/>
                </a:cubicBezTo>
                <a:cubicBezTo>
                  <a:pt x="7243679" y="788418"/>
                  <a:pt x="7181987" y="1020731"/>
                  <a:pt x="7224123" y="1181266"/>
                </a:cubicBezTo>
                <a:cubicBezTo>
                  <a:pt x="7266259" y="1341801"/>
                  <a:pt x="7199171" y="1576843"/>
                  <a:pt x="7224123" y="1758765"/>
                </a:cubicBezTo>
                <a:cubicBezTo>
                  <a:pt x="7249075" y="1940687"/>
                  <a:pt x="7170523" y="2068571"/>
                  <a:pt x="7224123" y="2283763"/>
                </a:cubicBezTo>
                <a:cubicBezTo>
                  <a:pt x="7277723" y="2498955"/>
                  <a:pt x="7151931" y="2847647"/>
                  <a:pt x="7224123" y="3281260"/>
                </a:cubicBezTo>
                <a:cubicBezTo>
                  <a:pt x="7260637" y="3721620"/>
                  <a:pt x="6917715" y="3989006"/>
                  <a:pt x="6567855" y="3937528"/>
                </a:cubicBezTo>
                <a:cubicBezTo>
                  <a:pt x="6373235" y="3954082"/>
                  <a:pt x="6175578" y="3880550"/>
                  <a:pt x="5917580" y="3937528"/>
                </a:cubicBezTo>
                <a:cubicBezTo>
                  <a:pt x="5659583" y="3994506"/>
                  <a:pt x="5586845" y="3862461"/>
                  <a:pt x="5267306" y="3937528"/>
                </a:cubicBezTo>
                <a:cubicBezTo>
                  <a:pt x="4947767" y="4012595"/>
                  <a:pt x="4885274" y="3906431"/>
                  <a:pt x="4557915" y="3937528"/>
                </a:cubicBezTo>
                <a:cubicBezTo>
                  <a:pt x="4230556" y="3968625"/>
                  <a:pt x="4105619" y="3893218"/>
                  <a:pt x="3907641" y="3937528"/>
                </a:cubicBezTo>
                <a:cubicBezTo>
                  <a:pt x="3709663" y="3981838"/>
                  <a:pt x="3413119" y="3925847"/>
                  <a:pt x="3198250" y="3937528"/>
                </a:cubicBezTo>
                <a:cubicBezTo>
                  <a:pt x="2983381" y="3949209"/>
                  <a:pt x="2691139" y="3919165"/>
                  <a:pt x="2547976" y="3937528"/>
                </a:cubicBezTo>
                <a:cubicBezTo>
                  <a:pt x="2404813" y="3955891"/>
                  <a:pt x="2294793" y="3887229"/>
                  <a:pt x="2075049" y="3937528"/>
                </a:cubicBezTo>
                <a:cubicBezTo>
                  <a:pt x="1855305" y="3987827"/>
                  <a:pt x="1574343" y="3908987"/>
                  <a:pt x="1424774" y="3937528"/>
                </a:cubicBezTo>
                <a:cubicBezTo>
                  <a:pt x="1275206" y="3966069"/>
                  <a:pt x="932328" y="3923169"/>
                  <a:pt x="656268" y="3937528"/>
                </a:cubicBezTo>
                <a:cubicBezTo>
                  <a:pt x="215520" y="3956341"/>
                  <a:pt x="19094" y="3696079"/>
                  <a:pt x="0" y="3281260"/>
                </a:cubicBezTo>
                <a:cubicBezTo>
                  <a:pt x="-4878" y="3137696"/>
                  <a:pt x="20045" y="2980715"/>
                  <a:pt x="0" y="2782512"/>
                </a:cubicBezTo>
                <a:cubicBezTo>
                  <a:pt x="-20045" y="2584309"/>
                  <a:pt x="46250" y="2505190"/>
                  <a:pt x="0" y="2310013"/>
                </a:cubicBezTo>
                <a:cubicBezTo>
                  <a:pt x="-46250" y="2114836"/>
                  <a:pt x="25633" y="1912164"/>
                  <a:pt x="0" y="1785015"/>
                </a:cubicBezTo>
                <a:cubicBezTo>
                  <a:pt x="-25633" y="1657866"/>
                  <a:pt x="3210" y="1430958"/>
                  <a:pt x="0" y="1260016"/>
                </a:cubicBezTo>
                <a:cubicBezTo>
                  <a:pt x="-3210" y="1089074"/>
                  <a:pt x="63535" y="871694"/>
                  <a:pt x="0" y="656268"/>
                </a:cubicBezTo>
                <a:close/>
              </a:path>
              <a:path w="7224123" h="3937528" stroke="0" extrusionOk="0">
                <a:moveTo>
                  <a:pt x="0" y="656268"/>
                </a:moveTo>
                <a:cubicBezTo>
                  <a:pt x="-8236" y="288741"/>
                  <a:pt x="252025" y="15687"/>
                  <a:pt x="656268" y="0"/>
                </a:cubicBezTo>
                <a:cubicBezTo>
                  <a:pt x="940234" y="-74391"/>
                  <a:pt x="1046222" y="39994"/>
                  <a:pt x="1365658" y="0"/>
                </a:cubicBezTo>
                <a:cubicBezTo>
                  <a:pt x="1685094" y="-39994"/>
                  <a:pt x="1764061" y="18777"/>
                  <a:pt x="1897701" y="0"/>
                </a:cubicBezTo>
                <a:cubicBezTo>
                  <a:pt x="2031341" y="-18777"/>
                  <a:pt x="2183045" y="39292"/>
                  <a:pt x="2370628" y="0"/>
                </a:cubicBezTo>
                <a:cubicBezTo>
                  <a:pt x="2558211" y="-39292"/>
                  <a:pt x="2703411" y="22718"/>
                  <a:pt x="3020903" y="0"/>
                </a:cubicBezTo>
                <a:cubicBezTo>
                  <a:pt x="3338395" y="-22718"/>
                  <a:pt x="3363576" y="1162"/>
                  <a:pt x="3552946" y="0"/>
                </a:cubicBezTo>
                <a:cubicBezTo>
                  <a:pt x="3742316" y="-1162"/>
                  <a:pt x="3990666" y="7846"/>
                  <a:pt x="4262336" y="0"/>
                </a:cubicBezTo>
                <a:cubicBezTo>
                  <a:pt x="4534006" y="-7846"/>
                  <a:pt x="4604706" y="10896"/>
                  <a:pt x="4735263" y="0"/>
                </a:cubicBezTo>
                <a:cubicBezTo>
                  <a:pt x="4865820" y="-10896"/>
                  <a:pt x="5228147" y="52751"/>
                  <a:pt x="5444653" y="0"/>
                </a:cubicBezTo>
                <a:cubicBezTo>
                  <a:pt x="5661159" y="-52751"/>
                  <a:pt x="5737656" y="38118"/>
                  <a:pt x="5858465" y="0"/>
                </a:cubicBezTo>
                <a:cubicBezTo>
                  <a:pt x="5979274" y="-38118"/>
                  <a:pt x="6343149" y="25143"/>
                  <a:pt x="6567855" y="0"/>
                </a:cubicBezTo>
                <a:cubicBezTo>
                  <a:pt x="6946325" y="23851"/>
                  <a:pt x="7227446" y="328237"/>
                  <a:pt x="7224123" y="656268"/>
                </a:cubicBezTo>
                <a:cubicBezTo>
                  <a:pt x="7244712" y="792651"/>
                  <a:pt x="7196779" y="913640"/>
                  <a:pt x="7224123" y="1102517"/>
                </a:cubicBezTo>
                <a:cubicBezTo>
                  <a:pt x="7251467" y="1291394"/>
                  <a:pt x="7201794" y="1524907"/>
                  <a:pt x="7224123" y="1680015"/>
                </a:cubicBezTo>
                <a:cubicBezTo>
                  <a:pt x="7246452" y="1835123"/>
                  <a:pt x="7190560" y="1923931"/>
                  <a:pt x="7224123" y="2152513"/>
                </a:cubicBezTo>
                <a:cubicBezTo>
                  <a:pt x="7257686" y="2381095"/>
                  <a:pt x="7199901" y="2526206"/>
                  <a:pt x="7224123" y="2677512"/>
                </a:cubicBezTo>
                <a:cubicBezTo>
                  <a:pt x="7248345" y="2828818"/>
                  <a:pt x="7202935" y="3069015"/>
                  <a:pt x="7224123" y="3281260"/>
                </a:cubicBezTo>
                <a:cubicBezTo>
                  <a:pt x="7192252" y="3547833"/>
                  <a:pt x="7021886" y="3918922"/>
                  <a:pt x="6567855" y="3937528"/>
                </a:cubicBezTo>
                <a:cubicBezTo>
                  <a:pt x="6367148" y="3948446"/>
                  <a:pt x="6253457" y="3919233"/>
                  <a:pt x="6154044" y="3937528"/>
                </a:cubicBezTo>
                <a:cubicBezTo>
                  <a:pt x="6054631" y="3955823"/>
                  <a:pt x="5654904" y="3937449"/>
                  <a:pt x="5444653" y="3937528"/>
                </a:cubicBezTo>
                <a:cubicBezTo>
                  <a:pt x="5234402" y="3937607"/>
                  <a:pt x="5088877" y="3926543"/>
                  <a:pt x="4853495" y="3937528"/>
                </a:cubicBezTo>
                <a:cubicBezTo>
                  <a:pt x="4618113" y="3948513"/>
                  <a:pt x="4556574" y="3929486"/>
                  <a:pt x="4380568" y="3937528"/>
                </a:cubicBezTo>
                <a:cubicBezTo>
                  <a:pt x="4204562" y="3945570"/>
                  <a:pt x="4075220" y="3921447"/>
                  <a:pt x="3789409" y="3937528"/>
                </a:cubicBezTo>
                <a:cubicBezTo>
                  <a:pt x="3503598" y="3953609"/>
                  <a:pt x="3563069" y="3891626"/>
                  <a:pt x="3375598" y="3937528"/>
                </a:cubicBezTo>
                <a:cubicBezTo>
                  <a:pt x="3188127" y="3983430"/>
                  <a:pt x="3138853" y="3901335"/>
                  <a:pt x="2961787" y="3937528"/>
                </a:cubicBezTo>
                <a:cubicBezTo>
                  <a:pt x="2784721" y="3973721"/>
                  <a:pt x="2494138" y="3900091"/>
                  <a:pt x="2370628" y="3937528"/>
                </a:cubicBezTo>
                <a:cubicBezTo>
                  <a:pt x="2247118" y="3974965"/>
                  <a:pt x="2032600" y="3903543"/>
                  <a:pt x="1897701" y="3937528"/>
                </a:cubicBezTo>
                <a:cubicBezTo>
                  <a:pt x="1762802" y="3971513"/>
                  <a:pt x="1525077" y="3882323"/>
                  <a:pt x="1247427" y="3937528"/>
                </a:cubicBezTo>
                <a:cubicBezTo>
                  <a:pt x="969777" y="3992733"/>
                  <a:pt x="949765" y="3933018"/>
                  <a:pt x="656268" y="3937528"/>
                </a:cubicBezTo>
                <a:cubicBezTo>
                  <a:pt x="267490" y="4019617"/>
                  <a:pt x="-3777" y="3631813"/>
                  <a:pt x="0" y="3281260"/>
                </a:cubicBezTo>
                <a:cubicBezTo>
                  <a:pt x="-36190" y="3102854"/>
                  <a:pt x="37407" y="2977639"/>
                  <a:pt x="0" y="2756262"/>
                </a:cubicBezTo>
                <a:cubicBezTo>
                  <a:pt x="-37407" y="2534885"/>
                  <a:pt x="15349" y="2378716"/>
                  <a:pt x="0" y="2283763"/>
                </a:cubicBezTo>
                <a:cubicBezTo>
                  <a:pt x="-15349" y="2188810"/>
                  <a:pt x="28126" y="2013257"/>
                  <a:pt x="0" y="1837514"/>
                </a:cubicBezTo>
                <a:cubicBezTo>
                  <a:pt x="-28126" y="1661771"/>
                  <a:pt x="20614" y="1591344"/>
                  <a:pt x="0" y="1365016"/>
                </a:cubicBezTo>
                <a:cubicBezTo>
                  <a:pt x="-20614" y="1138688"/>
                  <a:pt x="60377" y="941812"/>
                  <a:pt x="0" y="656268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A11F97-A2FD-889B-707A-CB95DF60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20" y="344138"/>
            <a:ext cx="9287118" cy="2304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8E897-6BB5-2AEA-9F9F-FA690BCA48F0}"/>
              </a:ext>
            </a:extLst>
          </p:cNvPr>
          <p:cNvSpPr txBox="1"/>
          <p:nvPr/>
        </p:nvSpPr>
        <p:spPr>
          <a:xfrm>
            <a:off x="1391553" y="2590870"/>
            <a:ext cx="90122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 tập, sinh hoạt đúng giờ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Giúp em khỏe mạnh lấy cờ thi đua.</a:t>
            </a:r>
          </a:p>
        </p:txBody>
      </p:sp>
    </p:spTree>
    <p:extLst>
      <p:ext uri="{BB962C8B-B14F-4D97-AF65-F5344CB8AC3E}">
        <p14:creationId xmlns:p14="http://schemas.microsoft.com/office/powerpoint/2010/main" val="321734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101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#9Slide07 HoneyCream</vt:lpstr>
      <vt:lpstr>Aptos</vt:lpstr>
      <vt:lpstr>Arial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Thơ Trịnh</cp:lastModifiedBy>
  <cp:revision>9</cp:revision>
  <dcterms:created xsi:type="dcterms:W3CDTF">2025-10-27T14:04:49Z</dcterms:created>
  <dcterms:modified xsi:type="dcterms:W3CDTF">2026-01-20T01:04:11Z</dcterms:modified>
</cp:coreProperties>
</file>