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37" r:id="rId5"/>
    <p:sldId id="348" r:id="rId6"/>
    <p:sldId id="349" r:id="rId7"/>
    <p:sldId id="350" r:id="rId8"/>
    <p:sldId id="338" r:id="rId9"/>
    <p:sldId id="351" r:id="rId10"/>
    <p:sldId id="354" r:id="rId11"/>
    <p:sldId id="352" r:id="rId12"/>
    <p:sldId id="300" r:id="rId13"/>
    <p:sldId id="341" r:id="rId14"/>
    <p:sldId id="355" r:id="rId15"/>
    <p:sldId id="3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 showGuides="1">
      <p:cViewPr varScale="1">
        <p:scale>
          <a:sx n="83" d="100"/>
          <a:sy n="83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18/04/2026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86F38-5175-4712-7E0C-87CBF594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69" b="5432"/>
          <a:stretch/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E1ECC80-9A32-0397-0692-AA02308BE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46" y="956928"/>
            <a:ext cx="4818577" cy="38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1075</TotalTime>
  <Words>808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Huong Thao - 0972115126</dc:creator>
  <cp:lastModifiedBy>DL190824</cp:lastModifiedBy>
  <cp:revision>15</cp:revision>
  <dcterms:created xsi:type="dcterms:W3CDTF">2023-08-22T16:04:11Z</dcterms:created>
  <dcterms:modified xsi:type="dcterms:W3CDTF">2026-04-18T15:31:37Z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