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39" r:id="rId4"/>
    <p:sldId id="349" r:id="rId5"/>
    <p:sldId id="363" r:id="rId6"/>
    <p:sldId id="358" r:id="rId7"/>
    <p:sldId id="359" r:id="rId8"/>
    <p:sldId id="360" r:id="rId9"/>
    <p:sldId id="364" r:id="rId10"/>
    <p:sldId id="361" r:id="rId11"/>
    <p:sldId id="362" r:id="rId12"/>
    <p:sldId id="350" r:id="rId13"/>
    <p:sldId id="365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6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16/03/2026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0" y="327272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754" y="4559916"/>
            <a:ext cx="621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Bài làm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Đổi 1 phút 30 giây = 1,5 phút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Trò chơi Việt thiết kế có thời gian là:</a:t>
            </a: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	1,5 x 10 = 15 (phút)</a:t>
            </a:r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40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21,25 phút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426539" y="367729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100" y="1377319"/>
            <a:ext cx="180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75)</a:t>
            </a:r>
          </a:p>
        </p:txBody>
      </p:sp>
    </p:spTree>
    <p:extLst>
      <p:ext uri="{BB962C8B-B14F-4D97-AF65-F5344CB8AC3E}">
        <p14:creationId xmlns:p14="http://schemas.microsoft.com/office/powerpoint/2010/main" val="417070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làm </a:t>
            </a:r>
            <a:r>
              <a:rPr lang="vi-VN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làm</a:t>
            </a:r>
            <a:r>
              <a:rPr lang="vi-VN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hộ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0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0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1330846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1792739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5895654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5895654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7226500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7688393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3543298" y="1514749"/>
            <a:ext cx="6684436" cy="1257104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5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3183464" y="3148518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5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3183464" y="4285090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4514310" y="3640961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4976203" y="4348847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83464" y="1035116"/>
            <a:ext cx="170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74)</a:t>
            </a:r>
          </a:p>
        </p:txBody>
      </p:sp>
    </p:spTree>
    <p:extLst>
      <p:ext uri="{BB962C8B-B14F-4D97-AF65-F5344CB8AC3E}">
        <p14:creationId xmlns:p14="http://schemas.microsoft.com/office/powerpoint/2010/main" val="326961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12627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82520" y="3658985"/>
            <a:ext cx="838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559562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phút 20 giây ×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65821" y="2154165"/>
            <a:ext cx="614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41941" y="3396503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65821" y="339650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52661" y="270816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1357797" y="3986363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46 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63" y="832207"/>
            <a:ext cx="33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1 (trang 74)</a:t>
            </a:r>
          </a:p>
        </p:txBody>
      </p:sp>
    </p:spTree>
    <p:extLst>
      <p:ext uri="{BB962C8B-B14F-4D97-AF65-F5344CB8AC3E}">
        <p14:creationId xmlns:p14="http://schemas.microsoft.com/office/powerpoint/2010/main" val="39220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559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43</cp:revision>
  <dcterms:created xsi:type="dcterms:W3CDTF">2024-12-06T13:49:59Z</dcterms:created>
  <dcterms:modified xsi:type="dcterms:W3CDTF">2026-03-16T05:03:22Z</dcterms:modified>
</cp:coreProperties>
</file>