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8" r:id="rId2"/>
    <p:sldId id="289" r:id="rId3"/>
    <p:sldId id="301" r:id="rId4"/>
    <p:sldId id="294" r:id="rId5"/>
    <p:sldId id="352" r:id="rId6"/>
    <p:sldId id="308" r:id="rId7"/>
    <p:sldId id="348" r:id="rId8"/>
    <p:sldId id="353" r:id="rId9"/>
    <p:sldId id="354" r:id="rId10"/>
    <p:sldId id="355" r:id="rId11"/>
    <p:sldId id="356"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56" autoAdjust="0"/>
    <p:restoredTop sz="94660"/>
  </p:normalViewPr>
  <p:slideViewPr>
    <p:cSldViewPr snapToGrid="0">
      <p:cViewPr varScale="1">
        <p:scale>
          <a:sx n="81" d="100"/>
          <a:sy n="81" d="100"/>
        </p:scale>
        <p:origin x="288" y="53"/>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2026/1/19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2026/1/19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thứ</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nhất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444</Words>
  <Application>Microsoft Office PowerPoint</Application>
  <PresentationFormat>Widescreen</PresentationFormat>
  <Paragraphs>56</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等线</vt:lpstr>
      <vt:lpstr>Arial</vt:lpstr>
      <vt:lpstr>Cambria</vt:lpstr>
      <vt:lpstr>Cambria Math</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DL190824</cp:lastModifiedBy>
  <cp:revision>464</cp:revision>
  <dcterms:created xsi:type="dcterms:W3CDTF">2018-02-23T07:21:57Z</dcterms:created>
  <dcterms:modified xsi:type="dcterms:W3CDTF">2026-01-19T02:29:15Z</dcterms:modified>
</cp:coreProperties>
</file>