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handoutMasterIdLst>
    <p:handoutMasterId r:id="rId10"/>
  </p:handoutMasterIdLst>
  <p:sldIdLst>
    <p:sldId id="257" r:id="rId2"/>
    <p:sldId id="262" r:id="rId3"/>
    <p:sldId id="273" r:id="rId4"/>
    <p:sldId id="277" r:id="rId5"/>
    <p:sldId id="275" r:id="rId6"/>
    <p:sldId id="292" r:id="rId7"/>
    <p:sldId id="301"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E6E7"/>
    <a:srgbClr val="CCFFCC"/>
    <a:srgbClr val="DFF465"/>
    <a:srgbClr val="FEF4AB"/>
    <a:srgbClr val="FAEE74"/>
    <a:srgbClr val="FF6699"/>
    <a:srgbClr val="48AC2C"/>
    <a:srgbClr val="D6E446"/>
    <a:srgbClr val="F26D46"/>
    <a:srgbClr val="568F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7426" autoAdjust="0"/>
  </p:normalViewPr>
  <p:slideViewPr>
    <p:cSldViewPr snapToGrid="0">
      <p:cViewPr varScale="1">
        <p:scale>
          <a:sx n="59" d="100"/>
          <a:sy n="59" d="100"/>
        </p:scale>
        <p:origin x="1156" y="64"/>
      </p:cViewPr>
      <p:guideLst/>
    </p:cSldViewPr>
  </p:slideViewPr>
  <p:notesTextViewPr>
    <p:cViewPr>
      <p:scale>
        <a:sx n="3" d="2"/>
        <a:sy n="3" d="2"/>
      </p:scale>
      <p:origin x="0" y="0"/>
    </p:cViewPr>
  </p:notesTextViewPr>
  <p:sorterViewPr>
    <p:cViewPr>
      <p:scale>
        <a:sx n="100" d="100"/>
        <a:sy n="100" d="100"/>
      </p:scale>
      <p:origin x="0" y="-2040"/>
    </p:cViewPr>
  </p:sorterViewPr>
  <p:notesViewPr>
    <p:cSldViewPr snapToGrid="0">
      <p:cViewPr varScale="1">
        <p:scale>
          <a:sx n="62" d="100"/>
          <a:sy n="62" d="100"/>
        </p:scale>
        <p:origin x="3226" y="7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69206A8-64B7-C13A-0A63-BC00DFCF7B4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4BC07D9-C5AF-B049-C7B4-0C376680B29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B1A34C4-8F11-426D-98F5-D407EE644B7C}" type="datetimeFigureOut">
              <a:rPr lang="en-US" smtClean="0"/>
              <a:t>13/04/2026</a:t>
            </a:fld>
            <a:endParaRPr lang="en-US"/>
          </a:p>
        </p:txBody>
      </p:sp>
      <p:sp>
        <p:nvSpPr>
          <p:cNvPr id="4" name="Footer Placeholder 3">
            <a:extLst>
              <a:ext uri="{FF2B5EF4-FFF2-40B4-BE49-F238E27FC236}">
                <a16:creationId xmlns:a16="http://schemas.microsoft.com/office/drawing/2014/main" id="{9900CA7B-06DE-82AD-0351-7014B7AE9DE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5A80604-A95E-1359-EB3A-19310B80AEA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92E6469-B5A8-4ACF-9AFF-0E3130251F50}" type="slidenum">
              <a:rPr lang="en-US" smtClean="0"/>
              <a:t>‹#›</a:t>
            </a:fld>
            <a:endParaRPr lang="en-US"/>
          </a:p>
        </p:txBody>
      </p:sp>
    </p:spTree>
    <p:extLst>
      <p:ext uri="{BB962C8B-B14F-4D97-AF65-F5344CB8AC3E}">
        <p14:creationId xmlns:p14="http://schemas.microsoft.com/office/powerpoint/2010/main" val="21864735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36CAFC-7A2A-469E-8D09-2F33F491E1CF}" type="datetimeFigureOut">
              <a:rPr lang="en-US" smtClean="0"/>
              <a:t>13/04/2026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47EBF1-22AB-4831-ADD9-2EB725A96707}" type="slidenum">
              <a:rPr lang="en-US" smtClean="0"/>
              <a:t>‹#›</a:t>
            </a:fld>
            <a:endParaRPr lang="en-US"/>
          </a:p>
        </p:txBody>
      </p:sp>
    </p:spTree>
    <p:extLst>
      <p:ext uri="{BB962C8B-B14F-4D97-AF65-F5344CB8AC3E}">
        <p14:creationId xmlns:p14="http://schemas.microsoft.com/office/powerpoint/2010/main" val="35660970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F765A2-59DA-E4BD-CC66-7B5E0D6991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099022-4F99-402C-0F66-34A6203615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87AB71-8A69-A31C-1746-13374931945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369A5EE-000E-8749-DEEA-41CD2A15D26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47EBF1-22AB-4831-ADD9-2EB725A9670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37475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s://www.facebook.com/groups/629898828017053" TargetMode="External"/><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www.facebook.com/groups/629898828017053" TargetMode="External"/><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www.facebook.com/groups/629898828017053" TargetMode="External"/><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www.facebook.com/groups/629898828017053" TargetMode="External"/><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www.facebook.com/groups/629898828017053" TargetMode="External"/><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BB69F3D-DA76-5028-8513-8294D315350D}"/>
              </a:ext>
            </a:extLst>
          </p:cNvPr>
          <p:cNvPicPr>
            <a:picLocks noChangeAspect="1"/>
          </p:cNvPicPr>
          <p:nvPr userDrawn="1"/>
        </p:nvPicPr>
        <p:blipFill>
          <a:blip r:embed="rId2">
            <a:extLst>
              <a:ext uri="{28A0092B-C50C-407E-A947-70E740481C1C}">
                <a14:useLocalDpi xmlns:a14="http://schemas.microsoft.com/office/drawing/2010/main" val="0"/>
              </a:ext>
            </a:extLst>
          </a:blip>
          <a:srcRect b="8019"/>
          <a:stretch>
            <a:fillRect/>
          </a:stretch>
        </p:blipFill>
        <p:spPr>
          <a:xfrm>
            <a:off x="0" y="-1"/>
            <a:ext cx="12192000" cy="6858001"/>
          </a:xfrm>
          <a:prstGeom prst="rect">
            <a:avLst/>
          </a:prstGeom>
        </p:spPr>
      </p:pic>
      <p:sp>
        <p:nvSpPr>
          <p:cNvPr id="3" name="TextBox 3">
            <a:extLst>
              <a:ext uri="{FF2B5EF4-FFF2-40B4-BE49-F238E27FC236}">
                <a16:creationId xmlns:a16="http://schemas.microsoft.com/office/drawing/2014/main" id="{2B12BAB0-A703-9703-E29C-738988F3B06A}"/>
              </a:ext>
            </a:extLst>
          </p:cNvPr>
          <p:cNvSpPr txBox="1"/>
          <p:nvPr userDrawn="1"/>
        </p:nvSpPr>
        <p:spPr>
          <a:xfrm>
            <a:off x="2487663" y="8394092"/>
            <a:ext cx="10218420" cy="1477328"/>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Mời</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3">
                  <a:extLst>
                    <a:ext uri="{A12FA001-AC4F-418D-AE19-62706E023703}">
                      <ahyp:hlinkClr xmlns:ahyp="http://schemas.microsoft.com/office/drawing/2018/hyperlinkcolor" val="tx"/>
                    </a:ext>
                  </a:extLst>
                </a:hlinkClick>
              </a:rPr>
              <a:t>MĂNG NON- TÀI LIỆU TIỂU HỌC | Facebook</a:t>
            </a:r>
            <a:endParaRPr kumimoji="0" lang="en-US" sz="30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 (</a:t>
            </a:r>
            <a:r>
              <a:rPr kumimoji="0" lang="en-US" sz="3000" b="1" i="0" u="sng" strike="noStrike" kern="1200" cap="none" spc="0" normalizeH="0" baseline="0" noProof="0" dirty="0" err="1">
                <a:ln>
                  <a:noFill/>
                </a:ln>
                <a:solidFill>
                  <a:srgbClr val="0D4370"/>
                </a:solidFill>
                <a:effectLst/>
                <a:uLnTx/>
                <a:uFillTx/>
                <a:latin typeface="SVN-Newton" panose="02040603050506020204" pitchFamily="18" charset="0"/>
                <a:ea typeface="+mn-ea"/>
                <a:cs typeface="+mn-cs"/>
              </a:rPr>
              <a:t>Cảm</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 </a:t>
            </a:r>
            <a:r>
              <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0905919065  (Linh)</a:t>
            </a:r>
            <a:endPar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pic>
        <p:nvPicPr>
          <p:cNvPr id="4" name="Picture 3">
            <a:extLst>
              <a:ext uri="{FF2B5EF4-FFF2-40B4-BE49-F238E27FC236}">
                <a16:creationId xmlns:a16="http://schemas.microsoft.com/office/drawing/2014/main" id="{70F28808-064C-B349-CDC6-D7241538AA4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067050" y="-727075"/>
            <a:ext cx="2487663" cy="2552700"/>
          </a:xfrm>
          <a:prstGeom prst="rect">
            <a:avLst/>
          </a:prstGeom>
        </p:spPr>
      </p:pic>
      <p:pic>
        <p:nvPicPr>
          <p:cNvPr id="5" name="Picture 4">
            <a:extLst>
              <a:ext uri="{FF2B5EF4-FFF2-40B4-BE49-F238E27FC236}">
                <a16:creationId xmlns:a16="http://schemas.microsoft.com/office/drawing/2014/main" id="{C9EE0347-CBD3-6CE3-5413-E75FB82B250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7524750"/>
            <a:ext cx="2487663" cy="2552700"/>
          </a:xfrm>
          <a:prstGeom prst="rect">
            <a:avLst/>
          </a:prstGeom>
        </p:spPr>
      </p:pic>
      <p:pic>
        <p:nvPicPr>
          <p:cNvPr id="6" name="Picture 5">
            <a:extLst>
              <a:ext uri="{FF2B5EF4-FFF2-40B4-BE49-F238E27FC236}">
                <a16:creationId xmlns:a16="http://schemas.microsoft.com/office/drawing/2014/main" id="{0FDA5EC4-37E5-BFE9-1907-FE13AF297D00}"/>
              </a:ext>
            </a:extLst>
          </p:cNvPr>
          <p:cNvPicPr>
            <a:picLocks noChangeAspect="1"/>
          </p:cNvPicPr>
          <p:nvPr userDrawn="1"/>
        </p:nvPicPr>
        <p:blipFill>
          <a:blip r:embed="rId5"/>
          <a:stretch>
            <a:fillRect/>
          </a:stretch>
        </p:blipFill>
        <p:spPr>
          <a:xfrm>
            <a:off x="9439734" y="-440309"/>
            <a:ext cx="2664183" cy="493819"/>
          </a:xfrm>
          <a:prstGeom prst="rect">
            <a:avLst/>
          </a:prstGeom>
        </p:spPr>
      </p:pic>
    </p:spTree>
    <p:extLst>
      <p:ext uri="{BB962C8B-B14F-4D97-AF65-F5344CB8AC3E}">
        <p14:creationId xmlns:p14="http://schemas.microsoft.com/office/powerpoint/2010/main" val="36208586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705CE-1160-8AB0-D347-97068188CC5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FD1C4C5-51D6-114E-980A-E600C0FCEC05}"/>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A21710-D93E-BC30-A381-66028BE0B798}"/>
              </a:ext>
            </a:extLst>
          </p:cNvPr>
          <p:cNvSpPr>
            <a:spLocks noGrp="1"/>
          </p:cNvSpPr>
          <p:nvPr>
            <p:ph type="dt" sz="half" idx="10"/>
          </p:nvPr>
        </p:nvSpPr>
        <p:spPr>
          <a:xfrm>
            <a:off x="838200" y="6356350"/>
            <a:ext cx="2743200" cy="365125"/>
          </a:xfrm>
          <a:prstGeom prst="rect">
            <a:avLst/>
          </a:prstGeom>
        </p:spPr>
        <p:txBody>
          <a:bodyPr/>
          <a:lstStyle/>
          <a:p>
            <a:fld id="{D814C243-7C03-4316-A842-20310E96CA31}" type="datetimeFigureOut">
              <a:rPr lang="en-US" smtClean="0"/>
              <a:t>13/04/2026</a:t>
            </a:fld>
            <a:endParaRPr lang="en-US"/>
          </a:p>
        </p:txBody>
      </p:sp>
      <p:sp>
        <p:nvSpPr>
          <p:cNvPr id="5" name="Footer Placeholder 4">
            <a:extLst>
              <a:ext uri="{FF2B5EF4-FFF2-40B4-BE49-F238E27FC236}">
                <a16:creationId xmlns:a16="http://schemas.microsoft.com/office/drawing/2014/main" id="{EACB5BCE-7714-0355-B3E3-51ED4260C7B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558C5A3-AB6D-B0A6-AD02-A8CF09BE8975}"/>
              </a:ext>
            </a:extLst>
          </p:cNvPr>
          <p:cNvSpPr>
            <a:spLocks noGrp="1"/>
          </p:cNvSpPr>
          <p:nvPr>
            <p:ph type="sldNum" sz="quarter" idx="12"/>
          </p:nvPr>
        </p:nvSpPr>
        <p:spPr>
          <a:xfrm>
            <a:off x="8610600" y="6356350"/>
            <a:ext cx="2743200" cy="365125"/>
          </a:xfrm>
          <a:prstGeom prst="rect">
            <a:avLst/>
          </a:prstGeom>
        </p:spPr>
        <p:txBody>
          <a:bodyPr/>
          <a:lstStyle/>
          <a:p>
            <a:fld id="{D94E1986-6D4C-41D8-A84E-AC527CFE6B83}" type="slidenum">
              <a:rPr lang="en-US" smtClean="0"/>
              <a:t>‹#›</a:t>
            </a:fld>
            <a:endParaRPr lang="en-US"/>
          </a:p>
        </p:txBody>
      </p:sp>
    </p:spTree>
    <p:extLst>
      <p:ext uri="{BB962C8B-B14F-4D97-AF65-F5344CB8AC3E}">
        <p14:creationId xmlns:p14="http://schemas.microsoft.com/office/powerpoint/2010/main" val="27591746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7D80AB-CDEF-77EB-69C7-396C3AA9B7BF}"/>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7B4B346-7D29-D8D5-AFF0-E79AE539DB91}"/>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5336FD-27A7-3431-1A16-EA7A94ED9B87}"/>
              </a:ext>
            </a:extLst>
          </p:cNvPr>
          <p:cNvSpPr>
            <a:spLocks noGrp="1"/>
          </p:cNvSpPr>
          <p:nvPr>
            <p:ph type="dt" sz="half" idx="10"/>
          </p:nvPr>
        </p:nvSpPr>
        <p:spPr>
          <a:xfrm>
            <a:off x="838200" y="6356350"/>
            <a:ext cx="2743200" cy="365125"/>
          </a:xfrm>
          <a:prstGeom prst="rect">
            <a:avLst/>
          </a:prstGeom>
        </p:spPr>
        <p:txBody>
          <a:bodyPr/>
          <a:lstStyle/>
          <a:p>
            <a:fld id="{D814C243-7C03-4316-A842-20310E96CA31}" type="datetimeFigureOut">
              <a:rPr lang="en-US" smtClean="0"/>
              <a:t>13/04/2026</a:t>
            </a:fld>
            <a:endParaRPr lang="en-US"/>
          </a:p>
        </p:txBody>
      </p:sp>
      <p:sp>
        <p:nvSpPr>
          <p:cNvPr id="5" name="Footer Placeholder 4">
            <a:extLst>
              <a:ext uri="{FF2B5EF4-FFF2-40B4-BE49-F238E27FC236}">
                <a16:creationId xmlns:a16="http://schemas.microsoft.com/office/drawing/2014/main" id="{B102A768-B140-963B-0203-F54E611AE87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85B994B-ACEC-CF68-7A87-225EDB56ECBA}"/>
              </a:ext>
            </a:extLst>
          </p:cNvPr>
          <p:cNvSpPr>
            <a:spLocks noGrp="1"/>
          </p:cNvSpPr>
          <p:nvPr>
            <p:ph type="sldNum" sz="quarter" idx="12"/>
          </p:nvPr>
        </p:nvSpPr>
        <p:spPr>
          <a:xfrm>
            <a:off x="8610600" y="6356350"/>
            <a:ext cx="2743200" cy="365125"/>
          </a:xfrm>
          <a:prstGeom prst="rect">
            <a:avLst/>
          </a:prstGeom>
        </p:spPr>
        <p:txBody>
          <a:bodyPr/>
          <a:lstStyle/>
          <a:p>
            <a:fld id="{D94E1986-6D4C-41D8-A84E-AC527CFE6B83}" type="slidenum">
              <a:rPr lang="en-US" smtClean="0"/>
              <a:t>‹#›</a:t>
            </a:fld>
            <a:endParaRPr lang="en-US"/>
          </a:p>
        </p:txBody>
      </p:sp>
    </p:spTree>
    <p:extLst>
      <p:ext uri="{BB962C8B-B14F-4D97-AF65-F5344CB8AC3E}">
        <p14:creationId xmlns:p14="http://schemas.microsoft.com/office/powerpoint/2010/main" val="1399798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04839BF-EC39-CCE5-9F41-8B56D34BAA2B}"/>
              </a:ext>
            </a:extLst>
          </p:cNvPr>
          <p:cNvPicPr>
            <a:picLocks noChangeAspect="1"/>
          </p:cNvPicPr>
          <p:nvPr userDrawn="1"/>
        </p:nvPicPr>
        <p:blipFill>
          <a:blip r:embed="rId2">
            <a:extLst>
              <a:ext uri="{28A0092B-C50C-407E-A947-70E740481C1C}">
                <a14:useLocalDpi xmlns:a14="http://schemas.microsoft.com/office/drawing/2010/main" val="0"/>
              </a:ext>
            </a:extLst>
          </a:blip>
          <a:srcRect b="11459"/>
          <a:stretch>
            <a:fillRect/>
          </a:stretch>
        </p:blipFill>
        <p:spPr>
          <a:xfrm>
            <a:off x="0" y="0"/>
            <a:ext cx="12192000" cy="6858000"/>
          </a:xfrm>
          <a:prstGeom prst="rect">
            <a:avLst/>
          </a:prstGeom>
        </p:spPr>
      </p:pic>
      <p:sp>
        <p:nvSpPr>
          <p:cNvPr id="2" name="TextBox 3">
            <a:extLst>
              <a:ext uri="{FF2B5EF4-FFF2-40B4-BE49-F238E27FC236}">
                <a16:creationId xmlns:a16="http://schemas.microsoft.com/office/drawing/2014/main" id="{810C4BB5-A904-5F78-8061-AD891015EE68}"/>
              </a:ext>
            </a:extLst>
          </p:cNvPr>
          <p:cNvSpPr txBox="1"/>
          <p:nvPr userDrawn="1"/>
        </p:nvSpPr>
        <p:spPr>
          <a:xfrm>
            <a:off x="2487663" y="8394092"/>
            <a:ext cx="10218420" cy="1477328"/>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Mời</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3">
                  <a:extLst>
                    <a:ext uri="{A12FA001-AC4F-418D-AE19-62706E023703}">
                      <ahyp:hlinkClr xmlns:ahyp="http://schemas.microsoft.com/office/drawing/2018/hyperlinkcolor" val="tx"/>
                    </a:ext>
                  </a:extLst>
                </a:hlinkClick>
              </a:rPr>
              <a:t>MĂNG NON- TÀI LIỆU TIỂU HỌC | Facebook</a:t>
            </a:r>
            <a:endParaRPr kumimoji="0" lang="en-US" sz="30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 (</a:t>
            </a:r>
            <a:r>
              <a:rPr kumimoji="0" lang="en-US" sz="3000" b="1" i="0" u="sng" strike="noStrike" kern="1200" cap="none" spc="0" normalizeH="0" baseline="0" noProof="0" dirty="0" err="1">
                <a:ln>
                  <a:noFill/>
                </a:ln>
                <a:solidFill>
                  <a:srgbClr val="0D4370"/>
                </a:solidFill>
                <a:effectLst/>
                <a:uLnTx/>
                <a:uFillTx/>
                <a:latin typeface="SVN-Newton" panose="02040603050506020204" pitchFamily="18" charset="0"/>
                <a:ea typeface="+mn-ea"/>
                <a:cs typeface="+mn-cs"/>
              </a:rPr>
              <a:t>Cảm</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 </a:t>
            </a:r>
            <a:r>
              <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0905919065  (Linh)</a:t>
            </a:r>
            <a:endPar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pic>
        <p:nvPicPr>
          <p:cNvPr id="3" name="Picture 2">
            <a:extLst>
              <a:ext uri="{FF2B5EF4-FFF2-40B4-BE49-F238E27FC236}">
                <a16:creationId xmlns:a16="http://schemas.microsoft.com/office/drawing/2014/main" id="{C577DDFC-8DBB-0547-D62C-1556F25DC5D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067050" y="-727075"/>
            <a:ext cx="2487663" cy="2552700"/>
          </a:xfrm>
          <a:prstGeom prst="rect">
            <a:avLst/>
          </a:prstGeom>
        </p:spPr>
      </p:pic>
      <p:pic>
        <p:nvPicPr>
          <p:cNvPr id="4" name="Picture 3">
            <a:extLst>
              <a:ext uri="{FF2B5EF4-FFF2-40B4-BE49-F238E27FC236}">
                <a16:creationId xmlns:a16="http://schemas.microsoft.com/office/drawing/2014/main" id="{696911C0-2913-ED27-BCF4-26305F62F76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7524750"/>
            <a:ext cx="2487663" cy="2552700"/>
          </a:xfrm>
          <a:prstGeom prst="rect">
            <a:avLst/>
          </a:prstGeom>
        </p:spPr>
      </p:pic>
      <p:pic>
        <p:nvPicPr>
          <p:cNvPr id="5" name="Picture 4">
            <a:extLst>
              <a:ext uri="{FF2B5EF4-FFF2-40B4-BE49-F238E27FC236}">
                <a16:creationId xmlns:a16="http://schemas.microsoft.com/office/drawing/2014/main" id="{2DF0BBF3-FFCC-0A26-F012-4D32A32BDB82}"/>
              </a:ext>
            </a:extLst>
          </p:cNvPr>
          <p:cNvPicPr>
            <a:picLocks noChangeAspect="1"/>
          </p:cNvPicPr>
          <p:nvPr userDrawn="1"/>
        </p:nvPicPr>
        <p:blipFill>
          <a:blip r:embed="rId5"/>
          <a:stretch>
            <a:fillRect/>
          </a:stretch>
        </p:blipFill>
        <p:spPr>
          <a:xfrm>
            <a:off x="9439734" y="-440309"/>
            <a:ext cx="2664183" cy="493819"/>
          </a:xfrm>
          <a:prstGeom prst="rect">
            <a:avLst/>
          </a:prstGeom>
        </p:spPr>
      </p:pic>
    </p:spTree>
    <p:extLst>
      <p:ext uri="{BB962C8B-B14F-4D97-AF65-F5344CB8AC3E}">
        <p14:creationId xmlns:p14="http://schemas.microsoft.com/office/powerpoint/2010/main" val="2502324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FC53F52-8D05-F270-C804-8C0B1E79B139}"/>
              </a:ext>
            </a:extLst>
          </p:cNvPr>
          <p:cNvPicPr>
            <a:picLocks noChangeAspect="1"/>
          </p:cNvPicPr>
          <p:nvPr userDrawn="1"/>
        </p:nvPicPr>
        <p:blipFill>
          <a:blip r:embed="rId2">
            <a:extLst>
              <a:ext uri="{28A0092B-C50C-407E-A947-70E740481C1C}">
                <a14:useLocalDpi xmlns:a14="http://schemas.microsoft.com/office/drawing/2010/main" val="0"/>
              </a:ext>
            </a:extLst>
          </a:blip>
          <a:srcRect b="8019"/>
          <a:stretch>
            <a:fillRect/>
          </a:stretch>
        </p:blipFill>
        <p:spPr>
          <a:xfrm>
            <a:off x="0" y="-1"/>
            <a:ext cx="12192000" cy="6858001"/>
          </a:xfrm>
          <a:prstGeom prst="rect">
            <a:avLst/>
          </a:prstGeom>
        </p:spPr>
      </p:pic>
      <p:sp>
        <p:nvSpPr>
          <p:cNvPr id="8" name="Rectangle 7">
            <a:extLst>
              <a:ext uri="{FF2B5EF4-FFF2-40B4-BE49-F238E27FC236}">
                <a16:creationId xmlns:a16="http://schemas.microsoft.com/office/drawing/2014/main" id="{D84F12F1-CCF2-D4CF-9A3A-B1B586D439FF}"/>
              </a:ext>
            </a:extLst>
          </p:cNvPr>
          <p:cNvSpPr/>
          <p:nvPr userDrawn="1"/>
        </p:nvSpPr>
        <p:spPr>
          <a:xfrm>
            <a:off x="404091" y="1849582"/>
            <a:ext cx="11383818" cy="4599709"/>
          </a:xfrm>
          <a:custGeom>
            <a:avLst/>
            <a:gdLst>
              <a:gd name="csX0" fmla="*/ 0 w 11383818"/>
              <a:gd name="csY0" fmla="*/ 0 h 4599709"/>
              <a:gd name="csX1" fmla="*/ 11383818 w 11383818"/>
              <a:gd name="csY1" fmla="*/ 0 h 4599709"/>
              <a:gd name="csX2" fmla="*/ 11383818 w 11383818"/>
              <a:gd name="csY2" fmla="*/ 4599709 h 4599709"/>
              <a:gd name="csX3" fmla="*/ 0 w 11383818"/>
              <a:gd name="csY3" fmla="*/ 4599709 h 4599709"/>
              <a:gd name="csX4" fmla="*/ 0 w 11383818"/>
              <a:gd name="csY4" fmla="*/ 0 h 4599709"/>
            </a:gdLst>
            <a:ahLst/>
            <a:cxnLst>
              <a:cxn ang="0">
                <a:pos x="csX0" y="csY0"/>
              </a:cxn>
              <a:cxn ang="0">
                <a:pos x="csX1" y="csY1"/>
              </a:cxn>
              <a:cxn ang="0">
                <a:pos x="csX2" y="csY2"/>
              </a:cxn>
              <a:cxn ang="0">
                <a:pos x="csX3" y="csY3"/>
              </a:cxn>
              <a:cxn ang="0">
                <a:pos x="csX4" y="csY4"/>
              </a:cxn>
            </a:cxnLst>
            <a:rect l="l" t="t" r="r" b="b"/>
            <a:pathLst>
              <a:path w="11383818" h="4599709" fill="none" extrusionOk="0">
                <a:moveTo>
                  <a:pt x="0" y="0"/>
                </a:moveTo>
                <a:cubicBezTo>
                  <a:pt x="4649399" y="-33775"/>
                  <a:pt x="5971216" y="138873"/>
                  <a:pt x="11383818" y="0"/>
                </a:cubicBezTo>
                <a:cubicBezTo>
                  <a:pt x="11310047" y="1718405"/>
                  <a:pt x="11227935" y="2552144"/>
                  <a:pt x="11383818" y="4599709"/>
                </a:cubicBezTo>
                <a:cubicBezTo>
                  <a:pt x="9441844" y="4462379"/>
                  <a:pt x="4181432" y="4461853"/>
                  <a:pt x="0" y="4599709"/>
                </a:cubicBezTo>
                <a:cubicBezTo>
                  <a:pt x="152408" y="4004803"/>
                  <a:pt x="73868" y="1518635"/>
                  <a:pt x="0" y="0"/>
                </a:cubicBezTo>
                <a:close/>
              </a:path>
              <a:path w="11383818" h="4599709" stroke="0" extrusionOk="0">
                <a:moveTo>
                  <a:pt x="0" y="0"/>
                </a:moveTo>
                <a:cubicBezTo>
                  <a:pt x="2926620" y="-101487"/>
                  <a:pt x="8791526" y="-162162"/>
                  <a:pt x="11383818" y="0"/>
                </a:cubicBezTo>
                <a:cubicBezTo>
                  <a:pt x="11444531" y="1546426"/>
                  <a:pt x="11322746" y="3043694"/>
                  <a:pt x="11383818" y="4599709"/>
                </a:cubicBezTo>
                <a:cubicBezTo>
                  <a:pt x="7982850" y="4649774"/>
                  <a:pt x="2445378" y="4441260"/>
                  <a:pt x="0" y="4599709"/>
                </a:cubicBezTo>
                <a:cubicBezTo>
                  <a:pt x="-24452" y="3093851"/>
                  <a:pt x="-67663" y="2074348"/>
                  <a:pt x="0" y="0"/>
                </a:cubicBezTo>
                <a:close/>
              </a:path>
            </a:pathLst>
          </a:custGeom>
          <a:solidFill>
            <a:schemeClr val="bg1"/>
          </a:solidFill>
          <a:ln w="57150">
            <a:solidFill>
              <a:srgbClr val="92D050"/>
            </a:solidFill>
            <a:extLst>
              <a:ext uri="{C807C97D-BFC1-408E-A445-0C87EB9F89A2}">
                <ask:lineSketchStyleProps xmlns:ask="http://schemas.microsoft.com/office/drawing/2018/sketchyshapes" sd="981765707">
                  <a:prstGeom prst="rect">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3">
            <a:extLst>
              <a:ext uri="{FF2B5EF4-FFF2-40B4-BE49-F238E27FC236}">
                <a16:creationId xmlns:a16="http://schemas.microsoft.com/office/drawing/2014/main" id="{90079102-D251-F703-4C93-741100E1F9F0}"/>
              </a:ext>
            </a:extLst>
          </p:cNvPr>
          <p:cNvSpPr txBox="1"/>
          <p:nvPr userDrawn="1"/>
        </p:nvSpPr>
        <p:spPr>
          <a:xfrm>
            <a:off x="2487663" y="8394092"/>
            <a:ext cx="10218420" cy="1477328"/>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Mời</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3">
                  <a:extLst>
                    <a:ext uri="{A12FA001-AC4F-418D-AE19-62706E023703}">
                      <ahyp:hlinkClr xmlns:ahyp="http://schemas.microsoft.com/office/drawing/2018/hyperlinkcolor" val="tx"/>
                    </a:ext>
                  </a:extLst>
                </a:hlinkClick>
              </a:rPr>
              <a:t>MĂNG NON- TÀI LIỆU TIỂU HỌC | Facebook</a:t>
            </a:r>
            <a:endParaRPr kumimoji="0" lang="en-US" sz="30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 (</a:t>
            </a:r>
            <a:r>
              <a:rPr kumimoji="0" lang="en-US" sz="3000" b="1" i="0" u="sng" strike="noStrike" kern="1200" cap="none" spc="0" normalizeH="0" baseline="0" noProof="0" dirty="0" err="1">
                <a:ln>
                  <a:noFill/>
                </a:ln>
                <a:solidFill>
                  <a:srgbClr val="0D4370"/>
                </a:solidFill>
                <a:effectLst/>
                <a:uLnTx/>
                <a:uFillTx/>
                <a:latin typeface="SVN-Newton" panose="02040603050506020204" pitchFamily="18" charset="0"/>
                <a:ea typeface="+mn-ea"/>
                <a:cs typeface="+mn-cs"/>
              </a:rPr>
              <a:t>Cảm</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 </a:t>
            </a:r>
            <a:r>
              <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0905919065  (Linh)</a:t>
            </a:r>
            <a:endPar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pic>
        <p:nvPicPr>
          <p:cNvPr id="3" name="Picture 2">
            <a:extLst>
              <a:ext uri="{FF2B5EF4-FFF2-40B4-BE49-F238E27FC236}">
                <a16:creationId xmlns:a16="http://schemas.microsoft.com/office/drawing/2014/main" id="{1700274A-F7EB-E4EA-EB0E-2B13B4F7934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067050" y="-727075"/>
            <a:ext cx="2487663" cy="2552700"/>
          </a:xfrm>
          <a:prstGeom prst="rect">
            <a:avLst/>
          </a:prstGeom>
        </p:spPr>
      </p:pic>
      <p:pic>
        <p:nvPicPr>
          <p:cNvPr id="4" name="Picture 3">
            <a:extLst>
              <a:ext uri="{FF2B5EF4-FFF2-40B4-BE49-F238E27FC236}">
                <a16:creationId xmlns:a16="http://schemas.microsoft.com/office/drawing/2014/main" id="{2D61560C-A50D-2DE7-8637-666C810CA6C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7524750"/>
            <a:ext cx="2487663" cy="2552700"/>
          </a:xfrm>
          <a:prstGeom prst="rect">
            <a:avLst/>
          </a:prstGeom>
        </p:spPr>
      </p:pic>
      <p:pic>
        <p:nvPicPr>
          <p:cNvPr id="5" name="Picture 4">
            <a:extLst>
              <a:ext uri="{FF2B5EF4-FFF2-40B4-BE49-F238E27FC236}">
                <a16:creationId xmlns:a16="http://schemas.microsoft.com/office/drawing/2014/main" id="{F8DE6757-DDD8-6901-5F41-AEAD57F6958A}"/>
              </a:ext>
            </a:extLst>
          </p:cNvPr>
          <p:cNvPicPr>
            <a:picLocks noChangeAspect="1"/>
          </p:cNvPicPr>
          <p:nvPr userDrawn="1"/>
        </p:nvPicPr>
        <p:blipFill>
          <a:blip r:embed="rId5"/>
          <a:stretch>
            <a:fillRect/>
          </a:stretch>
        </p:blipFill>
        <p:spPr>
          <a:xfrm>
            <a:off x="9439734" y="-440309"/>
            <a:ext cx="2664183" cy="493819"/>
          </a:xfrm>
          <a:prstGeom prst="rect">
            <a:avLst/>
          </a:prstGeom>
        </p:spPr>
      </p:pic>
    </p:spTree>
    <p:extLst>
      <p:ext uri="{BB962C8B-B14F-4D97-AF65-F5344CB8AC3E}">
        <p14:creationId xmlns:p14="http://schemas.microsoft.com/office/powerpoint/2010/main" val="22672390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B1509BF-C6DF-5C95-27AD-380D72132778}"/>
              </a:ext>
            </a:extLst>
          </p:cNvPr>
          <p:cNvPicPr>
            <a:picLocks noChangeAspect="1"/>
          </p:cNvPicPr>
          <p:nvPr userDrawn="1"/>
        </p:nvPicPr>
        <p:blipFill>
          <a:blip r:embed="rId2">
            <a:extLst>
              <a:ext uri="{28A0092B-C50C-407E-A947-70E740481C1C}">
                <a14:useLocalDpi xmlns:a14="http://schemas.microsoft.com/office/drawing/2010/main" val="0"/>
              </a:ext>
            </a:extLst>
          </a:blip>
          <a:srcRect b="8019"/>
          <a:stretch>
            <a:fillRect/>
          </a:stretch>
        </p:blipFill>
        <p:spPr>
          <a:xfrm>
            <a:off x="0" y="-1"/>
            <a:ext cx="12192000" cy="6858001"/>
          </a:xfrm>
          <a:prstGeom prst="rect">
            <a:avLst/>
          </a:prstGeom>
        </p:spPr>
      </p:pic>
      <p:sp>
        <p:nvSpPr>
          <p:cNvPr id="8" name="Rectangle 7">
            <a:extLst>
              <a:ext uri="{FF2B5EF4-FFF2-40B4-BE49-F238E27FC236}">
                <a16:creationId xmlns:a16="http://schemas.microsoft.com/office/drawing/2014/main" id="{1D097D2E-D810-4353-6539-67DB44EC588B}"/>
              </a:ext>
            </a:extLst>
          </p:cNvPr>
          <p:cNvSpPr/>
          <p:nvPr userDrawn="1"/>
        </p:nvSpPr>
        <p:spPr>
          <a:xfrm>
            <a:off x="0" y="633046"/>
            <a:ext cx="12192000" cy="2344616"/>
          </a:xfrm>
          <a:prstGeom prst="rect">
            <a:avLst/>
          </a:prstGeom>
          <a:solidFill>
            <a:schemeClr val="bg1">
              <a:alpha val="6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3">
            <a:extLst>
              <a:ext uri="{FF2B5EF4-FFF2-40B4-BE49-F238E27FC236}">
                <a16:creationId xmlns:a16="http://schemas.microsoft.com/office/drawing/2014/main" id="{83433A20-570F-CE3D-A875-4FC24218AD44}"/>
              </a:ext>
            </a:extLst>
          </p:cNvPr>
          <p:cNvSpPr txBox="1"/>
          <p:nvPr userDrawn="1"/>
        </p:nvSpPr>
        <p:spPr>
          <a:xfrm>
            <a:off x="2487663" y="8394092"/>
            <a:ext cx="10218420" cy="1477328"/>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Mời</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3">
                  <a:extLst>
                    <a:ext uri="{A12FA001-AC4F-418D-AE19-62706E023703}">
                      <ahyp:hlinkClr xmlns:ahyp="http://schemas.microsoft.com/office/drawing/2018/hyperlinkcolor" val="tx"/>
                    </a:ext>
                  </a:extLst>
                </a:hlinkClick>
              </a:rPr>
              <a:t>MĂNG NON- TÀI LIỆU TIỂU HỌC | Facebook</a:t>
            </a:r>
            <a:endParaRPr kumimoji="0" lang="en-US" sz="30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 (</a:t>
            </a:r>
            <a:r>
              <a:rPr kumimoji="0" lang="en-US" sz="3000" b="1" i="0" u="sng" strike="noStrike" kern="1200" cap="none" spc="0" normalizeH="0" baseline="0" noProof="0" dirty="0" err="1">
                <a:ln>
                  <a:noFill/>
                </a:ln>
                <a:solidFill>
                  <a:srgbClr val="0D4370"/>
                </a:solidFill>
                <a:effectLst/>
                <a:uLnTx/>
                <a:uFillTx/>
                <a:latin typeface="SVN-Newton" panose="02040603050506020204" pitchFamily="18" charset="0"/>
                <a:ea typeface="+mn-ea"/>
                <a:cs typeface="+mn-cs"/>
              </a:rPr>
              <a:t>Cảm</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 </a:t>
            </a:r>
            <a:r>
              <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0905919065  (Linh)</a:t>
            </a:r>
            <a:endPar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pic>
        <p:nvPicPr>
          <p:cNvPr id="3" name="Picture 2">
            <a:extLst>
              <a:ext uri="{FF2B5EF4-FFF2-40B4-BE49-F238E27FC236}">
                <a16:creationId xmlns:a16="http://schemas.microsoft.com/office/drawing/2014/main" id="{A4834F71-6742-2EDA-3B71-4655748CEEA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067050" y="-727075"/>
            <a:ext cx="2487663" cy="2552700"/>
          </a:xfrm>
          <a:prstGeom prst="rect">
            <a:avLst/>
          </a:prstGeom>
        </p:spPr>
      </p:pic>
      <p:pic>
        <p:nvPicPr>
          <p:cNvPr id="4" name="Picture 3">
            <a:extLst>
              <a:ext uri="{FF2B5EF4-FFF2-40B4-BE49-F238E27FC236}">
                <a16:creationId xmlns:a16="http://schemas.microsoft.com/office/drawing/2014/main" id="{2E6FDAEF-6CC3-325A-C1FA-206EA1DAD96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7524750"/>
            <a:ext cx="2487663" cy="2552700"/>
          </a:xfrm>
          <a:prstGeom prst="rect">
            <a:avLst/>
          </a:prstGeom>
        </p:spPr>
      </p:pic>
      <p:pic>
        <p:nvPicPr>
          <p:cNvPr id="5" name="Picture 4">
            <a:extLst>
              <a:ext uri="{FF2B5EF4-FFF2-40B4-BE49-F238E27FC236}">
                <a16:creationId xmlns:a16="http://schemas.microsoft.com/office/drawing/2014/main" id="{F76741CB-8FB6-904D-DD06-9A663ECBA477}"/>
              </a:ext>
            </a:extLst>
          </p:cNvPr>
          <p:cNvPicPr>
            <a:picLocks noChangeAspect="1"/>
          </p:cNvPicPr>
          <p:nvPr userDrawn="1"/>
        </p:nvPicPr>
        <p:blipFill>
          <a:blip r:embed="rId5"/>
          <a:stretch>
            <a:fillRect/>
          </a:stretch>
        </p:blipFill>
        <p:spPr>
          <a:xfrm>
            <a:off x="9439734" y="-440309"/>
            <a:ext cx="2664183" cy="493819"/>
          </a:xfrm>
          <a:prstGeom prst="rect">
            <a:avLst/>
          </a:prstGeom>
        </p:spPr>
      </p:pic>
    </p:spTree>
    <p:extLst>
      <p:ext uri="{BB962C8B-B14F-4D97-AF65-F5344CB8AC3E}">
        <p14:creationId xmlns:p14="http://schemas.microsoft.com/office/powerpoint/2010/main" val="23147524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ECAC14D-3F3E-C704-CD69-7E60D8A151AC}"/>
              </a:ext>
            </a:extLst>
          </p:cNvPr>
          <p:cNvPicPr>
            <a:picLocks noChangeAspect="1"/>
          </p:cNvPicPr>
          <p:nvPr userDrawn="1"/>
        </p:nvPicPr>
        <p:blipFill>
          <a:blip r:embed="rId2">
            <a:extLst>
              <a:ext uri="{28A0092B-C50C-407E-A947-70E740481C1C}">
                <a14:useLocalDpi xmlns:a14="http://schemas.microsoft.com/office/drawing/2010/main" val="0"/>
              </a:ext>
            </a:extLst>
          </a:blip>
          <a:srcRect b="11459"/>
          <a:stretch>
            <a:fillRect/>
          </a:stretch>
        </p:blipFill>
        <p:spPr>
          <a:xfrm>
            <a:off x="0" y="0"/>
            <a:ext cx="12192000" cy="6858000"/>
          </a:xfrm>
          <a:prstGeom prst="rect">
            <a:avLst/>
          </a:prstGeom>
        </p:spPr>
      </p:pic>
      <p:sp>
        <p:nvSpPr>
          <p:cNvPr id="11" name="Rectangle 10">
            <a:extLst>
              <a:ext uri="{FF2B5EF4-FFF2-40B4-BE49-F238E27FC236}">
                <a16:creationId xmlns:a16="http://schemas.microsoft.com/office/drawing/2014/main" id="{76458726-CBAD-FA8E-F414-315BCE3141E7}"/>
              </a:ext>
            </a:extLst>
          </p:cNvPr>
          <p:cNvSpPr/>
          <p:nvPr userDrawn="1"/>
        </p:nvSpPr>
        <p:spPr>
          <a:xfrm>
            <a:off x="0" y="3908682"/>
            <a:ext cx="12192000" cy="2344616"/>
          </a:xfrm>
          <a:prstGeom prst="rect">
            <a:avLst/>
          </a:prstGeom>
          <a:solidFill>
            <a:schemeClr val="bg1">
              <a:alpha val="6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3">
            <a:extLst>
              <a:ext uri="{FF2B5EF4-FFF2-40B4-BE49-F238E27FC236}">
                <a16:creationId xmlns:a16="http://schemas.microsoft.com/office/drawing/2014/main" id="{BE901AD6-8205-8C6E-242D-B8B85BD4BB18}"/>
              </a:ext>
            </a:extLst>
          </p:cNvPr>
          <p:cNvSpPr txBox="1"/>
          <p:nvPr userDrawn="1"/>
        </p:nvSpPr>
        <p:spPr>
          <a:xfrm>
            <a:off x="2487663" y="8394092"/>
            <a:ext cx="10218420" cy="1477328"/>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Mời</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3">
                  <a:extLst>
                    <a:ext uri="{A12FA001-AC4F-418D-AE19-62706E023703}">
                      <ahyp:hlinkClr xmlns:ahyp="http://schemas.microsoft.com/office/drawing/2018/hyperlinkcolor" val="tx"/>
                    </a:ext>
                  </a:extLst>
                </a:hlinkClick>
              </a:rPr>
              <a:t>MĂNG NON- TÀI LIỆU TIỂU HỌC | Facebook</a:t>
            </a:r>
            <a:endParaRPr kumimoji="0" lang="en-US" sz="30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 (</a:t>
            </a:r>
            <a:r>
              <a:rPr kumimoji="0" lang="en-US" sz="3000" b="1" i="0" u="sng" strike="noStrike" kern="1200" cap="none" spc="0" normalizeH="0" baseline="0" noProof="0" dirty="0" err="1">
                <a:ln>
                  <a:noFill/>
                </a:ln>
                <a:solidFill>
                  <a:srgbClr val="0D4370"/>
                </a:solidFill>
                <a:effectLst/>
                <a:uLnTx/>
                <a:uFillTx/>
                <a:latin typeface="SVN-Newton" panose="02040603050506020204" pitchFamily="18" charset="0"/>
                <a:ea typeface="+mn-ea"/>
                <a:cs typeface="+mn-cs"/>
              </a:rPr>
              <a:t>Cảm</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 </a:t>
            </a:r>
            <a:r>
              <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0905919065  (Linh)</a:t>
            </a:r>
            <a:endPar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pic>
        <p:nvPicPr>
          <p:cNvPr id="3" name="Picture 2">
            <a:extLst>
              <a:ext uri="{FF2B5EF4-FFF2-40B4-BE49-F238E27FC236}">
                <a16:creationId xmlns:a16="http://schemas.microsoft.com/office/drawing/2014/main" id="{02C39619-19F2-7FA5-0D0D-101F0EC5AF8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067050" y="-727075"/>
            <a:ext cx="2487663" cy="2552700"/>
          </a:xfrm>
          <a:prstGeom prst="rect">
            <a:avLst/>
          </a:prstGeom>
        </p:spPr>
      </p:pic>
      <p:pic>
        <p:nvPicPr>
          <p:cNvPr id="4" name="Picture 3">
            <a:extLst>
              <a:ext uri="{FF2B5EF4-FFF2-40B4-BE49-F238E27FC236}">
                <a16:creationId xmlns:a16="http://schemas.microsoft.com/office/drawing/2014/main" id="{DF73FA18-4BC0-1DF7-9E86-9A79A24C892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7524750"/>
            <a:ext cx="2487663" cy="2552700"/>
          </a:xfrm>
          <a:prstGeom prst="rect">
            <a:avLst/>
          </a:prstGeom>
        </p:spPr>
      </p:pic>
      <p:pic>
        <p:nvPicPr>
          <p:cNvPr id="5" name="Picture 4">
            <a:extLst>
              <a:ext uri="{FF2B5EF4-FFF2-40B4-BE49-F238E27FC236}">
                <a16:creationId xmlns:a16="http://schemas.microsoft.com/office/drawing/2014/main" id="{C105E3F3-5C30-C694-55E3-2FC918C44039}"/>
              </a:ext>
            </a:extLst>
          </p:cNvPr>
          <p:cNvPicPr>
            <a:picLocks noChangeAspect="1"/>
          </p:cNvPicPr>
          <p:nvPr userDrawn="1"/>
        </p:nvPicPr>
        <p:blipFill>
          <a:blip r:embed="rId5"/>
          <a:stretch>
            <a:fillRect/>
          </a:stretch>
        </p:blipFill>
        <p:spPr>
          <a:xfrm>
            <a:off x="9439734" y="-440309"/>
            <a:ext cx="2664183" cy="493819"/>
          </a:xfrm>
          <a:prstGeom prst="rect">
            <a:avLst/>
          </a:prstGeom>
        </p:spPr>
      </p:pic>
    </p:spTree>
    <p:extLst>
      <p:ext uri="{BB962C8B-B14F-4D97-AF65-F5344CB8AC3E}">
        <p14:creationId xmlns:p14="http://schemas.microsoft.com/office/powerpoint/2010/main" val="16738395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ABB3C-B474-B622-EB19-17ACBF971E4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DF1EDB77-48AF-6A85-80BF-2DB709FF33A8}"/>
              </a:ext>
            </a:extLst>
          </p:cNvPr>
          <p:cNvSpPr>
            <a:spLocks noGrp="1"/>
          </p:cNvSpPr>
          <p:nvPr>
            <p:ph type="dt" sz="half" idx="10"/>
          </p:nvPr>
        </p:nvSpPr>
        <p:spPr>
          <a:xfrm>
            <a:off x="838200" y="6356350"/>
            <a:ext cx="2743200" cy="365125"/>
          </a:xfrm>
          <a:prstGeom prst="rect">
            <a:avLst/>
          </a:prstGeom>
        </p:spPr>
        <p:txBody>
          <a:bodyPr/>
          <a:lstStyle/>
          <a:p>
            <a:fld id="{D814C243-7C03-4316-A842-20310E96CA31}" type="datetimeFigureOut">
              <a:rPr lang="en-US" smtClean="0"/>
              <a:t>13/04/2026</a:t>
            </a:fld>
            <a:endParaRPr lang="en-US"/>
          </a:p>
        </p:txBody>
      </p:sp>
      <p:sp>
        <p:nvSpPr>
          <p:cNvPr id="4" name="Footer Placeholder 3">
            <a:extLst>
              <a:ext uri="{FF2B5EF4-FFF2-40B4-BE49-F238E27FC236}">
                <a16:creationId xmlns:a16="http://schemas.microsoft.com/office/drawing/2014/main" id="{0FC9B953-3344-DFC2-5880-D49EC891F07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FA96F844-3953-196E-E154-530CCB1B9CA1}"/>
              </a:ext>
            </a:extLst>
          </p:cNvPr>
          <p:cNvSpPr>
            <a:spLocks noGrp="1"/>
          </p:cNvSpPr>
          <p:nvPr>
            <p:ph type="sldNum" sz="quarter" idx="12"/>
          </p:nvPr>
        </p:nvSpPr>
        <p:spPr>
          <a:xfrm>
            <a:off x="8610600" y="6356350"/>
            <a:ext cx="2743200" cy="365125"/>
          </a:xfrm>
          <a:prstGeom prst="rect">
            <a:avLst/>
          </a:prstGeom>
        </p:spPr>
        <p:txBody>
          <a:bodyPr/>
          <a:lstStyle/>
          <a:p>
            <a:fld id="{D94E1986-6D4C-41D8-A84E-AC527CFE6B83}" type="slidenum">
              <a:rPr lang="en-US" smtClean="0"/>
              <a:t>‹#›</a:t>
            </a:fld>
            <a:endParaRPr lang="en-US"/>
          </a:p>
        </p:txBody>
      </p:sp>
    </p:spTree>
    <p:extLst>
      <p:ext uri="{BB962C8B-B14F-4D97-AF65-F5344CB8AC3E}">
        <p14:creationId xmlns:p14="http://schemas.microsoft.com/office/powerpoint/2010/main" val="29968067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F5E9BEF-FA69-8CD3-FFF3-E7A9DDDC43FB}"/>
              </a:ext>
            </a:extLst>
          </p:cNvPr>
          <p:cNvSpPr>
            <a:spLocks noGrp="1"/>
          </p:cNvSpPr>
          <p:nvPr>
            <p:ph type="dt" sz="half" idx="10"/>
          </p:nvPr>
        </p:nvSpPr>
        <p:spPr>
          <a:xfrm>
            <a:off x="838200" y="6356350"/>
            <a:ext cx="2743200" cy="365125"/>
          </a:xfrm>
          <a:prstGeom prst="rect">
            <a:avLst/>
          </a:prstGeom>
        </p:spPr>
        <p:txBody>
          <a:bodyPr/>
          <a:lstStyle/>
          <a:p>
            <a:fld id="{D814C243-7C03-4316-A842-20310E96CA31}" type="datetimeFigureOut">
              <a:rPr lang="en-US" smtClean="0"/>
              <a:t>13/04/2026</a:t>
            </a:fld>
            <a:endParaRPr lang="en-US"/>
          </a:p>
        </p:txBody>
      </p:sp>
      <p:sp>
        <p:nvSpPr>
          <p:cNvPr id="3" name="Footer Placeholder 2">
            <a:extLst>
              <a:ext uri="{FF2B5EF4-FFF2-40B4-BE49-F238E27FC236}">
                <a16:creationId xmlns:a16="http://schemas.microsoft.com/office/drawing/2014/main" id="{A2FAA051-8FFF-3C6F-E9EA-82C2AC0D239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0DC08142-CA32-C64E-EC2E-F753D0A0F81A}"/>
              </a:ext>
            </a:extLst>
          </p:cNvPr>
          <p:cNvSpPr>
            <a:spLocks noGrp="1"/>
          </p:cNvSpPr>
          <p:nvPr>
            <p:ph type="sldNum" sz="quarter" idx="12"/>
          </p:nvPr>
        </p:nvSpPr>
        <p:spPr>
          <a:xfrm>
            <a:off x="8610600" y="6356350"/>
            <a:ext cx="2743200" cy="365125"/>
          </a:xfrm>
          <a:prstGeom prst="rect">
            <a:avLst/>
          </a:prstGeom>
        </p:spPr>
        <p:txBody>
          <a:bodyPr/>
          <a:lstStyle/>
          <a:p>
            <a:fld id="{D94E1986-6D4C-41D8-A84E-AC527CFE6B83}" type="slidenum">
              <a:rPr lang="en-US" smtClean="0"/>
              <a:t>‹#›</a:t>
            </a:fld>
            <a:endParaRPr lang="en-US"/>
          </a:p>
        </p:txBody>
      </p:sp>
    </p:spTree>
    <p:extLst>
      <p:ext uri="{BB962C8B-B14F-4D97-AF65-F5344CB8AC3E}">
        <p14:creationId xmlns:p14="http://schemas.microsoft.com/office/powerpoint/2010/main" val="35918852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CA8C9-B944-8569-832C-ABA8491446B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4ABB595-6F2B-DE1A-0BC2-B05D56375D78}"/>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51B2917-E5F9-4441-3C27-4C15E977335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31FFC42-0EAC-738C-D169-E689CD3D4C50}"/>
              </a:ext>
            </a:extLst>
          </p:cNvPr>
          <p:cNvSpPr>
            <a:spLocks noGrp="1"/>
          </p:cNvSpPr>
          <p:nvPr>
            <p:ph type="dt" sz="half" idx="10"/>
          </p:nvPr>
        </p:nvSpPr>
        <p:spPr>
          <a:xfrm>
            <a:off x="838200" y="6356350"/>
            <a:ext cx="2743200" cy="365125"/>
          </a:xfrm>
          <a:prstGeom prst="rect">
            <a:avLst/>
          </a:prstGeom>
        </p:spPr>
        <p:txBody>
          <a:bodyPr/>
          <a:lstStyle/>
          <a:p>
            <a:fld id="{D814C243-7C03-4316-A842-20310E96CA31}" type="datetimeFigureOut">
              <a:rPr lang="en-US" smtClean="0"/>
              <a:t>13/04/2026</a:t>
            </a:fld>
            <a:endParaRPr lang="en-US"/>
          </a:p>
        </p:txBody>
      </p:sp>
      <p:sp>
        <p:nvSpPr>
          <p:cNvPr id="6" name="Footer Placeholder 5">
            <a:extLst>
              <a:ext uri="{FF2B5EF4-FFF2-40B4-BE49-F238E27FC236}">
                <a16:creationId xmlns:a16="http://schemas.microsoft.com/office/drawing/2014/main" id="{4F0016D6-82F1-7BAF-407D-B1AEA387B1B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851F877-EDF2-002C-05DF-F9B2A0C0EEA5}"/>
              </a:ext>
            </a:extLst>
          </p:cNvPr>
          <p:cNvSpPr>
            <a:spLocks noGrp="1"/>
          </p:cNvSpPr>
          <p:nvPr>
            <p:ph type="sldNum" sz="quarter" idx="12"/>
          </p:nvPr>
        </p:nvSpPr>
        <p:spPr>
          <a:xfrm>
            <a:off x="8610600" y="6356350"/>
            <a:ext cx="2743200" cy="365125"/>
          </a:xfrm>
          <a:prstGeom prst="rect">
            <a:avLst/>
          </a:prstGeom>
        </p:spPr>
        <p:txBody>
          <a:bodyPr/>
          <a:lstStyle/>
          <a:p>
            <a:fld id="{D94E1986-6D4C-41D8-A84E-AC527CFE6B83}" type="slidenum">
              <a:rPr lang="en-US" smtClean="0"/>
              <a:t>‹#›</a:t>
            </a:fld>
            <a:endParaRPr lang="en-US"/>
          </a:p>
        </p:txBody>
      </p:sp>
    </p:spTree>
    <p:extLst>
      <p:ext uri="{BB962C8B-B14F-4D97-AF65-F5344CB8AC3E}">
        <p14:creationId xmlns:p14="http://schemas.microsoft.com/office/powerpoint/2010/main" val="1792212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24599-6E62-F4EA-9F00-46ADE4BF4A2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83975EA-00F9-BE9B-DCF9-CC283B4FED96}"/>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9F95B2B-192F-7645-22D0-1658BB85340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AB564F-7F68-A800-CF66-73C8BC06BF5D}"/>
              </a:ext>
            </a:extLst>
          </p:cNvPr>
          <p:cNvSpPr>
            <a:spLocks noGrp="1"/>
          </p:cNvSpPr>
          <p:nvPr>
            <p:ph type="dt" sz="half" idx="10"/>
          </p:nvPr>
        </p:nvSpPr>
        <p:spPr>
          <a:xfrm>
            <a:off x="838200" y="6356350"/>
            <a:ext cx="2743200" cy="365125"/>
          </a:xfrm>
          <a:prstGeom prst="rect">
            <a:avLst/>
          </a:prstGeom>
        </p:spPr>
        <p:txBody>
          <a:bodyPr/>
          <a:lstStyle/>
          <a:p>
            <a:fld id="{D814C243-7C03-4316-A842-20310E96CA31}" type="datetimeFigureOut">
              <a:rPr lang="en-US" smtClean="0"/>
              <a:t>13/04/2026</a:t>
            </a:fld>
            <a:endParaRPr lang="en-US"/>
          </a:p>
        </p:txBody>
      </p:sp>
      <p:sp>
        <p:nvSpPr>
          <p:cNvPr id="6" name="Footer Placeholder 5">
            <a:extLst>
              <a:ext uri="{FF2B5EF4-FFF2-40B4-BE49-F238E27FC236}">
                <a16:creationId xmlns:a16="http://schemas.microsoft.com/office/drawing/2014/main" id="{7E54AB84-5C8F-772C-27C6-863A7124185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ACD3B95-9198-1CE4-60D1-00A5C0A3BDA9}"/>
              </a:ext>
            </a:extLst>
          </p:cNvPr>
          <p:cNvSpPr>
            <a:spLocks noGrp="1"/>
          </p:cNvSpPr>
          <p:nvPr>
            <p:ph type="sldNum" sz="quarter" idx="12"/>
          </p:nvPr>
        </p:nvSpPr>
        <p:spPr>
          <a:xfrm>
            <a:off x="8610600" y="6356350"/>
            <a:ext cx="2743200" cy="365125"/>
          </a:xfrm>
          <a:prstGeom prst="rect">
            <a:avLst/>
          </a:prstGeom>
        </p:spPr>
        <p:txBody>
          <a:bodyPr/>
          <a:lstStyle/>
          <a:p>
            <a:fld id="{D94E1986-6D4C-41D8-A84E-AC527CFE6B83}" type="slidenum">
              <a:rPr lang="en-US" smtClean="0"/>
              <a:t>‹#›</a:t>
            </a:fld>
            <a:endParaRPr lang="en-US"/>
          </a:p>
        </p:txBody>
      </p:sp>
    </p:spTree>
    <p:extLst>
      <p:ext uri="{BB962C8B-B14F-4D97-AF65-F5344CB8AC3E}">
        <p14:creationId xmlns:p14="http://schemas.microsoft.com/office/powerpoint/2010/main" val="28855873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s://www.facebook.com/groups/629898828017053"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3">
            <a:extLst>
              <a:ext uri="{FF2B5EF4-FFF2-40B4-BE49-F238E27FC236}">
                <a16:creationId xmlns:a16="http://schemas.microsoft.com/office/drawing/2014/main" id="{788A5A3C-04DD-54D5-E337-97D419F9B686}"/>
              </a:ext>
            </a:extLst>
          </p:cNvPr>
          <p:cNvSpPr txBox="1"/>
          <p:nvPr userDrawn="1"/>
        </p:nvSpPr>
        <p:spPr>
          <a:xfrm>
            <a:off x="2487663" y="8394092"/>
            <a:ext cx="10218420" cy="1477328"/>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Mời</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3">
                  <a:extLst>
                    <a:ext uri="{A12FA001-AC4F-418D-AE19-62706E023703}">
                      <ahyp:hlinkClr xmlns:ahyp="http://schemas.microsoft.com/office/drawing/2018/hyperlinkcolor" val="tx"/>
                    </a:ext>
                  </a:extLst>
                </a:hlinkClick>
              </a:rPr>
              <a:t>MĂNG NON- TÀI LIỆU TIỂU HỌC | Facebook</a:t>
            </a:r>
            <a:endParaRPr kumimoji="0" lang="en-US" sz="30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 (</a:t>
            </a:r>
            <a:r>
              <a:rPr kumimoji="0" lang="en-US" sz="3000" b="1" i="0" u="sng" strike="noStrike" kern="1200" cap="none" spc="0" normalizeH="0" baseline="0" noProof="0" dirty="0" err="1">
                <a:ln>
                  <a:noFill/>
                </a:ln>
                <a:solidFill>
                  <a:srgbClr val="0D4370"/>
                </a:solidFill>
                <a:effectLst/>
                <a:uLnTx/>
                <a:uFillTx/>
                <a:latin typeface="SVN-Newton" panose="02040603050506020204" pitchFamily="18" charset="0"/>
                <a:ea typeface="+mn-ea"/>
                <a:cs typeface="+mn-cs"/>
              </a:rPr>
              <a:t>Cảm</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 </a:t>
            </a:r>
            <a:r>
              <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0905919065  (Linh)</a:t>
            </a:r>
            <a:endPar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pic>
        <p:nvPicPr>
          <p:cNvPr id="3" name="Picture 2">
            <a:extLst>
              <a:ext uri="{FF2B5EF4-FFF2-40B4-BE49-F238E27FC236}">
                <a16:creationId xmlns:a16="http://schemas.microsoft.com/office/drawing/2014/main" id="{3225DF2F-5E8C-BA2B-F24E-04E2325B9452}"/>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3067050" y="-727075"/>
            <a:ext cx="2487663" cy="2552700"/>
          </a:xfrm>
          <a:prstGeom prst="rect">
            <a:avLst/>
          </a:prstGeom>
        </p:spPr>
      </p:pic>
      <p:pic>
        <p:nvPicPr>
          <p:cNvPr id="4" name="Picture 3">
            <a:extLst>
              <a:ext uri="{FF2B5EF4-FFF2-40B4-BE49-F238E27FC236}">
                <a16:creationId xmlns:a16="http://schemas.microsoft.com/office/drawing/2014/main" id="{4D7BE365-A858-3BAD-0EB4-1AE0E8FCE77F}"/>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7524750"/>
            <a:ext cx="2487663" cy="2552700"/>
          </a:xfrm>
          <a:prstGeom prst="rect">
            <a:avLst/>
          </a:prstGeom>
        </p:spPr>
      </p:pic>
      <p:pic>
        <p:nvPicPr>
          <p:cNvPr id="5" name="Picture 4">
            <a:extLst>
              <a:ext uri="{FF2B5EF4-FFF2-40B4-BE49-F238E27FC236}">
                <a16:creationId xmlns:a16="http://schemas.microsoft.com/office/drawing/2014/main" id="{D9302B84-E07E-BA50-F084-DFB6BD346D12}"/>
              </a:ext>
            </a:extLst>
          </p:cNvPr>
          <p:cNvPicPr>
            <a:picLocks noChangeAspect="1"/>
          </p:cNvPicPr>
          <p:nvPr userDrawn="1"/>
        </p:nvPicPr>
        <p:blipFill>
          <a:blip r:embed="rId15"/>
          <a:stretch>
            <a:fillRect/>
          </a:stretch>
        </p:blipFill>
        <p:spPr>
          <a:xfrm>
            <a:off x="9439734" y="-440309"/>
            <a:ext cx="2664183" cy="493819"/>
          </a:xfrm>
          <a:prstGeom prst="rect">
            <a:avLst/>
          </a:prstGeom>
        </p:spPr>
      </p:pic>
    </p:spTree>
    <p:extLst>
      <p:ext uri="{BB962C8B-B14F-4D97-AF65-F5344CB8AC3E}">
        <p14:creationId xmlns:p14="http://schemas.microsoft.com/office/powerpoint/2010/main" val="23878985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34149DC-704E-E81F-7EFD-2B29F341DA18}"/>
              </a:ext>
            </a:extLst>
          </p:cNvPr>
          <p:cNvSpPr txBox="1"/>
          <p:nvPr/>
        </p:nvSpPr>
        <p:spPr>
          <a:xfrm>
            <a:off x="575187" y="2049601"/>
            <a:ext cx="11041626" cy="4154984"/>
          </a:xfrm>
          <a:prstGeom prst="rect">
            <a:avLst/>
          </a:prstGeom>
          <a:noFill/>
        </p:spPr>
        <p:txBody>
          <a:bodyPr wrap="square" rtlCol="0">
            <a:spAutoFit/>
          </a:bodyPr>
          <a:lstStyle/>
          <a:p>
            <a:pPr algn="just"/>
            <a:r>
              <a:rPr lang="vi-VN" sz="2400" dirty="0">
                <a:ln>
                  <a:solidFill>
                    <a:schemeClr val="tx1"/>
                  </a:solidFill>
                </a:ln>
                <a:latin typeface="UTM Avo" panose="02040603050506020204" pitchFamily="18" charset="0"/>
              </a:rPr>
              <a:t>- Phát triển kĩ năng đọc thông qua việc đọc đúng, rõ ràng một câu chuyện ngắn và đơn giản, có yếu tố thông tin; đọc đúng các vần yêng, oen, oao, oet, uêch, ooc và các tiếng, từ ngữ có các vần này; hiểu và trả lời đúng các câu hỏi có liên quan đến VB; quan sát, nhận biết được các chi tiết trong tranh và suy luận từ tranh được quan sát. </a:t>
            </a:r>
          </a:p>
          <a:p>
            <a:pPr algn="just"/>
            <a:r>
              <a:rPr lang="vi-VN" sz="2400" dirty="0">
                <a:ln>
                  <a:solidFill>
                    <a:schemeClr val="tx1"/>
                  </a:solidFill>
                </a:ln>
                <a:latin typeface="UTM Avo" panose="02040603050506020204" pitchFamily="18" charset="0"/>
              </a:rPr>
              <a:t>- Phát triển kĩ năng viết thông qua hoạt động viết lại đúng câu trả lời cho câu hỏi trong VB đọc; hoàn thiện cầu dựa vào những từ ngữ cho sản và viết lại dùng cầu đã hoàn thiện; nghe viết một đoạn ngắn; viết một cầu sáng tạo ngắn dựa vào gợi ý từ tranh vẽ. </a:t>
            </a:r>
          </a:p>
          <a:p>
            <a:pPr algn="just"/>
            <a:r>
              <a:rPr lang="vi-VN" sz="2400" dirty="0">
                <a:ln>
                  <a:solidFill>
                    <a:schemeClr val="tx1"/>
                  </a:solidFill>
                </a:ln>
                <a:latin typeface="UTM Avo" panose="02040603050506020204" pitchFamily="18" charset="0"/>
              </a:rPr>
              <a:t>- Phát triển kĩ năng nói và nghe thông qua trao đổi về nội dung của VB và nội dung được thể hiện trong tranh.</a:t>
            </a:r>
          </a:p>
        </p:txBody>
      </p:sp>
      <p:pic>
        <p:nvPicPr>
          <p:cNvPr id="5" name="Picture 4">
            <a:extLst>
              <a:ext uri="{FF2B5EF4-FFF2-40B4-BE49-F238E27FC236}">
                <a16:creationId xmlns:a16="http://schemas.microsoft.com/office/drawing/2014/main" id="{546E8C32-8F24-F333-BFC7-1F4F11BA75D0}"/>
              </a:ext>
            </a:extLst>
          </p:cNvPr>
          <p:cNvPicPr>
            <a:picLocks noChangeAspect="1"/>
          </p:cNvPicPr>
          <p:nvPr/>
        </p:nvPicPr>
        <p:blipFill>
          <a:blip r:embed="rId2"/>
          <a:stretch>
            <a:fillRect/>
          </a:stretch>
        </p:blipFill>
        <p:spPr>
          <a:xfrm>
            <a:off x="575187" y="199628"/>
            <a:ext cx="11046909" cy="1713124"/>
          </a:xfrm>
          <a:prstGeom prst="rect">
            <a:avLst/>
          </a:prstGeom>
        </p:spPr>
      </p:pic>
    </p:spTree>
    <p:extLst>
      <p:ext uri="{BB962C8B-B14F-4D97-AF65-F5344CB8AC3E}">
        <p14:creationId xmlns:p14="http://schemas.microsoft.com/office/powerpoint/2010/main" val="25085210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78B30B6-CB5E-CBF2-FC00-90140D922F43}"/>
              </a:ext>
            </a:extLst>
          </p:cNvPr>
          <p:cNvGrpSpPr/>
          <p:nvPr/>
        </p:nvGrpSpPr>
        <p:grpSpPr>
          <a:xfrm>
            <a:off x="182879" y="108204"/>
            <a:ext cx="10485120" cy="1097280"/>
            <a:chOff x="249778" y="726257"/>
            <a:chExt cx="10485120" cy="1097280"/>
          </a:xfrm>
          <a:effectLst>
            <a:outerShdw blurRad="50800" dist="38100" dir="18900000" algn="bl" rotWithShape="0">
              <a:prstClr val="black">
                <a:alpha val="40000"/>
              </a:prstClr>
            </a:outerShdw>
          </a:effectLst>
        </p:grpSpPr>
        <p:sp>
          <p:nvSpPr>
            <p:cNvPr id="3" name="Rectangle: Rounded Corners 2">
              <a:extLst>
                <a:ext uri="{FF2B5EF4-FFF2-40B4-BE49-F238E27FC236}">
                  <a16:creationId xmlns:a16="http://schemas.microsoft.com/office/drawing/2014/main" id="{7FE46797-9ADD-808F-C842-9E98528D9C9E}"/>
                </a:ext>
              </a:extLst>
            </p:cNvPr>
            <p:cNvSpPr/>
            <p:nvPr/>
          </p:nvSpPr>
          <p:spPr>
            <a:xfrm>
              <a:off x="912719" y="837802"/>
              <a:ext cx="9822179" cy="914318"/>
            </a:xfrm>
            <a:prstGeom prst="roundRect">
              <a:avLst/>
            </a:prstGeom>
            <a:solidFill>
              <a:schemeClr val="bg1"/>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4000" b="1" kern="0" dirty="0">
                  <a:ln>
                    <a:solidFill>
                      <a:sysClr val="windowText" lastClr="000000"/>
                    </a:solidFill>
                  </a:ln>
                  <a:solidFill>
                    <a:srgbClr val="92D050"/>
                  </a:solidFill>
                  <a:latin typeface="UTM Avo" panose="02040603050506020204" pitchFamily="18" charset="0"/>
                </a:rPr>
                <a:t>Quan </a:t>
              </a:r>
              <a:r>
                <a:rPr lang="en-US" sz="4000" b="1" kern="0" dirty="0" err="1">
                  <a:ln>
                    <a:solidFill>
                      <a:sysClr val="windowText" lastClr="000000"/>
                    </a:solidFill>
                  </a:ln>
                  <a:solidFill>
                    <a:srgbClr val="92D050"/>
                  </a:solidFill>
                  <a:latin typeface="UTM Avo" panose="02040603050506020204" pitchFamily="18" charset="0"/>
                </a:rPr>
                <a:t>sát</a:t>
              </a:r>
              <a:r>
                <a:rPr lang="en-US" sz="4000" b="1" kern="0" dirty="0">
                  <a:ln>
                    <a:solidFill>
                      <a:sysClr val="windowText" lastClr="000000"/>
                    </a:solidFill>
                  </a:ln>
                  <a:solidFill>
                    <a:srgbClr val="92D050"/>
                  </a:solidFill>
                  <a:latin typeface="UTM Avo" panose="02040603050506020204" pitchFamily="18" charset="0"/>
                </a:rPr>
                <a:t> </a:t>
              </a:r>
              <a:r>
                <a:rPr lang="en-US" sz="4000" b="1" kern="0" dirty="0" err="1">
                  <a:ln>
                    <a:solidFill>
                      <a:sysClr val="windowText" lastClr="000000"/>
                    </a:solidFill>
                  </a:ln>
                  <a:solidFill>
                    <a:srgbClr val="92D050"/>
                  </a:solidFill>
                  <a:latin typeface="UTM Avo" panose="02040603050506020204" pitchFamily="18" charset="0"/>
                </a:rPr>
                <a:t>các</a:t>
              </a:r>
              <a:r>
                <a:rPr lang="en-US" sz="4000" b="1" kern="0" dirty="0">
                  <a:ln>
                    <a:solidFill>
                      <a:sysClr val="windowText" lastClr="000000"/>
                    </a:solidFill>
                  </a:ln>
                  <a:solidFill>
                    <a:srgbClr val="92D050"/>
                  </a:solidFill>
                  <a:latin typeface="UTM Avo" panose="02040603050506020204" pitchFamily="18" charset="0"/>
                </a:rPr>
                <a:t> con </a:t>
              </a:r>
              <a:r>
                <a:rPr lang="en-US" sz="4000" b="1" kern="0" dirty="0" err="1">
                  <a:ln>
                    <a:solidFill>
                      <a:sysClr val="windowText" lastClr="000000"/>
                    </a:solidFill>
                  </a:ln>
                  <a:solidFill>
                    <a:srgbClr val="92D050"/>
                  </a:solidFill>
                  <a:latin typeface="UTM Avo" panose="02040603050506020204" pitchFamily="18" charset="0"/>
                </a:rPr>
                <a:t>vật</a:t>
              </a:r>
              <a:r>
                <a:rPr lang="en-US" sz="4000" b="1" kern="0" dirty="0">
                  <a:ln>
                    <a:solidFill>
                      <a:sysClr val="windowText" lastClr="000000"/>
                    </a:solidFill>
                  </a:ln>
                  <a:solidFill>
                    <a:srgbClr val="92D050"/>
                  </a:solidFill>
                  <a:latin typeface="UTM Avo" panose="02040603050506020204" pitchFamily="18" charset="0"/>
                </a:rPr>
                <a:t> </a:t>
              </a:r>
              <a:r>
                <a:rPr lang="en-US" sz="4000" b="1" kern="0" dirty="0" err="1">
                  <a:ln>
                    <a:solidFill>
                      <a:sysClr val="windowText" lastClr="000000"/>
                    </a:solidFill>
                  </a:ln>
                  <a:solidFill>
                    <a:srgbClr val="92D050"/>
                  </a:solidFill>
                  <a:latin typeface="UTM Avo" panose="02040603050506020204" pitchFamily="18" charset="0"/>
                </a:rPr>
                <a:t>trong</a:t>
              </a:r>
              <a:r>
                <a:rPr lang="en-US" sz="4000" b="1" kern="0" dirty="0">
                  <a:ln>
                    <a:solidFill>
                      <a:sysClr val="windowText" lastClr="000000"/>
                    </a:solidFill>
                  </a:ln>
                  <a:solidFill>
                    <a:srgbClr val="92D050"/>
                  </a:solidFill>
                  <a:latin typeface="UTM Avo" panose="02040603050506020204" pitchFamily="18" charset="0"/>
                </a:rPr>
                <a:t> </a:t>
              </a:r>
              <a:r>
                <a:rPr lang="en-US" sz="4000" b="1" kern="0" dirty="0" err="1">
                  <a:ln>
                    <a:solidFill>
                      <a:sysClr val="windowText" lastClr="000000"/>
                    </a:solidFill>
                  </a:ln>
                  <a:solidFill>
                    <a:srgbClr val="92D050"/>
                  </a:solidFill>
                  <a:latin typeface="UTM Avo" panose="02040603050506020204" pitchFamily="18" charset="0"/>
                </a:rPr>
                <a:t>tranh</a:t>
              </a:r>
              <a:endParaRPr kumimoji="0" lang="en-US" sz="4000" b="1" i="0" u="none" strike="noStrike" kern="0" cap="none" spc="0" normalizeH="0" baseline="0" noProof="0" dirty="0">
                <a:ln>
                  <a:solidFill>
                    <a:sysClr val="windowText" lastClr="000000"/>
                  </a:solidFill>
                </a:ln>
                <a:solidFill>
                  <a:srgbClr val="92D050"/>
                </a:solidFill>
                <a:effectLst/>
                <a:uLnTx/>
                <a:uFillTx/>
                <a:latin typeface="UTM Avo" panose="02040603050506020204" pitchFamily="18" charset="0"/>
                <a:ea typeface="+mn-ea"/>
                <a:cs typeface="+mn-cs"/>
              </a:endParaRPr>
            </a:p>
          </p:txBody>
        </p:sp>
        <p:sp>
          <p:nvSpPr>
            <p:cNvPr id="4" name="Oval 3">
              <a:extLst>
                <a:ext uri="{FF2B5EF4-FFF2-40B4-BE49-F238E27FC236}">
                  <a16:creationId xmlns:a16="http://schemas.microsoft.com/office/drawing/2014/main" id="{AB388CDA-CB1D-43C6-C4A1-3C1D227E8C92}"/>
                </a:ext>
              </a:extLst>
            </p:cNvPr>
            <p:cNvSpPr/>
            <p:nvPr/>
          </p:nvSpPr>
          <p:spPr>
            <a:xfrm>
              <a:off x="249778" y="726257"/>
              <a:ext cx="1097280" cy="1097280"/>
            </a:xfrm>
            <a:prstGeom prst="ellipse">
              <a:avLst/>
            </a:prstGeom>
            <a:solidFill>
              <a:srgbClr val="92D05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5400" b="1" i="0" u="none" strike="noStrike" kern="0" cap="none" spc="0" normalizeH="0" baseline="0" noProof="0" dirty="0">
                  <a:ln>
                    <a:solidFill>
                      <a:prstClr val="black"/>
                    </a:solidFill>
                  </a:ln>
                  <a:solidFill>
                    <a:prstClr val="white"/>
                  </a:solidFill>
                  <a:effectLst/>
                  <a:uLnTx/>
                  <a:uFillTx/>
                  <a:latin typeface="UTM Avo" panose="02040603050506020204" pitchFamily="18" charset="0"/>
                  <a:ea typeface="+mn-ea"/>
                  <a:cs typeface="+mn-cs"/>
                </a:rPr>
                <a:t>1</a:t>
              </a:r>
            </a:p>
          </p:txBody>
        </p:sp>
      </p:grpSp>
      <p:sp>
        <p:nvSpPr>
          <p:cNvPr id="6" name="Rectangle: Rounded Corners 5">
            <a:extLst>
              <a:ext uri="{FF2B5EF4-FFF2-40B4-BE49-F238E27FC236}">
                <a16:creationId xmlns:a16="http://schemas.microsoft.com/office/drawing/2014/main" id="{34A0AEEA-5674-5C2B-750E-C37A5FE1551A}"/>
              </a:ext>
            </a:extLst>
          </p:cNvPr>
          <p:cNvSpPr/>
          <p:nvPr/>
        </p:nvSpPr>
        <p:spPr>
          <a:xfrm>
            <a:off x="4754880" y="1347134"/>
            <a:ext cx="7193280" cy="2081866"/>
          </a:xfrm>
          <a:prstGeom prst="roundRect">
            <a:avLst/>
          </a:prstGeom>
          <a:solidFill>
            <a:schemeClr val="bg1"/>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8CEA0B50-368F-8AF7-6037-272B71F227D6}"/>
              </a:ext>
            </a:extLst>
          </p:cNvPr>
          <p:cNvSpPr txBox="1"/>
          <p:nvPr/>
        </p:nvSpPr>
        <p:spPr>
          <a:xfrm>
            <a:off x="4876800" y="1456820"/>
            <a:ext cx="6949440" cy="954107"/>
          </a:xfrm>
          <a:prstGeom prst="rect">
            <a:avLst/>
          </a:prstGeom>
          <a:noFill/>
        </p:spPr>
        <p:txBody>
          <a:bodyPr wrap="square" rtlCol="0">
            <a:spAutoFit/>
          </a:bodyPr>
          <a:lstStyle/>
          <a:p>
            <a:pPr algn="just"/>
            <a:r>
              <a:rPr lang="en-US" sz="2800" dirty="0">
                <a:ln>
                  <a:solidFill>
                    <a:schemeClr val="tx1"/>
                  </a:solidFill>
                </a:ln>
                <a:latin typeface="UTM Avo" panose="02040603050506020204" pitchFamily="18" charset="0"/>
              </a:rPr>
              <a:t>a) Em </a:t>
            </a:r>
            <a:r>
              <a:rPr lang="en-US" sz="2800" dirty="0" err="1">
                <a:ln>
                  <a:solidFill>
                    <a:schemeClr val="tx1"/>
                  </a:solidFill>
                </a:ln>
                <a:latin typeface="UTM Avo" panose="02040603050506020204" pitchFamily="18" charset="0"/>
              </a:rPr>
              <a:t>biết</a:t>
            </a:r>
            <a:r>
              <a:rPr lang="en-US" sz="2800" dirty="0">
                <a:ln>
                  <a:solidFill>
                    <a:schemeClr val="tx1"/>
                  </a:solidFill>
                </a:ln>
                <a:latin typeface="UTM Avo" panose="02040603050506020204" pitchFamily="18" charset="0"/>
              </a:rPr>
              <a:t> </a:t>
            </a:r>
            <a:r>
              <a:rPr lang="en-US" sz="2800" dirty="0" err="1">
                <a:ln>
                  <a:solidFill>
                    <a:schemeClr val="tx1"/>
                  </a:solidFill>
                </a:ln>
                <a:latin typeface="UTM Avo" panose="02040603050506020204" pitchFamily="18" charset="0"/>
              </a:rPr>
              <a:t>những</a:t>
            </a:r>
            <a:r>
              <a:rPr lang="en-US" sz="2800" dirty="0">
                <a:ln>
                  <a:solidFill>
                    <a:schemeClr val="tx1"/>
                  </a:solidFill>
                </a:ln>
                <a:latin typeface="UTM Avo" panose="02040603050506020204" pitchFamily="18" charset="0"/>
              </a:rPr>
              <a:t> con </a:t>
            </a:r>
            <a:r>
              <a:rPr lang="en-US" sz="2800" dirty="0" err="1">
                <a:ln>
                  <a:solidFill>
                    <a:schemeClr val="tx1"/>
                  </a:solidFill>
                </a:ln>
                <a:latin typeface="UTM Avo" panose="02040603050506020204" pitchFamily="18" charset="0"/>
              </a:rPr>
              <a:t>vật</a:t>
            </a:r>
            <a:r>
              <a:rPr lang="en-US" sz="2800" dirty="0">
                <a:ln>
                  <a:solidFill>
                    <a:schemeClr val="tx1"/>
                  </a:solidFill>
                </a:ln>
                <a:latin typeface="UTM Avo" panose="02040603050506020204" pitchFamily="18" charset="0"/>
              </a:rPr>
              <a:t> </a:t>
            </a:r>
            <a:r>
              <a:rPr lang="en-US" sz="2800" dirty="0" err="1">
                <a:ln>
                  <a:solidFill>
                    <a:schemeClr val="tx1"/>
                  </a:solidFill>
                </a:ln>
                <a:latin typeface="UTM Avo" panose="02040603050506020204" pitchFamily="18" charset="0"/>
              </a:rPr>
              <a:t>nào</a:t>
            </a:r>
            <a:r>
              <a:rPr lang="en-US" sz="2800" dirty="0">
                <a:ln>
                  <a:solidFill>
                    <a:schemeClr val="tx1"/>
                  </a:solidFill>
                </a:ln>
                <a:latin typeface="UTM Avo" panose="02040603050506020204" pitchFamily="18" charset="0"/>
              </a:rPr>
              <a:t> </a:t>
            </a:r>
            <a:r>
              <a:rPr lang="en-US" sz="2800" dirty="0" err="1">
                <a:ln>
                  <a:solidFill>
                    <a:schemeClr val="tx1"/>
                  </a:solidFill>
                </a:ln>
                <a:latin typeface="UTM Avo" panose="02040603050506020204" pitchFamily="18" charset="0"/>
              </a:rPr>
              <a:t>trong</a:t>
            </a:r>
            <a:r>
              <a:rPr lang="en-US" sz="2800" dirty="0">
                <a:ln>
                  <a:solidFill>
                    <a:schemeClr val="tx1"/>
                  </a:solidFill>
                </a:ln>
                <a:latin typeface="UTM Avo" panose="02040603050506020204" pitchFamily="18" charset="0"/>
              </a:rPr>
              <a:t> </a:t>
            </a:r>
            <a:r>
              <a:rPr lang="en-US" sz="2800" dirty="0" err="1">
                <a:ln>
                  <a:solidFill>
                    <a:schemeClr val="tx1"/>
                  </a:solidFill>
                </a:ln>
                <a:latin typeface="UTM Avo" panose="02040603050506020204" pitchFamily="18" charset="0"/>
              </a:rPr>
              <a:t>tranh</a:t>
            </a:r>
            <a:r>
              <a:rPr lang="en-US" sz="2800" dirty="0">
                <a:ln>
                  <a:solidFill>
                    <a:schemeClr val="tx1"/>
                  </a:solidFill>
                </a:ln>
                <a:latin typeface="UTM Avo" panose="02040603050506020204" pitchFamily="18" charset="0"/>
              </a:rPr>
              <a:t>?</a:t>
            </a:r>
          </a:p>
        </p:txBody>
      </p:sp>
      <p:sp>
        <p:nvSpPr>
          <p:cNvPr id="8" name="TextBox 7">
            <a:extLst>
              <a:ext uri="{FF2B5EF4-FFF2-40B4-BE49-F238E27FC236}">
                <a16:creationId xmlns:a16="http://schemas.microsoft.com/office/drawing/2014/main" id="{C13D1829-7E74-168F-A5D7-997662D9B507}"/>
              </a:ext>
            </a:extLst>
          </p:cNvPr>
          <p:cNvSpPr txBox="1"/>
          <p:nvPr/>
        </p:nvSpPr>
        <p:spPr>
          <a:xfrm>
            <a:off x="4876800" y="2388067"/>
            <a:ext cx="6949440" cy="954107"/>
          </a:xfrm>
          <a:prstGeom prst="rect">
            <a:avLst/>
          </a:prstGeom>
          <a:noFill/>
        </p:spPr>
        <p:txBody>
          <a:bodyPr wrap="square" rtlCol="0">
            <a:spAutoFit/>
          </a:bodyPr>
          <a:lstStyle/>
          <a:p>
            <a:pPr algn="just"/>
            <a:r>
              <a:rPr lang="en-US" sz="2800" dirty="0">
                <a:ln>
                  <a:solidFill>
                    <a:schemeClr val="tx1"/>
                  </a:solidFill>
                </a:ln>
                <a:latin typeface="UTM Avo" panose="02040603050506020204" pitchFamily="18" charset="0"/>
              </a:rPr>
              <a:t>b) </a:t>
            </a:r>
            <a:r>
              <a:rPr lang="en-US" sz="2800" dirty="0" err="1">
                <a:ln>
                  <a:solidFill>
                    <a:schemeClr val="tx1"/>
                  </a:solidFill>
                </a:ln>
                <a:latin typeface="UTM Avo" panose="02040603050506020204" pitchFamily="18" charset="0"/>
              </a:rPr>
              <a:t>Mỗi</a:t>
            </a:r>
            <a:r>
              <a:rPr lang="en-US" sz="2800" dirty="0">
                <a:ln>
                  <a:solidFill>
                    <a:schemeClr val="tx1"/>
                  </a:solidFill>
                </a:ln>
                <a:latin typeface="UTM Avo" panose="02040603050506020204" pitchFamily="18" charset="0"/>
              </a:rPr>
              <a:t> con </a:t>
            </a:r>
            <a:r>
              <a:rPr lang="en-US" sz="2800" dirty="0" err="1">
                <a:ln>
                  <a:solidFill>
                    <a:schemeClr val="tx1"/>
                  </a:solidFill>
                </a:ln>
                <a:latin typeface="UTM Avo" panose="02040603050506020204" pitchFamily="18" charset="0"/>
              </a:rPr>
              <a:t>vật</a:t>
            </a:r>
            <a:r>
              <a:rPr lang="en-US" sz="2800" dirty="0">
                <a:ln>
                  <a:solidFill>
                    <a:schemeClr val="tx1"/>
                  </a:solidFill>
                </a:ln>
                <a:latin typeface="UTM Avo" panose="02040603050506020204" pitchFamily="18" charset="0"/>
              </a:rPr>
              <a:t> </a:t>
            </a:r>
            <a:r>
              <a:rPr lang="en-US" sz="2800" dirty="0" err="1">
                <a:ln>
                  <a:solidFill>
                    <a:schemeClr val="tx1"/>
                  </a:solidFill>
                </a:ln>
                <a:latin typeface="UTM Avo" panose="02040603050506020204" pitchFamily="18" charset="0"/>
              </a:rPr>
              <a:t>có</a:t>
            </a:r>
            <a:r>
              <a:rPr lang="en-US" sz="2800" dirty="0">
                <a:ln>
                  <a:solidFill>
                    <a:schemeClr val="tx1"/>
                  </a:solidFill>
                </a:ln>
                <a:latin typeface="UTM Avo" panose="02040603050506020204" pitchFamily="18" charset="0"/>
              </a:rPr>
              <a:t> </a:t>
            </a:r>
            <a:r>
              <a:rPr lang="en-US" sz="2800" dirty="0" err="1">
                <a:ln>
                  <a:solidFill>
                    <a:schemeClr val="tx1"/>
                  </a:solidFill>
                </a:ln>
                <a:latin typeface="UTM Avo" panose="02040603050506020204" pitchFamily="18" charset="0"/>
              </a:rPr>
              <a:t>khả</a:t>
            </a:r>
            <a:r>
              <a:rPr lang="en-US" sz="2800" dirty="0">
                <a:ln>
                  <a:solidFill>
                    <a:schemeClr val="tx1"/>
                  </a:solidFill>
                </a:ln>
                <a:latin typeface="UTM Avo" panose="02040603050506020204" pitchFamily="18" charset="0"/>
              </a:rPr>
              <a:t> </a:t>
            </a:r>
            <a:r>
              <a:rPr lang="en-US" sz="2800" dirty="0" err="1">
                <a:ln>
                  <a:solidFill>
                    <a:schemeClr val="tx1"/>
                  </a:solidFill>
                </a:ln>
                <a:latin typeface="UTM Avo" panose="02040603050506020204" pitchFamily="18" charset="0"/>
              </a:rPr>
              <a:t>năng</a:t>
            </a:r>
            <a:r>
              <a:rPr lang="en-US" sz="2800" dirty="0">
                <a:ln>
                  <a:solidFill>
                    <a:schemeClr val="tx1"/>
                  </a:solidFill>
                </a:ln>
                <a:latin typeface="UTM Avo" panose="02040603050506020204" pitchFamily="18" charset="0"/>
              </a:rPr>
              <a:t> </a:t>
            </a:r>
            <a:r>
              <a:rPr lang="en-US" sz="2800" dirty="0" err="1">
                <a:ln>
                  <a:solidFill>
                    <a:schemeClr val="tx1"/>
                  </a:solidFill>
                </a:ln>
                <a:latin typeface="UTM Avo" panose="02040603050506020204" pitchFamily="18" charset="0"/>
              </a:rPr>
              <a:t>gì</a:t>
            </a:r>
            <a:r>
              <a:rPr lang="en-US" sz="2800" dirty="0">
                <a:ln>
                  <a:solidFill>
                    <a:schemeClr val="tx1"/>
                  </a:solidFill>
                </a:ln>
                <a:latin typeface="UTM Avo" panose="02040603050506020204" pitchFamily="18" charset="0"/>
              </a:rPr>
              <a:t> </a:t>
            </a:r>
            <a:r>
              <a:rPr lang="en-US" sz="2800" dirty="0" err="1">
                <a:ln>
                  <a:solidFill>
                    <a:schemeClr val="tx1"/>
                  </a:solidFill>
                </a:ln>
                <a:latin typeface="UTM Avo" panose="02040603050506020204" pitchFamily="18" charset="0"/>
              </a:rPr>
              <a:t>đặc</a:t>
            </a:r>
            <a:r>
              <a:rPr lang="en-US" sz="2800" dirty="0">
                <a:ln>
                  <a:solidFill>
                    <a:schemeClr val="tx1"/>
                  </a:solidFill>
                </a:ln>
                <a:latin typeface="UTM Avo" panose="02040603050506020204" pitchFamily="18" charset="0"/>
              </a:rPr>
              <a:t> </a:t>
            </a:r>
            <a:r>
              <a:rPr lang="en-US" sz="2800" dirty="0" err="1">
                <a:ln>
                  <a:solidFill>
                    <a:schemeClr val="tx1"/>
                  </a:solidFill>
                </a:ln>
                <a:latin typeface="UTM Avo" panose="02040603050506020204" pitchFamily="18" charset="0"/>
              </a:rPr>
              <a:t>biệt</a:t>
            </a:r>
            <a:r>
              <a:rPr lang="en-US" sz="2800" dirty="0">
                <a:ln>
                  <a:solidFill>
                    <a:schemeClr val="tx1"/>
                  </a:solidFill>
                </a:ln>
                <a:latin typeface="UTM Avo" panose="02040603050506020204" pitchFamily="18" charset="0"/>
              </a:rPr>
              <a:t>?</a:t>
            </a:r>
          </a:p>
        </p:txBody>
      </p:sp>
    </p:spTree>
    <p:extLst>
      <p:ext uri="{BB962C8B-B14F-4D97-AF65-F5344CB8AC3E}">
        <p14:creationId xmlns:p14="http://schemas.microsoft.com/office/powerpoint/2010/main" val="6670208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26A507C-91D8-13E2-C4EC-64E84CBC2167}"/>
              </a:ext>
            </a:extLst>
          </p:cNvPr>
          <p:cNvSpPr/>
          <p:nvPr/>
        </p:nvSpPr>
        <p:spPr>
          <a:xfrm>
            <a:off x="7285475" y="3259417"/>
            <a:ext cx="2128910" cy="1047111"/>
          </a:xfrm>
          <a:custGeom>
            <a:avLst/>
            <a:gdLst>
              <a:gd name="csX0" fmla="*/ 0 w 2128910"/>
              <a:gd name="csY0" fmla="*/ 0 h 1047111"/>
              <a:gd name="csX1" fmla="*/ 510938 w 2128910"/>
              <a:gd name="csY1" fmla="*/ 0 h 1047111"/>
              <a:gd name="csX2" fmla="*/ 1064455 w 2128910"/>
              <a:gd name="csY2" fmla="*/ 0 h 1047111"/>
              <a:gd name="csX3" fmla="*/ 1554104 w 2128910"/>
              <a:gd name="csY3" fmla="*/ 0 h 1047111"/>
              <a:gd name="csX4" fmla="*/ 2128910 w 2128910"/>
              <a:gd name="csY4" fmla="*/ 0 h 1047111"/>
              <a:gd name="csX5" fmla="*/ 2128910 w 2128910"/>
              <a:gd name="csY5" fmla="*/ 502613 h 1047111"/>
              <a:gd name="csX6" fmla="*/ 2128910 w 2128910"/>
              <a:gd name="csY6" fmla="*/ 1047111 h 1047111"/>
              <a:gd name="csX7" fmla="*/ 1596683 w 2128910"/>
              <a:gd name="csY7" fmla="*/ 1047111 h 1047111"/>
              <a:gd name="csX8" fmla="*/ 1128322 w 2128910"/>
              <a:gd name="csY8" fmla="*/ 1047111 h 1047111"/>
              <a:gd name="csX9" fmla="*/ 574806 w 2128910"/>
              <a:gd name="csY9" fmla="*/ 1047111 h 1047111"/>
              <a:gd name="csX10" fmla="*/ 0 w 2128910"/>
              <a:gd name="csY10" fmla="*/ 1047111 h 1047111"/>
              <a:gd name="csX11" fmla="*/ 0 w 2128910"/>
              <a:gd name="csY11" fmla="*/ 523556 h 1047111"/>
              <a:gd name="csX12" fmla="*/ 0 w 2128910"/>
              <a:gd name="csY12" fmla="*/ 0 h 104711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2128910" h="1047111" fill="none" extrusionOk="0">
                <a:moveTo>
                  <a:pt x="0" y="0"/>
                </a:moveTo>
                <a:cubicBezTo>
                  <a:pt x="153038" y="-43135"/>
                  <a:pt x="277155" y="34271"/>
                  <a:pt x="510938" y="0"/>
                </a:cubicBezTo>
                <a:cubicBezTo>
                  <a:pt x="744721" y="-34271"/>
                  <a:pt x="842831" y="46254"/>
                  <a:pt x="1064455" y="0"/>
                </a:cubicBezTo>
                <a:cubicBezTo>
                  <a:pt x="1286079" y="-46254"/>
                  <a:pt x="1370632" y="41536"/>
                  <a:pt x="1554104" y="0"/>
                </a:cubicBezTo>
                <a:cubicBezTo>
                  <a:pt x="1737576" y="-41536"/>
                  <a:pt x="1956038" y="26587"/>
                  <a:pt x="2128910" y="0"/>
                </a:cubicBezTo>
                <a:cubicBezTo>
                  <a:pt x="2160815" y="228879"/>
                  <a:pt x="2107569" y="391329"/>
                  <a:pt x="2128910" y="502613"/>
                </a:cubicBezTo>
                <a:cubicBezTo>
                  <a:pt x="2150251" y="613897"/>
                  <a:pt x="2069829" y="929528"/>
                  <a:pt x="2128910" y="1047111"/>
                </a:cubicBezTo>
                <a:cubicBezTo>
                  <a:pt x="1937780" y="1050698"/>
                  <a:pt x="1821371" y="1019026"/>
                  <a:pt x="1596683" y="1047111"/>
                </a:cubicBezTo>
                <a:cubicBezTo>
                  <a:pt x="1371995" y="1075196"/>
                  <a:pt x="1352870" y="1038776"/>
                  <a:pt x="1128322" y="1047111"/>
                </a:cubicBezTo>
                <a:cubicBezTo>
                  <a:pt x="903774" y="1055446"/>
                  <a:pt x="737406" y="1019563"/>
                  <a:pt x="574806" y="1047111"/>
                </a:cubicBezTo>
                <a:cubicBezTo>
                  <a:pt x="412206" y="1074659"/>
                  <a:pt x="251735" y="1024372"/>
                  <a:pt x="0" y="1047111"/>
                </a:cubicBezTo>
                <a:cubicBezTo>
                  <a:pt x="-56874" y="823365"/>
                  <a:pt x="34184" y="666910"/>
                  <a:pt x="0" y="523556"/>
                </a:cubicBezTo>
                <a:cubicBezTo>
                  <a:pt x="-34184" y="380203"/>
                  <a:pt x="24667" y="259644"/>
                  <a:pt x="0" y="0"/>
                </a:cubicBezTo>
                <a:close/>
              </a:path>
              <a:path w="2128910" h="1047111" stroke="0" extrusionOk="0">
                <a:moveTo>
                  <a:pt x="0" y="0"/>
                </a:moveTo>
                <a:cubicBezTo>
                  <a:pt x="131807" y="-61137"/>
                  <a:pt x="296000" y="48911"/>
                  <a:pt x="532228" y="0"/>
                </a:cubicBezTo>
                <a:cubicBezTo>
                  <a:pt x="768456" y="-48911"/>
                  <a:pt x="872700" y="42911"/>
                  <a:pt x="1021877" y="0"/>
                </a:cubicBezTo>
                <a:cubicBezTo>
                  <a:pt x="1171054" y="-42911"/>
                  <a:pt x="1380738" y="48585"/>
                  <a:pt x="1511526" y="0"/>
                </a:cubicBezTo>
                <a:cubicBezTo>
                  <a:pt x="1642314" y="-48585"/>
                  <a:pt x="1886492" y="56851"/>
                  <a:pt x="2128910" y="0"/>
                </a:cubicBezTo>
                <a:cubicBezTo>
                  <a:pt x="2180530" y="225938"/>
                  <a:pt x="2122729" y="266617"/>
                  <a:pt x="2128910" y="513084"/>
                </a:cubicBezTo>
                <a:cubicBezTo>
                  <a:pt x="2135091" y="759551"/>
                  <a:pt x="2106313" y="891318"/>
                  <a:pt x="2128910" y="1047111"/>
                </a:cubicBezTo>
                <a:cubicBezTo>
                  <a:pt x="1970009" y="1088849"/>
                  <a:pt x="1836217" y="1024402"/>
                  <a:pt x="1617972" y="1047111"/>
                </a:cubicBezTo>
                <a:cubicBezTo>
                  <a:pt x="1399727" y="1069820"/>
                  <a:pt x="1257382" y="1033424"/>
                  <a:pt x="1149611" y="1047111"/>
                </a:cubicBezTo>
                <a:cubicBezTo>
                  <a:pt x="1041840" y="1060798"/>
                  <a:pt x="856040" y="1021721"/>
                  <a:pt x="574806" y="1047111"/>
                </a:cubicBezTo>
                <a:cubicBezTo>
                  <a:pt x="293572" y="1072501"/>
                  <a:pt x="218760" y="1002894"/>
                  <a:pt x="0" y="1047111"/>
                </a:cubicBezTo>
                <a:cubicBezTo>
                  <a:pt x="-14505" y="794915"/>
                  <a:pt x="43734" y="716943"/>
                  <a:pt x="0" y="523556"/>
                </a:cubicBezTo>
                <a:cubicBezTo>
                  <a:pt x="-43734" y="330169"/>
                  <a:pt x="33726" y="237939"/>
                  <a:pt x="0" y="0"/>
                </a:cubicBezTo>
                <a:close/>
              </a:path>
            </a:pathLst>
          </a:custGeom>
          <a:solidFill>
            <a:schemeClr val="bg1"/>
          </a:solidFill>
          <a:ln w="38100">
            <a:solidFill>
              <a:srgbClr val="48AC2C"/>
            </a:solidFill>
            <a:extLst>
              <a:ext uri="{C807C97D-BFC1-408E-A445-0C87EB9F89A2}">
                <ask:lineSketchStyleProps xmlns:ask="http://schemas.microsoft.com/office/drawing/2018/sketchyshapes" sd="2006563517">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r>
              <a:rPr lang="en-US" sz="4400" b="1" dirty="0" err="1">
                <a:ln>
                  <a:solidFill>
                    <a:prstClr val="black"/>
                  </a:solidFill>
                </a:ln>
                <a:solidFill>
                  <a:srgbClr val="FF6699"/>
                </a:solidFill>
                <a:latin typeface="UTM Avo" panose="02040603050506020204" pitchFamily="18" charset="0"/>
              </a:rPr>
              <a:t>khoét</a:t>
            </a:r>
            <a:endParaRPr lang="en-US" sz="4400" b="1" dirty="0">
              <a:ln>
                <a:solidFill>
                  <a:prstClr val="black"/>
                </a:solidFill>
              </a:ln>
              <a:solidFill>
                <a:srgbClr val="FF6699"/>
              </a:solidFill>
              <a:latin typeface="UTM Avo" panose="02040603050506020204" pitchFamily="18" charset="0"/>
            </a:endParaRPr>
          </a:p>
        </p:txBody>
      </p:sp>
      <p:sp>
        <p:nvSpPr>
          <p:cNvPr id="6" name="Rectangle 5">
            <a:extLst>
              <a:ext uri="{FF2B5EF4-FFF2-40B4-BE49-F238E27FC236}">
                <a16:creationId xmlns:a16="http://schemas.microsoft.com/office/drawing/2014/main" id="{68D045C1-0534-048E-9D96-CE7987A060E9}"/>
              </a:ext>
            </a:extLst>
          </p:cNvPr>
          <p:cNvSpPr/>
          <p:nvPr/>
        </p:nvSpPr>
        <p:spPr>
          <a:xfrm>
            <a:off x="230832" y="3259417"/>
            <a:ext cx="2128910" cy="1047111"/>
          </a:xfrm>
          <a:custGeom>
            <a:avLst/>
            <a:gdLst>
              <a:gd name="csX0" fmla="*/ 0 w 2128910"/>
              <a:gd name="csY0" fmla="*/ 0 h 1047111"/>
              <a:gd name="csX1" fmla="*/ 510938 w 2128910"/>
              <a:gd name="csY1" fmla="*/ 0 h 1047111"/>
              <a:gd name="csX2" fmla="*/ 1064455 w 2128910"/>
              <a:gd name="csY2" fmla="*/ 0 h 1047111"/>
              <a:gd name="csX3" fmla="*/ 1554104 w 2128910"/>
              <a:gd name="csY3" fmla="*/ 0 h 1047111"/>
              <a:gd name="csX4" fmla="*/ 2128910 w 2128910"/>
              <a:gd name="csY4" fmla="*/ 0 h 1047111"/>
              <a:gd name="csX5" fmla="*/ 2128910 w 2128910"/>
              <a:gd name="csY5" fmla="*/ 502613 h 1047111"/>
              <a:gd name="csX6" fmla="*/ 2128910 w 2128910"/>
              <a:gd name="csY6" fmla="*/ 1047111 h 1047111"/>
              <a:gd name="csX7" fmla="*/ 1596683 w 2128910"/>
              <a:gd name="csY7" fmla="*/ 1047111 h 1047111"/>
              <a:gd name="csX8" fmla="*/ 1128322 w 2128910"/>
              <a:gd name="csY8" fmla="*/ 1047111 h 1047111"/>
              <a:gd name="csX9" fmla="*/ 574806 w 2128910"/>
              <a:gd name="csY9" fmla="*/ 1047111 h 1047111"/>
              <a:gd name="csX10" fmla="*/ 0 w 2128910"/>
              <a:gd name="csY10" fmla="*/ 1047111 h 1047111"/>
              <a:gd name="csX11" fmla="*/ 0 w 2128910"/>
              <a:gd name="csY11" fmla="*/ 523556 h 1047111"/>
              <a:gd name="csX12" fmla="*/ 0 w 2128910"/>
              <a:gd name="csY12" fmla="*/ 0 h 104711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2128910" h="1047111" fill="none" extrusionOk="0">
                <a:moveTo>
                  <a:pt x="0" y="0"/>
                </a:moveTo>
                <a:cubicBezTo>
                  <a:pt x="153038" y="-43135"/>
                  <a:pt x="277155" y="34271"/>
                  <a:pt x="510938" y="0"/>
                </a:cubicBezTo>
                <a:cubicBezTo>
                  <a:pt x="744721" y="-34271"/>
                  <a:pt x="842831" y="46254"/>
                  <a:pt x="1064455" y="0"/>
                </a:cubicBezTo>
                <a:cubicBezTo>
                  <a:pt x="1286079" y="-46254"/>
                  <a:pt x="1370632" y="41536"/>
                  <a:pt x="1554104" y="0"/>
                </a:cubicBezTo>
                <a:cubicBezTo>
                  <a:pt x="1737576" y="-41536"/>
                  <a:pt x="1956038" y="26587"/>
                  <a:pt x="2128910" y="0"/>
                </a:cubicBezTo>
                <a:cubicBezTo>
                  <a:pt x="2160815" y="228879"/>
                  <a:pt x="2107569" y="391329"/>
                  <a:pt x="2128910" y="502613"/>
                </a:cubicBezTo>
                <a:cubicBezTo>
                  <a:pt x="2150251" y="613897"/>
                  <a:pt x="2069829" y="929528"/>
                  <a:pt x="2128910" y="1047111"/>
                </a:cubicBezTo>
                <a:cubicBezTo>
                  <a:pt x="1937780" y="1050698"/>
                  <a:pt x="1821371" y="1019026"/>
                  <a:pt x="1596683" y="1047111"/>
                </a:cubicBezTo>
                <a:cubicBezTo>
                  <a:pt x="1371995" y="1075196"/>
                  <a:pt x="1352870" y="1038776"/>
                  <a:pt x="1128322" y="1047111"/>
                </a:cubicBezTo>
                <a:cubicBezTo>
                  <a:pt x="903774" y="1055446"/>
                  <a:pt x="737406" y="1019563"/>
                  <a:pt x="574806" y="1047111"/>
                </a:cubicBezTo>
                <a:cubicBezTo>
                  <a:pt x="412206" y="1074659"/>
                  <a:pt x="251735" y="1024372"/>
                  <a:pt x="0" y="1047111"/>
                </a:cubicBezTo>
                <a:cubicBezTo>
                  <a:pt x="-56874" y="823365"/>
                  <a:pt x="34184" y="666910"/>
                  <a:pt x="0" y="523556"/>
                </a:cubicBezTo>
                <a:cubicBezTo>
                  <a:pt x="-34184" y="380203"/>
                  <a:pt x="24667" y="259644"/>
                  <a:pt x="0" y="0"/>
                </a:cubicBezTo>
                <a:close/>
              </a:path>
              <a:path w="2128910" h="1047111" stroke="0" extrusionOk="0">
                <a:moveTo>
                  <a:pt x="0" y="0"/>
                </a:moveTo>
                <a:cubicBezTo>
                  <a:pt x="131807" y="-61137"/>
                  <a:pt x="296000" y="48911"/>
                  <a:pt x="532228" y="0"/>
                </a:cubicBezTo>
                <a:cubicBezTo>
                  <a:pt x="768456" y="-48911"/>
                  <a:pt x="872700" y="42911"/>
                  <a:pt x="1021877" y="0"/>
                </a:cubicBezTo>
                <a:cubicBezTo>
                  <a:pt x="1171054" y="-42911"/>
                  <a:pt x="1380738" y="48585"/>
                  <a:pt x="1511526" y="0"/>
                </a:cubicBezTo>
                <a:cubicBezTo>
                  <a:pt x="1642314" y="-48585"/>
                  <a:pt x="1886492" y="56851"/>
                  <a:pt x="2128910" y="0"/>
                </a:cubicBezTo>
                <a:cubicBezTo>
                  <a:pt x="2180530" y="225938"/>
                  <a:pt x="2122729" y="266617"/>
                  <a:pt x="2128910" y="513084"/>
                </a:cubicBezTo>
                <a:cubicBezTo>
                  <a:pt x="2135091" y="759551"/>
                  <a:pt x="2106313" y="891318"/>
                  <a:pt x="2128910" y="1047111"/>
                </a:cubicBezTo>
                <a:cubicBezTo>
                  <a:pt x="1970009" y="1088849"/>
                  <a:pt x="1836217" y="1024402"/>
                  <a:pt x="1617972" y="1047111"/>
                </a:cubicBezTo>
                <a:cubicBezTo>
                  <a:pt x="1399727" y="1069820"/>
                  <a:pt x="1257382" y="1033424"/>
                  <a:pt x="1149611" y="1047111"/>
                </a:cubicBezTo>
                <a:cubicBezTo>
                  <a:pt x="1041840" y="1060798"/>
                  <a:pt x="856040" y="1021721"/>
                  <a:pt x="574806" y="1047111"/>
                </a:cubicBezTo>
                <a:cubicBezTo>
                  <a:pt x="293572" y="1072501"/>
                  <a:pt x="218760" y="1002894"/>
                  <a:pt x="0" y="1047111"/>
                </a:cubicBezTo>
                <a:cubicBezTo>
                  <a:pt x="-14505" y="794915"/>
                  <a:pt x="43734" y="716943"/>
                  <a:pt x="0" y="523556"/>
                </a:cubicBezTo>
                <a:cubicBezTo>
                  <a:pt x="-43734" y="330169"/>
                  <a:pt x="33726" y="237939"/>
                  <a:pt x="0" y="0"/>
                </a:cubicBezTo>
                <a:close/>
              </a:path>
            </a:pathLst>
          </a:custGeom>
          <a:solidFill>
            <a:schemeClr val="bg1"/>
          </a:solidFill>
          <a:ln w="38100">
            <a:solidFill>
              <a:srgbClr val="48AC2C"/>
            </a:solidFill>
            <a:extLst>
              <a:ext uri="{C807C97D-BFC1-408E-A445-0C87EB9F89A2}">
                <ask:lineSketchStyleProps xmlns:ask="http://schemas.microsoft.com/office/drawing/2018/sketchyshapes" sd="2006563517">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r>
              <a:rPr lang="en-US" sz="4400" b="1" dirty="0" err="1">
                <a:ln>
                  <a:solidFill>
                    <a:prstClr val="black"/>
                  </a:solidFill>
                </a:ln>
                <a:solidFill>
                  <a:srgbClr val="FF6699"/>
                </a:solidFill>
                <a:latin typeface="UTM Avo" panose="02040603050506020204" pitchFamily="18" charset="0"/>
              </a:rPr>
              <a:t>yểng</a:t>
            </a:r>
            <a:endParaRPr lang="en-US" sz="4400" b="1" dirty="0">
              <a:ln>
                <a:solidFill>
                  <a:prstClr val="black"/>
                </a:solidFill>
              </a:ln>
              <a:solidFill>
                <a:srgbClr val="FF6699"/>
              </a:solidFill>
              <a:latin typeface="UTM Avo" panose="02040603050506020204" pitchFamily="18" charset="0"/>
            </a:endParaRPr>
          </a:p>
        </p:txBody>
      </p:sp>
      <p:sp>
        <p:nvSpPr>
          <p:cNvPr id="10" name="Rectangle 9">
            <a:extLst>
              <a:ext uri="{FF2B5EF4-FFF2-40B4-BE49-F238E27FC236}">
                <a16:creationId xmlns:a16="http://schemas.microsoft.com/office/drawing/2014/main" id="{AF20FB9F-9A02-4232-8081-D871C323BF19}"/>
              </a:ext>
            </a:extLst>
          </p:cNvPr>
          <p:cNvSpPr/>
          <p:nvPr/>
        </p:nvSpPr>
        <p:spPr>
          <a:xfrm>
            <a:off x="2693812" y="3259417"/>
            <a:ext cx="4257593" cy="1047111"/>
          </a:xfrm>
          <a:custGeom>
            <a:avLst/>
            <a:gdLst>
              <a:gd name="csX0" fmla="*/ 0 w 4257593"/>
              <a:gd name="csY0" fmla="*/ 0 h 1047111"/>
              <a:gd name="csX1" fmla="*/ 532199 w 4257593"/>
              <a:gd name="csY1" fmla="*/ 0 h 1047111"/>
              <a:gd name="csX2" fmla="*/ 936670 w 4257593"/>
              <a:gd name="csY2" fmla="*/ 0 h 1047111"/>
              <a:gd name="csX3" fmla="*/ 1341142 w 4257593"/>
              <a:gd name="csY3" fmla="*/ 0 h 1047111"/>
              <a:gd name="csX4" fmla="*/ 1830765 w 4257593"/>
              <a:gd name="csY4" fmla="*/ 0 h 1047111"/>
              <a:gd name="csX5" fmla="*/ 2405540 w 4257593"/>
              <a:gd name="csY5" fmla="*/ 0 h 1047111"/>
              <a:gd name="csX6" fmla="*/ 2895163 w 4257593"/>
              <a:gd name="csY6" fmla="*/ 0 h 1047111"/>
              <a:gd name="csX7" fmla="*/ 3342211 w 4257593"/>
              <a:gd name="csY7" fmla="*/ 0 h 1047111"/>
              <a:gd name="csX8" fmla="*/ 4257593 w 4257593"/>
              <a:gd name="csY8" fmla="*/ 0 h 1047111"/>
              <a:gd name="csX9" fmla="*/ 4257593 w 4257593"/>
              <a:gd name="csY9" fmla="*/ 492142 h 1047111"/>
              <a:gd name="csX10" fmla="*/ 4257593 w 4257593"/>
              <a:gd name="csY10" fmla="*/ 1047111 h 1047111"/>
              <a:gd name="csX11" fmla="*/ 3853122 w 4257593"/>
              <a:gd name="csY11" fmla="*/ 1047111 h 1047111"/>
              <a:gd name="csX12" fmla="*/ 3320923 w 4257593"/>
              <a:gd name="csY12" fmla="*/ 1047111 h 1047111"/>
              <a:gd name="csX13" fmla="*/ 2916451 w 4257593"/>
              <a:gd name="csY13" fmla="*/ 1047111 h 1047111"/>
              <a:gd name="csX14" fmla="*/ 2426828 w 4257593"/>
              <a:gd name="csY14" fmla="*/ 1047111 h 1047111"/>
              <a:gd name="csX15" fmla="*/ 1809477 w 4257593"/>
              <a:gd name="csY15" fmla="*/ 1047111 h 1047111"/>
              <a:gd name="csX16" fmla="*/ 1277278 w 4257593"/>
              <a:gd name="csY16" fmla="*/ 1047111 h 1047111"/>
              <a:gd name="csX17" fmla="*/ 659927 w 4257593"/>
              <a:gd name="csY17" fmla="*/ 1047111 h 1047111"/>
              <a:gd name="csX18" fmla="*/ 0 w 4257593"/>
              <a:gd name="csY18" fmla="*/ 1047111 h 1047111"/>
              <a:gd name="csX19" fmla="*/ 0 w 4257593"/>
              <a:gd name="csY19" fmla="*/ 523556 h 1047111"/>
              <a:gd name="csX20" fmla="*/ 0 w 4257593"/>
              <a:gd name="csY20" fmla="*/ 0 h 104711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Lst>
            <a:rect l="l" t="t" r="r" b="b"/>
            <a:pathLst>
              <a:path w="4257593" h="1047111" fill="none" extrusionOk="0">
                <a:moveTo>
                  <a:pt x="0" y="0"/>
                </a:moveTo>
                <a:cubicBezTo>
                  <a:pt x="217560" y="-23963"/>
                  <a:pt x="271012" y="17096"/>
                  <a:pt x="532199" y="0"/>
                </a:cubicBezTo>
                <a:cubicBezTo>
                  <a:pt x="793386" y="-17096"/>
                  <a:pt x="839721" y="13302"/>
                  <a:pt x="936670" y="0"/>
                </a:cubicBezTo>
                <a:cubicBezTo>
                  <a:pt x="1033619" y="-13302"/>
                  <a:pt x="1204581" y="14330"/>
                  <a:pt x="1341142" y="0"/>
                </a:cubicBezTo>
                <a:cubicBezTo>
                  <a:pt x="1477703" y="-14330"/>
                  <a:pt x="1654067" y="57488"/>
                  <a:pt x="1830765" y="0"/>
                </a:cubicBezTo>
                <a:cubicBezTo>
                  <a:pt x="2007463" y="-57488"/>
                  <a:pt x="2155785" y="24600"/>
                  <a:pt x="2405540" y="0"/>
                </a:cubicBezTo>
                <a:cubicBezTo>
                  <a:pt x="2655296" y="-24600"/>
                  <a:pt x="2733277" y="40895"/>
                  <a:pt x="2895163" y="0"/>
                </a:cubicBezTo>
                <a:cubicBezTo>
                  <a:pt x="3057049" y="-40895"/>
                  <a:pt x="3137623" y="52377"/>
                  <a:pt x="3342211" y="0"/>
                </a:cubicBezTo>
                <a:cubicBezTo>
                  <a:pt x="3546799" y="-52377"/>
                  <a:pt x="3924761" y="36529"/>
                  <a:pt x="4257593" y="0"/>
                </a:cubicBezTo>
                <a:cubicBezTo>
                  <a:pt x="4260860" y="140666"/>
                  <a:pt x="4212561" y="379808"/>
                  <a:pt x="4257593" y="492142"/>
                </a:cubicBezTo>
                <a:cubicBezTo>
                  <a:pt x="4302625" y="604476"/>
                  <a:pt x="4242358" y="817422"/>
                  <a:pt x="4257593" y="1047111"/>
                </a:cubicBezTo>
                <a:cubicBezTo>
                  <a:pt x="4074935" y="1066748"/>
                  <a:pt x="4054699" y="1012039"/>
                  <a:pt x="3853122" y="1047111"/>
                </a:cubicBezTo>
                <a:cubicBezTo>
                  <a:pt x="3651545" y="1082183"/>
                  <a:pt x="3514796" y="997653"/>
                  <a:pt x="3320923" y="1047111"/>
                </a:cubicBezTo>
                <a:cubicBezTo>
                  <a:pt x="3127050" y="1096569"/>
                  <a:pt x="3102637" y="1001261"/>
                  <a:pt x="2916451" y="1047111"/>
                </a:cubicBezTo>
                <a:cubicBezTo>
                  <a:pt x="2730265" y="1092961"/>
                  <a:pt x="2613507" y="997870"/>
                  <a:pt x="2426828" y="1047111"/>
                </a:cubicBezTo>
                <a:cubicBezTo>
                  <a:pt x="2240149" y="1096352"/>
                  <a:pt x="2091207" y="997337"/>
                  <a:pt x="1809477" y="1047111"/>
                </a:cubicBezTo>
                <a:cubicBezTo>
                  <a:pt x="1527747" y="1096885"/>
                  <a:pt x="1511278" y="990811"/>
                  <a:pt x="1277278" y="1047111"/>
                </a:cubicBezTo>
                <a:cubicBezTo>
                  <a:pt x="1043278" y="1103411"/>
                  <a:pt x="798209" y="992535"/>
                  <a:pt x="659927" y="1047111"/>
                </a:cubicBezTo>
                <a:cubicBezTo>
                  <a:pt x="521645" y="1101687"/>
                  <a:pt x="254699" y="982855"/>
                  <a:pt x="0" y="1047111"/>
                </a:cubicBezTo>
                <a:cubicBezTo>
                  <a:pt x="-40914" y="868875"/>
                  <a:pt x="46929" y="725820"/>
                  <a:pt x="0" y="523556"/>
                </a:cubicBezTo>
                <a:cubicBezTo>
                  <a:pt x="-46929" y="321293"/>
                  <a:pt x="56510" y="207287"/>
                  <a:pt x="0" y="0"/>
                </a:cubicBezTo>
                <a:close/>
              </a:path>
              <a:path w="4257593" h="1047111" stroke="0" extrusionOk="0">
                <a:moveTo>
                  <a:pt x="0" y="0"/>
                </a:moveTo>
                <a:cubicBezTo>
                  <a:pt x="126104" y="-13753"/>
                  <a:pt x="315597" y="37712"/>
                  <a:pt x="532199" y="0"/>
                </a:cubicBezTo>
                <a:cubicBezTo>
                  <a:pt x="748801" y="-37712"/>
                  <a:pt x="878442" y="18217"/>
                  <a:pt x="979246" y="0"/>
                </a:cubicBezTo>
                <a:cubicBezTo>
                  <a:pt x="1080050" y="-18217"/>
                  <a:pt x="1290419" y="43099"/>
                  <a:pt x="1426294" y="0"/>
                </a:cubicBezTo>
                <a:cubicBezTo>
                  <a:pt x="1562169" y="-43099"/>
                  <a:pt x="1743867" y="38350"/>
                  <a:pt x="1873341" y="0"/>
                </a:cubicBezTo>
                <a:cubicBezTo>
                  <a:pt x="2002815" y="-38350"/>
                  <a:pt x="2221353" y="31964"/>
                  <a:pt x="2362964" y="0"/>
                </a:cubicBezTo>
                <a:cubicBezTo>
                  <a:pt x="2504575" y="-31964"/>
                  <a:pt x="2795032" y="6584"/>
                  <a:pt x="2980315" y="0"/>
                </a:cubicBezTo>
                <a:cubicBezTo>
                  <a:pt x="3165598" y="-6584"/>
                  <a:pt x="3271646" y="26829"/>
                  <a:pt x="3384786" y="0"/>
                </a:cubicBezTo>
                <a:cubicBezTo>
                  <a:pt x="3497926" y="-26829"/>
                  <a:pt x="4049093" y="22215"/>
                  <a:pt x="4257593" y="0"/>
                </a:cubicBezTo>
                <a:cubicBezTo>
                  <a:pt x="4283042" y="254902"/>
                  <a:pt x="4198980" y="361811"/>
                  <a:pt x="4257593" y="544498"/>
                </a:cubicBezTo>
                <a:cubicBezTo>
                  <a:pt x="4316206" y="727185"/>
                  <a:pt x="4244039" y="945555"/>
                  <a:pt x="4257593" y="1047111"/>
                </a:cubicBezTo>
                <a:cubicBezTo>
                  <a:pt x="4088600" y="1068470"/>
                  <a:pt x="4022430" y="1039643"/>
                  <a:pt x="3853122" y="1047111"/>
                </a:cubicBezTo>
                <a:cubicBezTo>
                  <a:pt x="3683814" y="1054579"/>
                  <a:pt x="3464123" y="995721"/>
                  <a:pt x="3363498" y="1047111"/>
                </a:cubicBezTo>
                <a:cubicBezTo>
                  <a:pt x="3262873" y="1098501"/>
                  <a:pt x="2935722" y="987595"/>
                  <a:pt x="2746147" y="1047111"/>
                </a:cubicBezTo>
                <a:cubicBezTo>
                  <a:pt x="2556572" y="1106627"/>
                  <a:pt x="2474274" y="1037619"/>
                  <a:pt x="2341676" y="1047111"/>
                </a:cubicBezTo>
                <a:cubicBezTo>
                  <a:pt x="2209078" y="1056603"/>
                  <a:pt x="1921647" y="1024499"/>
                  <a:pt x="1766901" y="1047111"/>
                </a:cubicBezTo>
                <a:cubicBezTo>
                  <a:pt x="1612155" y="1069723"/>
                  <a:pt x="1486551" y="1020373"/>
                  <a:pt x="1319854" y="1047111"/>
                </a:cubicBezTo>
                <a:cubicBezTo>
                  <a:pt x="1153157" y="1073849"/>
                  <a:pt x="985844" y="1000961"/>
                  <a:pt x="830231" y="1047111"/>
                </a:cubicBezTo>
                <a:cubicBezTo>
                  <a:pt x="674618" y="1093261"/>
                  <a:pt x="376660" y="980081"/>
                  <a:pt x="0" y="1047111"/>
                </a:cubicBezTo>
                <a:cubicBezTo>
                  <a:pt x="-8847" y="832114"/>
                  <a:pt x="12050" y="789327"/>
                  <a:pt x="0" y="554969"/>
                </a:cubicBezTo>
                <a:cubicBezTo>
                  <a:pt x="-12050" y="320611"/>
                  <a:pt x="6614" y="268964"/>
                  <a:pt x="0" y="0"/>
                </a:cubicBezTo>
                <a:close/>
              </a:path>
            </a:pathLst>
          </a:custGeom>
          <a:solidFill>
            <a:schemeClr val="bg1"/>
          </a:solidFill>
          <a:ln w="38100">
            <a:solidFill>
              <a:srgbClr val="48AC2C"/>
            </a:solidFill>
            <a:extLst>
              <a:ext uri="{C807C97D-BFC1-408E-A445-0C87EB9F89A2}">
                <ask:lineSketchStyleProps xmlns:ask="http://schemas.microsoft.com/office/drawing/2018/sketchyshapes" sd="2006563517">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r>
              <a:rPr lang="en-US" sz="4400" b="1" dirty="0" err="1">
                <a:ln>
                  <a:solidFill>
                    <a:prstClr val="black"/>
                  </a:solidFill>
                </a:ln>
                <a:solidFill>
                  <a:srgbClr val="FF6699"/>
                </a:solidFill>
                <a:latin typeface="UTM Avo" panose="02040603050506020204" pitchFamily="18" charset="0"/>
              </a:rPr>
              <a:t>ngoao</a:t>
            </a:r>
            <a:r>
              <a:rPr lang="en-US" sz="4400" b="1" dirty="0">
                <a:ln>
                  <a:solidFill>
                    <a:prstClr val="black"/>
                  </a:solidFill>
                </a:ln>
                <a:solidFill>
                  <a:srgbClr val="FF6699"/>
                </a:solidFill>
                <a:latin typeface="UTM Avo" panose="02040603050506020204" pitchFamily="18" charset="0"/>
              </a:rPr>
              <a:t> </a:t>
            </a:r>
            <a:r>
              <a:rPr lang="en-US" sz="4400" b="1" dirty="0" err="1">
                <a:ln>
                  <a:solidFill>
                    <a:prstClr val="black"/>
                  </a:solidFill>
                </a:ln>
                <a:solidFill>
                  <a:srgbClr val="FF6699"/>
                </a:solidFill>
                <a:latin typeface="UTM Avo" panose="02040603050506020204" pitchFamily="18" charset="0"/>
              </a:rPr>
              <a:t>ngoao</a:t>
            </a:r>
            <a:endParaRPr lang="en-US" sz="4400" b="1" dirty="0">
              <a:ln>
                <a:solidFill>
                  <a:prstClr val="black"/>
                </a:solidFill>
              </a:ln>
              <a:solidFill>
                <a:srgbClr val="FF6699"/>
              </a:solidFill>
              <a:latin typeface="UTM Avo" panose="02040603050506020204" pitchFamily="18" charset="0"/>
            </a:endParaRPr>
          </a:p>
        </p:txBody>
      </p:sp>
      <p:sp>
        <p:nvSpPr>
          <p:cNvPr id="13" name="Rectangle 12">
            <a:extLst>
              <a:ext uri="{FF2B5EF4-FFF2-40B4-BE49-F238E27FC236}">
                <a16:creationId xmlns:a16="http://schemas.microsoft.com/office/drawing/2014/main" id="{3DCF8872-BD2E-588A-4DA8-9E246098FC0F}"/>
              </a:ext>
            </a:extLst>
          </p:cNvPr>
          <p:cNvSpPr/>
          <p:nvPr/>
        </p:nvSpPr>
        <p:spPr>
          <a:xfrm>
            <a:off x="230831" y="4975461"/>
            <a:ext cx="2709013" cy="1047111"/>
          </a:xfrm>
          <a:custGeom>
            <a:avLst/>
            <a:gdLst>
              <a:gd name="csX0" fmla="*/ 0 w 2709013"/>
              <a:gd name="csY0" fmla="*/ 0 h 1047111"/>
              <a:gd name="csX1" fmla="*/ 487622 w 2709013"/>
              <a:gd name="csY1" fmla="*/ 0 h 1047111"/>
              <a:gd name="csX2" fmla="*/ 1056515 w 2709013"/>
              <a:gd name="csY2" fmla="*/ 0 h 1047111"/>
              <a:gd name="csX3" fmla="*/ 1544137 w 2709013"/>
              <a:gd name="csY3" fmla="*/ 0 h 1047111"/>
              <a:gd name="csX4" fmla="*/ 2004670 w 2709013"/>
              <a:gd name="csY4" fmla="*/ 0 h 1047111"/>
              <a:gd name="csX5" fmla="*/ 2709013 w 2709013"/>
              <a:gd name="csY5" fmla="*/ 0 h 1047111"/>
              <a:gd name="csX6" fmla="*/ 2709013 w 2709013"/>
              <a:gd name="csY6" fmla="*/ 534027 h 1047111"/>
              <a:gd name="csX7" fmla="*/ 2709013 w 2709013"/>
              <a:gd name="csY7" fmla="*/ 1047111 h 1047111"/>
              <a:gd name="csX8" fmla="*/ 2113030 w 2709013"/>
              <a:gd name="csY8" fmla="*/ 1047111 h 1047111"/>
              <a:gd name="csX9" fmla="*/ 1571228 w 2709013"/>
              <a:gd name="csY9" fmla="*/ 1047111 h 1047111"/>
              <a:gd name="csX10" fmla="*/ 1110695 w 2709013"/>
              <a:gd name="csY10" fmla="*/ 1047111 h 1047111"/>
              <a:gd name="csX11" fmla="*/ 568893 w 2709013"/>
              <a:gd name="csY11" fmla="*/ 1047111 h 1047111"/>
              <a:gd name="csX12" fmla="*/ 0 w 2709013"/>
              <a:gd name="csY12" fmla="*/ 1047111 h 1047111"/>
              <a:gd name="csX13" fmla="*/ 0 w 2709013"/>
              <a:gd name="csY13" fmla="*/ 534027 h 1047111"/>
              <a:gd name="csX14" fmla="*/ 0 w 2709013"/>
              <a:gd name="csY14" fmla="*/ 0 h 104711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Lst>
            <a:rect l="l" t="t" r="r" b="b"/>
            <a:pathLst>
              <a:path w="2709013" h="1047111" fill="none" extrusionOk="0">
                <a:moveTo>
                  <a:pt x="0" y="0"/>
                </a:moveTo>
                <a:cubicBezTo>
                  <a:pt x="121631" y="-15188"/>
                  <a:pt x="337264" y="26657"/>
                  <a:pt x="487622" y="0"/>
                </a:cubicBezTo>
                <a:cubicBezTo>
                  <a:pt x="637980" y="-26657"/>
                  <a:pt x="812843" y="24978"/>
                  <a:pt x="1056515" y="0"/>
                </a:cubicBezTo>
                <a:cubicBezTo>
                  <a:pt x="1300187" y="-24978"/>
                  <a:pt x="1340476" y="51997"/>
                  <a:pt x="1544137" y="0"/>
                </a:cubicBezTo>
                <a:cubicBezTo>
                  <a:pt x="1747798" y="-51997"/>
                  <a:pt x="1790008" y="1405"/>
                  <a:pt x="2004670" y="0"/>
                </a:cubicBezTo>
                <a:cubicBezTo>
                  <a:pt x="2219332" y="-1405"/>
                  <a:pt x="2405067" y="21268"/>
                  <a:pt x="2709013" y="0"/>
                </a:cubicBezTo>
                <a:cubicBezTo>
                  <a:pt x="2749969" y="126905"/>
                  <a:pt x="2688819" y="363863"/>
                  <a:pt x="2709013" y="534027"/>
                </a:cubicBezTo>
                <a:cubicBezTo>
                  <a:pt x="2729207" y="704191"/>
                  <a:pt x="2708086" y="943222"/>
                  <a:pt x="2709013" y="1047111"/>
                </a:cubicBezTo>
                <a:cubicBezTo>
                  <a:pt x="2553435" y="1068489"/>
                  <a:pt x="2327105" y="976429"/>
                  <a:pt x="2113030" y="1047111"/>
                </a:cubicBezTo>
                <a:cubicBezTo>
                  <a:pt x="1898955" y="1117793"/>
                  <a:pt x="1828096" y="1008500"/>
                  <a:pt x="1571228" y="1047111"/>
                </a:cubicBezTo>
                <a:cubicBezTo>
                  <a:pt x="1314360" y="1085722"/>
                  <a:pt x="1290063" y="1014219"/>
                  <a:pt x="1110695" y="1047111"/>
                </a:cubicBezTo>
                <a:cubicBezTo>
                  <a:pt x="931327" y="1080003"/>
                  <a:pt x="736263" y="1012547"/>
                  <a:pt x="568893" y="1047111"/>
                </a:cubicBezTo>
                <a:cubicBezTo>
                  <a:pt x="401523" y="1081675"/>
                  <a:pt x="146266" y="1021936"/>
                  <a:pt x="0" y="1047111"/>
                </a:cubicBezTo>
                <a:cubicBezTo>
                  <a:pt x="-59249" y="917881"/>
                  <a:pt x="57752" y="688635"/>
                  <a:pt x="0" y="534027"/>
                </a:cubicBezTo>
                <a:cubicBezTo>
                  <a:pt x="-57752" y="379419"/>
                  <a:pt x="10846" y="138433"/>
                  <a:pt x="0" y="0"/>
                </a:cubicBezTo>
                <a:close/>
              </a:path>
              <a:path w="2709013" h="1047111" stroke="0" extrusionOk="0">
                <a:moveTo>
                  <a:pt x="0" y="0"/>
                </a:moveTo>
                <a:cubicBezTo>
                  <a:pt x="174704" y="-36978"/>
                  <a:pt x="275304" y="43183"/>
                  <a:pt x="541803" y="0"/>
                </a:cubicBezTo>
                <a:cubicBezTo>
                  <a:pt x="808302" y="-43183"/>
                  <a:pt x="835338" y="55474"/>
                  <a:pt x="1029425" y="0"/>
                </a:cubicBezTo>
                <a:cubicBezTo>
                  <a:pt x="1223512" y="-55474"/>
                  <a:pt x="1346376" y="18930"/>
                  <a:pt x="1517047" y="0"/>
                </a:cubicBezTo>
                <a:cubicBezTo>
                  <a:pt x="1687718" y="-18930"/>
                  <a:pt x="1839112" y="21837"/>
                  <a:pt x="2004670" y="0"/>
                </a:cubicBezTo>
                <a:cubicBezTo>
                  <a:pt x="2170228" y="-21837"/>
                  <a:pt x="2452744" y="70087"/>
                  <a:pt x="2709013" y="0"/>
                </a:cubicBezTo>
                <a:cubicBezTo>
                  <a:pt x="2748653" y="260193"/>
                  <a:pt x="2675788" y="374807"/>
                  <a:pt x="2709013" y="544498"/>
                </a:cubicBezTo>
                <a:cubicBezTo>
                  <a:pt x="2742238" y="714189"/>
                  <a:pt x="2670012" y="873256"/>
                  <a:pt x="2709013" y="1047111"/>
                </a:cubicBezTo>
                <a:cubicBezTo>
                  <a:pt x="2529868" y="1066500"/>
                  <a:pt x="2376720" y="1018240"/>
                  <a:pt x="2248481" y="1047111"/>
                </a:cubicBezTo>
                <a:cubicBezTo>
                  <a:pt x="2120242" y="1075982"/>
                  <a:pt x="1860715" y="976142"/>
                  <a:pt x="1652498" y="1047111"/>
                </a:cubicBezTo>
                <a:cubicBezTo>
                  <a:pt x="1444281" y="1118080"/>
                  <a:pt x="1177447" y="1025870"/>
                  <a:pt x="1056515" y="1047111"/>
                </a:cubicBezTo>
                <a:cubicBezTo>
                  <a:pt x="935583" y="1068352"/>
                  <a:pt x="681532" y="987480"/>
                  <a:pt x="514712" y="1047111"/>
                </a:cubicBezTo>
                <a:cubicBezTo>
                  <a:pt x="347892" y="1106742"/>
                  <a:pt x="174596" y="1044330"/>
                  <a:pt x="0" y="1047111"/>
                </a:cubicBezTo>
                <a:cubicBezTo>
                  <a:pt x="-42830" y="828159"/>
                  <a:pt x="20659" y="719094"/>
                  <a:pt x="0" y="502613"/>
                </a:cubicBezTo>
                <a:cubicBezTo>
                  <a:pt x="-20659" y="286132"/>
                  <a:pt x="33756" y="144767"/>
                  <a:pt x="0" y="0"/>
                </a:cubicBezTo>
                <a:close/>
              </a:path>
            </a:pathLst>
          </a:custGeom>
          <a:solidFill>
            <a:schemeClr val="bg1"/>
          </a:solidFill>
          <a:ln w="38100">
            <a:solidFill>
              <a:srgbClr val="48AC2C"/>
            </a:solidFill>
            <a:extLst>
              <a:ext uri="{C807C97D-BFC1-408E-A445-0C87EB9F89A2}">
                <ask:lineSketchStyleProps xmlns:ask="http://schemas.microsoft.com/office/drawing/2018/sketchyshapes" sd="2006563517">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r>
              <a:rPr lang="en-US" sz="4400" b="1" dirty="0">
                <a:ln>
                  <a:solidFill>
                    <a:prstClr val="black"/>
                  </a:solidFill>
                </a:ln>
                <a:solidFill>
                  <a:srgbClr val="FF6699"/>
                </a:solidFill>
                <a:latin typeface="UTM Avo" panose="02040603050506020204" pitchFamily="18" charset="0"/>
              </a:rPr>
              <a:t>say </a:t>
            </a:r>
            <a:r>
              <a:rPr lang="en-US" sz="4400" b="1" dirty="0" err="1">
                <a:ln>
                  <a:solidFill>
                    <a:prstClr val="black"/>
                  </a:solidFill>
                </a:ln>
                <a:solidFill>
                  <a:srgbClr val="FF6699"/>
                </a:solidFill>
                <a:latin typeface="UTM Avo" panose="02040603050506020204" pitchFamily="18" charset="0"/>
              </a:rPr>
              <a:t>mê</a:t>
            </a:r>
            <a:endParaRPr lang="en-US" sz="4400" b="1" dirty="0">
              <a:ln>
                <a:solidFill>
                  <a:prstClr val="black"/>
                </a:solidFill>
              </a:ln>
              <a:solidFill>
                <a:srgbClr val="FF6699"/>
              </a:solidFill>
              <a:latin typeface="UTM Avo" panose="02040603050506020204" pitchFamily="18" charset="0"/>
            </a:endParaRPr>
          </a:p>
        </p:txBody>
      </p:sp>
      <p:sp>
        <p:nvSpPr>
          <p:cNvPr id="14" name="Rectangle 13">
            <a:extLst>
              <a:ext uri="{FF2B5EF4-FFF2-40B4-BE49-F238E27FC236}">
                <a16:creationId xmlns:a16="http://schemas.microsoft.com/office/drawing/2014/main" id="{8D080B0F-1A6D-B503-87AC-6C3FF29D5617}"/>
              </a:ext>
            </a:extLst>
          </p:cNvPr>
          <p:cNvSpPr/>
          <p:nvPr/>
        </p:nvSpPr>
        <p:spPr>
          <a:xfrm>
            <a:off x="3294807" y="4975461"/>
            <a:ext cx="4908983" cy="1047111"/>
          </a:xfrm>
          <a:custGeom>
            <a:avLst/>
            <a:gdLst>
              <a:gd name="csX0" fmla="*/ 0 w 4908983"/>
              <a:gd name="csY0" fmla="*/ 0 h 1047111"/>
              <a:gd name="csX1" fmla="*/ 594532 w 4908983"/>
              <a:gd name="csY1" fmla="*/ 0 h 1047111"/>
              <a:gd name="csX2" fmla="*/ 1090885 w 4908983"/>
              <a:gd name="csY2" fmla="*/ 0 h 1047111"/>
              <a:gd name="csX3" fmla="*/ 1685417 w 4908983"/>
              <a:gd name="csY3" fmla="*/ 0 h 1047111"/>
              <a:gd name="csX4" fmla="*/ 2181770 w 4908983"/>
              <a:gd name="csY4" fmla="*/ 0 h 1047111"/>
              <a:gd name="csX5" fmla="*/ 2629033 w 4908983"/>
              <a:gd name="csY5" fmla="*/ 0 h 1047111"/>
              <a:gd name="csX6" fmla="*/ 3125386 w 4908983"/>
              <a:gd name="csY6" fmla="*/ 0 h 1047111"/>
              <a:gd name="csX7" fmla="*/ 3523559 w 4908983"/>
              <a:gd name="csY7" fmla="*/ 0 h 1047111"/>
              <a:gd name="csX8" fmla="*/ 3970822 w 4908983"/>
              <a:gd name="csY8" fmla="*/ 0 h 1047111"/>
              <a:gd name="csX9" fmla="*/ 4908983 w 4908983"/>
              <a:gd name="csY9" fmla="*/ 0 h 1047111"/>
              <a:gd name="csX10" fmla="*/ 4908983 w 4908983"/>
              <a:gd name="csY10" fmla="*/ 502613 h 1047111"/>
              <a:gd name="csX11" fmla="*/ 4908983 w 4908983"/>
              <a:gd name="csY11" fmla="*/ 1047111 h 1047111"/>
              <a:gd name="csX12" fmla="*/ 4265361 w 4908983"/>
              <a:gd name="csY12" fmla="*/ 1047111 h 1047111"/>
              <a:gd name="csX13" fmla="*/ 3621739 w 4908983"/>
              <a:gd name="csY13" fmla="*/ 1047111 h 1047111"/>
              <a:gd name="csX14" fmla="*/ 3076296 w 4908983"/>
              <a:gd name="csY14" fmla="*/ 1047111 h 1047111"/>
              <a:gd name="csX15" fmla="*/ 2432674 w 4908983"/>
              <a:gd name="csY15" fmla="*/ 1047111 h 1047111"/>
              <a:gd name="csX16" fmla="*/ 1887231 w 4908983"/>
              <a:gd name="csY16" fmla="*/ 1047111 h 1047111"/>
              <a:gd name="csX17" fmla="*/ 1341789 w 4908983"/>
              <a:gd name="csY17" fmla="*/ 1047111 h 1047111"/>
              <a:gd name="csX18" fmla="*/ 747256 w 4908983"/>
              <a:gd name="csY18" fmla="*/ 1047111 h 1047111"/>
              <a:gd name="csX19" fmla="*/ 0 w 4908983"/>
              <a:gd name="csY19" fmla="*/ 1047111 h 1047111"/>
              <a:gd name="csX20" fmla="*/ 0 w 4908983"/>
              <a:gd name="csY20" fmla="*/ 534027 h 1047111"/>
              <a:gd name="csX21" fmla="*/ 0 w 4908983"/>
              <a:gd name="csY21" fmla="*/ 0 h 104711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Lst>
            <a:rect l="l" t="t" r="r" b="b"/>
            <a:pathLst>
              <a:path w="4908983" h="1047111" fill="none" extrusionOk="0">
                <a:moveTo>
                  <a:pt x="0" y="0"/>
                </a:moveTo>
                <a:cubicBezTo>
                  <a:pt x="265049" y="-51426"/>
                  <a:pt x="387013" y="47120"/>
                  <a:pt x="594532" y="0"/>
                </a:cubicBezTo>
                <a:cubicBezTo>
                  <a:pt x="802051" y="-47120"/>
                  <a:pt x="868421" y="37705"/>
                  <a:pt x="1090885" y="0"/>
                </a:cubicBezTo>
                <a:cubicBezTo>
                  <a:pt x="1313349" y="-37705"/>
                  <a:pt x="1501572" y="49700"/>
                  <a:pt x="1685417" y="0"/>
                </a:cubicBezTo>
                <a:cubicBezTo>
                  <a:pt x="1869262" y="-49700"/>
                  <a:pt x="2033055" y="42031"/>
                  <a:pt x="2181770" y="0"/>
                </a:cubicBezTo>
                <a:cubicBezTo>
                  <a:pt x="2330485" y="-42031"/>
                  <a:pt x="2480537" y="6996"/>
                  <a:pt x="2629033" y="0"/>
                </a:cubicBezTo>
                <a:cubicBezTo>
                  <a:pt x="2777529" y="-6996"/>
                  <a:pt x="2958729" y="58435"/>
                  <a:pt x="3125386" y="0"/>
                </a:cubicBezTo>
                <a:cubicBezTo>
                  <a:pt x="3292043" y="-58435"/>
                  <a:pt x="3327031" y="43579"/>
                  <a:pt x="3523559" y="0"/>
                </a:cubicBezTo>
                <a:cubicBezTo>
                  <a:pt x="3720087" y="-43579"/>
                  <a:pt x="3832043" y="31857"/>
                  <a:pt x="3970822" y="0"/>
                </a:cubicBezTo>
                <a:cubicBezTo>
                  <a:pt x="4109601" y="-31857"/>
                  <a:pt x="4701538" y="110186"/>
                  <a:pt x="4908983" y="0"/>
                </a:cubicBezTo>
                <a:cubicBezTo>
                  <a:pt x="4954349" y="209805"/>
                  <a:pt x="4888219" y="386504"/>
                  <a:pt x="4908983" y="502613"/>
                </a:cubicBezTo>
                <a:cubicBezTo>
                  <a:pt x="4929747" y="618722"/>
                  <a:pt x="4856375" y="811367"/>
                  <a:pt x="4908983" y="1047111"/>
                </a:cubicBezTo>
                <a:cubicBezTo>
                  <a:pt x="4736538" y="1067199"/>
                  <a:pt x="4575716" y="973813"/>
                  <a:pt x="4265361" y="1047111"/>
                </a:cubicBezTo>
                <a:cubicBezTo>
                  <a:pt x="3955006" y="1120409"/>
                  <a:pt x="3753919" y="994240"/>
                  <a:pt x="3621739" y="1047111"/>
                </a:cubicBezTo>
                <a:cubicBezTo>
                  <a:pt x="3489559" y="1099982"/>
                  <a:pt x="3301955" y="1011994"/>
                  <a:pt x="3076296" y="1047111"/>
                </a:cubicBezTo>
                <a:cubicBezTo>
                  <a:pt x="2850637" y="1082228"/>
                  <a:pt x="2723294" y="984377"/>
                  <a:pt x="2432674" y="1047111"/>
                </a:cubicBezTo>
                <a:cubicBezTo>
                  <a:pt x="2142054" y="1109845"/>
                  <a:pt x="2027516" y="999874"/>
                  <a:pt x="1887231" y="1047111"/>
                </a:cubicBezTo>
                <a:cubicBezTo>
                  <a:pt x="1746946" y="1094348"/>
                  <a:pt x="1462610" y="981960"/>
                  <a:pt x="1341789" y="1047111"/>
                </a:cubicBezTo>
                <a:cubicBezTo>
                  <a:pt x="1220968" y="1112262"/>
                  <a:pt x="1002138" y="991988"/>
                  <a:pt x="747256" y="1047111"/>
                </a:cubicBezTo>
                <a:cubicBezTo>
                  <a:pt x="492374" y="1102234"/>
                  <a:pt x="317453" y="1042465"/>
                  <a:pt x="0" y="1047111"/>
                </a:cubicBezTo>
                <a:cubicBezTo>
                  <a:pt x="-25116" y="854577"/>
                  <a:pt x="5903" y="663722"/>
                  <a:pt x="0" y="534027"/>
                </a:cubicBezTo>
                <a:cubicBezTo>
                  <a:pt x="-5903" y="404332"/>
                  <a:pt x="54782" y="186941"/>
                  <a:pt x="0" y="0"/>
                </a:cubicBezTo>
                <a:close/>
              </a:path>
              <a:path w="4908983" h="1047111" stroke="0" extrusionOk="0">
                <a:moveTo>
                  <a:pt x="0" y="0"/>
                </a:moveTo>
                <a:cubicBezTo>
                  <a:pt x="173636" y="-53847"/>
                  <a:pt x="427070" y="54965"/>
                  <a:pt x="545443" y="0"/>
                </a:cubicBezTo>
                <a:cubicBezTo>
                  <a:pt x="663816" y="-54965"/>
                  <a:pt x="895361" y="32864"/>
                  <a:pt x="992705" y="0"/>
                </a:cubicBezTo>
                <a:cubicBezTo>
                  <a:pt x="1090049" y="-32864"/>
                  <a:pt x="1264050" y="2192"/>
                  <a:pt x="1439968" y="0"/>
                </a:cubicBezTo>
                <a:cubicBezTo>
                  <a:pt x="1615886" y="-2192"/>
                  <a:pt x="1701455" y="52396"/>
                  <a:pt x="1887231" y="0"/>
                </a:cubicBezTo>
                <a:cubicBezTo>
                  <a:pt x="2073007" y="-52396"/>
                  <a:pt x="2159522" y="40066"/>
                  <a:pt x="2383584" y="0"/>
                </a:cubicBezTo>
                <a:cubicBezTo>
                  <a:pt x="2607646" y="-40066"/>
                  <a:pt x="2807252" y="23304"/>
                  <a:pt x="3027206" y="0"/>
                </a:cubicBezTo>
                <a:cubicBezTo>
                  <a:pt x="3247160" y="-23304"/>
                  <a:pt x="3246450" y="19421"/>
                  <a:pt x="3425379" y="0"/>
                </a:cubicBezTo>
                <a:cubicBezTo>
                  <a:pt x="3604308" y="-19421"/>
                  <a:pt x="3763348" y="23209"/>
                  <a:pt x="3872642" y="0"/>
                </a:cubicBezTo>
                <a:cubicBezTo>
                  <a:pt x="3981936" y="-23209"/>
                  <a:pt x="4661031" y="83508"/>
                  <a:pt x="4908983" y="0"/>
                </a:cubicBezTo>
                <a:cubicBezTo>
                  <a:pt x="4930144" y="251644"/>
                  <a:pt x="4850696" y="294515"/>
                  <a:pt x="4908983" y="513084"/>
                </a:cubicBezTo>
                <a:cubicBezTo>
                  <a:pt x="4967270" y="731653"/>
                  <a:pt x="4908544" y="826951"/>
                  <a:pt x="4908983" y="1047111"/>
                </a:cubicBezTo>
                <a:cubicBezTo>
                  <a:pt x="4792629" y="1111382"/>
                  <a:pt x="4520094" y="995959"/>
                  <a:pt x="4363540" y="1047111"/>
                </a:cubicBezTo>
                <a:cubicBezTo>
                  <a:pt x="4206986" y="1098263"/>
                  <a:pt x="3859628" y="990939"/>
                  <a:pt x="3719918" y="1047111"/>
                </a:cubicBezTo>
                <a:cubicBezTo>
                  <a:pt x="3580208" y="1103283"/>
                  <a:pt x="3479419" y="1020947"/>
                  <a:pt x="3321745" y="1047111"/>
                </a:cubicBezTo>
                <a:cubicBezTo>
                  <a:pt x="3164071" y="1073275"/>
                  <a:pt x="3003523" y="1033272"/>
                  <a:pt x="2727213" y="1047111"/>
                </a:cubicBezTo>
                <a:cubicBezTo>
                  <a:pt x="2450903" y="1060950"/>
                  <a:pt x="2462106" y="1014274"/>
                  <a:pt x="2279950" y="1047111"/>
                </a:cubicBezTo>
                <a:cubicBezTo>
                  <a:pt x="2097794" y="1079948"/>
                  <a:pt x="2005551" y="993235"/>
                  <a:pt x="1783597" y="1047111"/>
                </a:cubicBezTo>
                <a:cubicBezTo>
                  <a:pt x="1561643" y="1100987"/>
                  <a:pt x="1532951" y="1042355"/>
                  <a:pt x="1385424" y="1047111"/>
                </a:cubicBezTo>
                <a:cubicBezTo>
                  <a:pt x="1237897" y="1051867"/>
                  <a:pt x="1127992" y="1021504"/>
                  <a:pt x="987251" y="1047111"/>
                </a:cubicBezTo>
                <a:cubicBezTo>
                  <a:pt x="846510" y="1072718"/>
                  <a:pt x="439152" y="983569"/>
                  <a:pt x="0" y="1047111"/>
                </a:cubicBezTo>
                <a:cubicBezTo>
                  <a:pt x="-33758" y="917856"/>
                  <a:pt x="11269" y="676681"/>
                  <a:pt x="0" y="523556"/>
                </a:cubicBezTo>
                <a:cubicBezTo>
                  <a:pt x="-11269" y="370432"/>
                  <a:pt x="37326" y="161179"/>
                  <a:pt x="0" y="0"/>
                </a:cubicBezTo>
                <a:close/>
              </a:path>
            </a:pathLst>
          </a:custGeom>
          <a:solidFill>
            <a:schemeClr val="bg1"/>
          </a:solidFill>
          <a:ln w="38100">
            <a:solidFill>
              <a:srgbClr val="48AC2C"/>
            </a:solidFill>
            <a:extLst>
              <a:ext uri="{C807C97D-BFC1-408E-A445-0C87EB9F89A2}">
                <ask:lineSketchStyleProps xmlns:ask="http://schemas.microsoft.com/office/drawing/2018/sketchyshapes" sd="2006563517">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r>
              <a:rPr lang="en-US" sz="4400" b="1" dirty="0" err="1">
                <a:ln>
                  <a:solidFill>
                    <a:prstClr val="black"/>
                  </a:solidFill>
                </a:ln>
                <a:solidFill>
                  <a:srgbClr val="FF6699"/>
                </a:solidFill>
                <a:latin typeface="UTM Avo" panose="02040603050506020204" pitchFamily="18" charset="0"/>
              </a:rPr>
              <a:t>chuếnh</a:t>
            </a:r>
            <a:r>
              <a:rPr lang="en-US" sz="4400" b="1" dirty="0">
                <a:ln>
                  <a:solidFill>
                    <a:prstClr val="black"/>
                  </a:solidFill>
                </a:ln>
                <a:solidFill>
                  <a:srgbClr val="FF6699"/>
                </a:solidFill>
                <a:latin typeface="UTM Avo" panose="02040603050506020204" pitchFamily="18" charset="0"/>
              </a:rPr>
              <a:t> </a:t>
            </a:r>
            <a:r>
              <a:rPr lang="en-US" sz="4400" b="1" dirty="0" err="1">
                <a:ln>
                  <a:solidFill>
                    <a:prstClr val="black"/>
                  </a:solidFill>
                </a:ln>
                <a:solidFill>
                  <a:srgbClr val="FF6699"/>
                </a:solidFill>
                <a:latin typeface="UTM Avo" panose="02040603050506020204" pitchFamily="18" charset="0"/>
              </a:rPr>
              <a:t>choáng</a:t>
            </a:r>
            <a:endParaRPr lang="en-US" sz="4400" b="1" dirty="0">
              <a:ln>
                <a:solidFill>
                  <a:prstClr val="black"/>
                </a:solidFill>
              </a:ln>
              <a:solidFill>
                <a:srgbClr val="FF6699"/>
              </a:solidFill>
              <a:latin typeface="UTM Avo" panose="02040603050506020204" pitchFamily="18" charset="0"/>
            </a:endParaRPr>
          </a:p>
        </p:txBody>
      </p:sp>
      <p:sp>
        <p:nvSpPr>
          <p:cNvPr id="15" name="Rectangle 14">
            <a:extLst>
              <a:ext uri="{FF2B5EF4-FFF2-40B4-BE49-F238E27FC236}">
                <a16:creationId xmlns:a16="http://schemas.microsoft.com/office/drawing/2014/main" id="{417EBCA9-50F4-CB66-BBAB-6C08ED9388EC}"/>
              </a:ext>
            </a:extLst>
          </p:cNvPr>
          <p:cNvSpPr/>
          <p:nvPr/>
        </p:nvSpPr>
        <p:spPr>
          <a:xfrm>
            <a:off x="9748455" y="3259417"/>
            <a:ext cx="2128910" cy="1047111"/>
          </a:xfrm>
          <a:custGeom>
            <a:avLst/>
            <a:gdLst>
              <a:gd name="csX0" fmla="*/ 0 w 2128910"/>
              <a:gd name="csY0" fmla="*/ 0 h 1047111"/>
              <a:gd name="csX1" fmla="*/ 510938 w 2128910"/>
              <a:gd name="csY1" fmla="*/ 0 h 1047111"/>
              <a:gd name="csX2" fmla="*/ 1064455 w 2128910"/>
              <a:gd name="csY2" fmla="*/ 0 h 1047111"/>
              <a:gd name="csX3" fmla="*/ 1554104 w 2128910"/>
              <a:gd name="csY3" fmla="*/ 0 h 1047111"/>
              <a:gd name="csX4" fmla="*/ 2128910 w 2128910"/>
              <a:gd name="csY4" fmla="*/ 0 h 1047111"/>
              <a:gd name="csX5" fmla="*/ 2128910 w 2128910"/>
              <a:gd name="csY5" fmla="*/ 502613 h 1047111"/>
              <a:gd name="csX6" fmla="*/ 2128910 w 2128910"/>
              <a:gd name="csY6" fmla="*/ 1047111 h 1047111"/>
              <a:gd name="csX7" fmla="*/ 1596683 w 2128910"/>
              <a:gd name="csY7" fmla="*/ 1047111 h 1047111"/>
              <a:gd name="csX8" fmla="*/ 1128322 w 2128910"/>
              <a:gd name="csY8" fmla="*/ 1047111 h 1047111"/>
              <a:gd name="csX9" fmla="*/ 574806 w 2128910"/>
              <a:gd name="csY9" fmla="*/ 1047111 h 1047111"/>
              <a:gd name="csX10" fmla="*/ 0 w 2128910"/>
              <a:gd name="csY10" fmla="*/ 1047111 h 1047111"/>
              <a:gd name="csX11" fmla="*/ 0 w 2128910"/>
              <a:gd name="csY11" fmla="*/ 523556 h 1047111"/>
              <a:gd name="csX12" fmla="*/ 0 w 2128910"/>
              <a:gd name="csY12" fmla="*/ 0 h 104711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2128910" h="1047111" fill="none" extrusionOk="0">
                <a:moveTo>
                  <a:pt x="0" y="0"/>
                </a:moveTo>
                <a:cubicBezTo>
                  <a:pt x="153038" y="-43135"/>
                  <a:pt x="277155" y="34271"/>
                  <a:pt x="510938" y="0"/>
                </a:cubicBezTo>
                <a:cubicBezTo>
                  <a:pt x="744721" y="-34271"/>
                  <a:pt x="842831" y="46254"/>
                  <a:pt x="1064455" y="0"/>
                </a:cubicBezTo>
                <a:cubicBezTo>
                  <a:pt x="1286079" y="-46254"/>
                  <a:pt x="1370632" y="41536"/>
                  <a:pt x="1554104" y="0"/>
                </a:cubicBezTo>
                <a:cubicBezTo>
                  <a:pt x="1737576" y="-41536"/>
                  <a:pt x="1956038" y="26587"/>
                  <a:pt x="2128910" y="0"/>
                </a:cubicBezTo>
                <a:cubicBezTo>
                  <a:pt x="2160815" y="228879"/>
                  <a:pt x="2107569" y="391329"/>
                  <a:pt x="2128910" y="502613"/>
                </a:cubicBezTo>
                <a:cubicBezTo>
                  <a:pt x="2150251" y="613897"/>
                  <a:pt x="2069829" y="929528"/>
                  <a:pt x="2128910" y="1047111"/>
                </a:cubicBezTo>
                <a:cubicBezTo>
                  <a:pt x="1937780" y="1050698"/>
                  <a:pt x="1821371" y="1019026"/>
                  <a:pt x="1596683" y="1047111"/>
                </a:cubicBezTo>
                <a:cubicBezTo>
                  <a:pt x="1371995" y="1075196"/>
                  <a:pt x="1352870" y="1038776"/>
                  <a:pt x="1128322" y="1047111"/>
                </a:cubicBezTo>
                <a:cubicBezTo>
                  <a:pt x="903774" y="1055446"/>
                  <a:pt x="737406" y="1019563"/>
                  <a:pt x="574806" y="1047111"/>
                </a:cubicBezTo>
                <a:cubicBezTo>
                  <a:pt x="412206" y="1074659"/>
                  <a:pt x="251735" y="1024372"/>
                  <a:pt x="0" y="1047111"/>
                </a:cubicBezTo>
                <a:cubicBezTo>
                  <a:pt x="-56874" y="823365"/>
                  <a:pt x="34184" y="666910"/>
                  <a:pt x="0" y="523556"/>
                </a:cubicBezTo>
                <a:cubicBezTo>
                  <a:pt x="-34184" y="380203"/>
                  <a:pt x="24667" y="259644"/>
                  <a:pt x="0" y="0"/>
                </a:cubicBezTo>
                <a:close/>
              </a:path>
              <a:path w="2128910" h="1047111" stroke="0" extrusionOk="0">
                <a:moveTo>
                  <a:pt x="0" y="0"/>
                </a:moveTo>
                <a:cubicBezTo>
                  <a:pt x="131807" y="-61137"/>
                  <a:pt x="296000" y="48911"/>
                  <a:pt x="532228" y="0"/>
                </a:cubicBezTo>
                <a:cubicBezTo>
                  <a:pt x="768456" y="-48911"/>
                  <a:pt x="872700" y="42911"/>
                  <a:pt x="1021877" y="0"/>
                </a:cubicBezTo>
                <a:cubicBezTo>
                  <a:pt x="1171054" y="-42911"/>
                  <a:pt x="1380738" y="48585"/>
                  <a:pt x="1511526" y="0"/>
                </a:cubicBezTo>
                <a:cubicBezTo>
                  <a:pt x="1642314" y="-48585"/>
                  <a:pt x="1886492" y="56851"/>
                  <a:pt x="2128910" y="0"/>
                </a:cubicBezTo>
                <a:cubicBezTo>
                  <a:pt x="2180530" y="225938"/>
                  <a:pt x="2122729" y="266617"/>
                  <a:pt x="2128910" y="513084"/>
                </a:cubicBezTo>
                <a:cubicBezTo>
                  <a:pt x="2135091" y="759551"/>
                  <a:pt x="2106313" y="891318"/>
                  <a:pt x="2128910" y="1047111"/>
                </a:cubicBezTo>
                <a:cubicBezTo>
                  <a:pt x="1970009" y="1088849"/>
                  <a:pt x="1836217" y="1024402"/>
                  <a:pt x="1617972" y="1047111"/>
                </a:cubicBezTo>
                <a:cubicBezTo>
                  <a:pt x="1399727" y="1069820"/>
                  <a:pt x="1257382" y="1033424"/>
                  <a:pt x="1149611" y="1047111"/>
                </a:cubicBezTo>
                <a:cubicBezTo>
                  <a:pt x="1041840" y="1060798"/>
                  <a:pt x="856040" y="1021721"/>
                  <a:pt x="574806" y="1047111"/>
                </a:cubicBezTo>
                <a:cubicBezTo>
                  <a:pt x="293572" y="1072501"/>
                  <a:pt x="218760" y="1002894"/>
                  <a:pt x="0" y="1047111"/>
                </a:cubicBezTo>
                <a:cubicBezTo>
                  <a:pt x="-14505" y="794915"/>
                  <a:pt x="43734" y="716943"/>
                  <a:pt x="0" y="523556"/>
                </a:cubicBezTo>
                <a:cubicBezTo>
                  <a:pt x="-43734" y="330169"/>
                  <a:pt x="33726" y="237939"/>
                  <a:pt x="0" y="0"/>
                </a:cubicBezTo>
                <a:close/>
              </a:path>
            </a:pathLst>
          </a:custGeom>
          <a:solidFill>
            <a:schemeClr val="bg1"/>
          </a:solidFill>
          <a:ln w="38100">
            <a:solidFill>
              <a:srgbClr val="48AC2C"/>
            </a:solidFill>
            <a:extLst>
              <a:ext uri="{C807C97D-BFC1-408E-A445-0C87EB9F89A2}">
                <ask:lineSketchStyleProps xmlns:ask="http://schemas.microsoft.com/office/drawing/2018/sketchyshapes" sd="2006563517">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r>
              <a:rPr lang="en-US" sz="4400" b="1" dirty="0" err="1">
                <a:ln>
                  <a:solidFill>
                    <a:prstClr val="black"/>
                  </a:solidFill>
                </a:ln>
                <a:solidFill>
                  <a:srgbClr val="FF6699"/>
                </a:solidFill>
                <a:latin typeface="UTM Avo" panose="02040603050506020204" pitchFamily="18" charset="0"/>
              </a:rPr>
              <a:t>voọc</a:t>
            </a:r>
            <a:endParaRPr lang="en-US" sz="4400" b="1" dirty="0">
              <a:ln>
                <a:solidFill>
                  <a:prstClr val="black"/>
                </a:solidFill>
              </a:ln>
              <a:solidFill>
                <a:srgbClr val="FF6699"/>
              </a:solidFill>
              <a:latin typeface="UTM Avo" panose="02040603050506020204" pitchFamily="18" charset="0"/>
            </a:endParaRPr>
          </a:p>
        </p:txBody>
      </p:sp>
      <p:sp>
        <p:nvSpPr>
          <p:cNvPr id="16" name="Rectangle 15">
            <a:extLst>
              <a:ext uri="{FF2B5EF4-FFF2-40B4-BE49-F238E27FC236}">
                <a16:creationId xmlns:a16="http://schemas.microsoft.com/office/drawing/2014/main" id="{151CA079-06D8-154F-4E77-7DB5AE574190}"/>
              </a:ext>
            </a:extLst>
          </p:cNvPr>
          <p:cNvSpPr/>
          <p:nvPr/>
        </p:nvSpPr>
        <p:spPr>
          <a:xfrm>
            <a:off x="8558754" y="4975461"/>
            <a:ext cx="3318611" cy="1047111"/>
          </a:xfrm>
          <a:custGeom>
            <a:avLst/>
            <a:gdLst>
              <a:gd name="csX0" fmla="*/ 0 w 3318611"/>
              <a:gd name="csY0" fmla="*/ 0 h 1047111"/>
              <a:gd name="csX1" fmla="*/ 453544 w 3318611"/>
              <a:gd name="csY1" fmla="*/ 0 h 1047111"/>
              <a:gd name="csX2" fmla="*/ 907087 w 3318611"/>
              <a:gd name="csY2" fmla="*/ 0 h 1047111"/>
              <a:gd name="csX3" fmla="*/ 1360631 w 3318611"/>
              <a:gd name="csY3" fmla="*/ 0 h 1047111"/>
              <a:gd name="csX4" fmla="*/ 1946918 w 3318611"/>
              <a:gd name="csY4" fmla="*/ 0 h 1047111"/>
              <a:gd name="csX5" fmla="*/ 2466834 w 3318611"/>
              <a:gd name="csY5" fmla="*/ 0 h 1047111"/>
              <a:gd name="csX6" fmla="*/ 3318611 w 3318611"/>
              <a:gd name="csY6" fmla="*/ 0 h 1047111"/>
              <a:gd name="csX7" fmla="*/ 3318611 w 3318611"/>
              <a:gd name="csY7" fmla="*/ 492142 h 1047111"/>
              <a:gd name="csX8" fmla="*/ 3318611 w 3318611"/>
              <a:gd name="csY8" fmla="*/ 1047111 h 1047111"/>
              <a:gd name="csX9" fmla="*/ 2765509 w 3318611"/>
              <a:gd name="csY9" fmla="*/ 1047111 h 1047111"/>
              <a:gd name="csX10" fmla="*/ 2278780 w 3318611"/>
              <a:gd name="csY10" fmla="*/ 1047111 h 1047111"/>
              <a:gd name="csX11" fmla="*/ 1758864 w 3318611"/>
              <a:gd name="csY11" fmla="*/ 1047111 h 1047111"/>
              <a:gd name="csX12" fmla="*/ 1172576 w 3318611"/>
              <a:gd name="csY12" fmla="*/ 1047111 h 1047111"/>
              <a:gd name="csX13" fmla="*/ 586288 w 3318611"/>
              <a:gd name="csY13" fmla="*/ 1047111 h 1047111"/>
              <a:gd name="csX14" fmla="*/ 0 w 3318611"/>
              <a:gd name="csY14" fmla="*/ 1047111 h 1047111"/>
              <a:gd name="csX15" fmla="*/ 0 w 3318611"/>
              <a:gd name="csY15" fmla="*/ 534027 h 1047111"/>
              <a:gd name="csX16" fmla="*/ 0 w 3318611"/>
              <a:gd name="csY16" fmla="*/ 0 h 104711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3318611" h="1047111" fill="none" extrusionOk="0">
                <a:moveTo>
                  <a:pt x="0" y="0"/>
                </a:moveTo>
                <a:cubicBezTo>
                  <a:pt x="119802" y="-11626"/>
                  <a:pt x="259857" y="45227"/>
                  <a:pt x="453544" y="0"/>
                </a:cubicBezTo>
                <a:cubicBezTo>
                  <a:pt x="647231" y="-45227"/>
                  <a:pt x="777367" y="19991"/>
                  <a:pt x="907087" y="0"/>
                </a:cubicBezTo>
                <a:cubicBezTo>
                  <a:pt x="1036807" y="-19991"/>
                  <a:pt x="1167733" y="19048"/>
                  <a:pt x="1360631" y="0"/>
                </a:cubicBezTo>
                <a:cubicBezTo>
                  <a:pt x="1553529" y="-19048"/>
                  <a:pt x="1779001" y="41843"/>
                  <a:pt x="1946918" y="0"/>
                </a:cubicBezTo>
                <a:cubicBezTo>
                  <a:pt x="2114835" y="-41843"/>
                  <a:pt x="2333553" y="18022"/>
                  <a:pt x="2466834" y="0"/>
                </a:cubicBezTo>
                <a:cubicBezTo>
                  <a:pt x="2600115" y="-18022"/>
                  <a:pt x="2999644" y="64084"/>
                  <a:pt x="3318611" y="0"/>
                </a:cubicBezTo>
                <a:cubicBezTo>
                  <a:pt x="3321067" y="198719"/>
                  <a:pt x="3288934" y="328597"/>
                  <a:pt x="3318611" y="492142"/>
                </a:cubicBezTo>
                <a:cubicBezTo>
                  <a:pt x="3348288" y="655687"/>
                  <a:pt x="3263651" y="909217"/>
                  <a:pt x="3318611" y="1047111"/>
                </a:cubicBezTo>
                <a:cubicBezTo>
                  <a:pt x="3135473" y="1100006"/>
                  <a:pt x="3034336" y="1032739"/>
                  <a:pt x="2765509" y="1047111"/>
                </a:cubicBezTo>
                <a:cubicBezTo>
                  <a:pt x="2496682" y="1061483"/>
                  <a:pt x="2518938" y="1037128"/>
                  <a:pt x="2278780" y="1047111"/>
                </a:cubicBezTo>
                <a:cubicBezTo>
                  <a:pt x="2038622" y="1057094"/>
                  <a:pt x="1868617" y="1032712"/>
                  <a:pt x="1758864" y="1047111"/>
                </a:cubicBezTo>
                <a:cubicBezTo>
                  <a:pt x="1649111" y="1061510"/>
                  <a:pt x="1462527" y="1001918"/>
                  <a:pt x="1172576" y="1047111"/>
                </a:cubicBezTo>
                <a:cubicBezTo>
                  <a:pt x="882625" y="1092304"/>
                  <a:pt x="841375" y="994718"/>
                  <a:pt x="586288" y="1047111"/>
                </a:cubicBezTo>
                <a:cubicBezTo>
                  <a:pt x="331201" y="1099504"/>
                  <a:pt x="239725" y="993648"/>
                  <a:pt x="0" y="1047111"/>
                </a:cubicBezTo>
                <a:cubicBezTo>
                  <a:pt x="-49205" y="941102"/>
                  <a:pt x="19125" y="721644"/>
                  <a:pt x="0" y="534027"/>
                </a:cubicBezTo>
                <a:cubicBezTo>
                  <a:pt x="-19125" y="346410"/>
                  <a:pt x="45578" y="217613"/>
                  <a:pt x="0" y="0"/>
                </a:cubicBezTo>
                <a:close/>
              </a:path>
              <a:path w="3318611" h="1047111" stroke="0" extrusionOk="0">
                <a:moveTo>
                  <a:pt x="0" y="0"/>
                </a:moveTo>
                <a:cubicBezTo>
                  <a:pt x="156137" y="-52251"/>
                  <a:pt x="362328" y="27548"/>
                  <a:pt x="553102" y="0"/>
                </a:cubicBezTo>
                <a:cubicBezTo>
                  <a:pt x="743876" y="-27548"/>
                  <a:pt x="905621" y="57726"/>
                  <a:pt x="1039831" y="0"/>
                </a:cubicBezTo>
                <a:cubicBezTo>
                  <a:pt x="1174041" y="-57726"/>
                  <a:pt x="1358040" y="27148"/>
                  <a:pt x="1526561" y="0"/>
                </a:cubicBezTo>
                <a:cubicBezTo>
                  <a:pt x="1695082" y="-27148"/>
                  <a:pt x="1809724" y="35271"/>
                  <a:pt x="2013291" y="0"/>
                </a:cubicBezTo>
                <a:cubicBezTo>
                  <a:pt x="2216858" y="-35271"/>
                  <a:pt x="2411790" y="933"/>
                  <a:pt x="2533206" y="0"/>
                </a:cubicBezTo>
                <a:cubicBezTo>
                  <a:pt x="2654623" y="-933"/>
                  <a:pt x="3060247" y="72601"/>
                  <a:pt x="3318611" y="0"/>
                </a:cubicBezTo>
                <a:cubicBezTo>
                  <a:pt x="3339809" y="208876"/>
                  <a:pt x="3311259" y="268630"/>
                  <a:pt x="3318611" y="492142"/>
                </a:cubicBezTo>
                <a:cubicBezTo>
                  <a:pt x="3325963" y="715654"/>
                  <a:pt x="3271314" y="836368"/>
                  <a:pt x="3318611" y="1047111"/>
                </a:cubicBezTo>
                <a:cubicBezTo>
                  <a:pt x="3212857" y="1075346"/>
                  <a:pt x="3057448" y="1009683"/>
                  <a:pt x="2865067" y="1047111"/>
                </a:cubicBezTo>
                <a:cubicBezTo>
                  <a:pt x="2672686" y="1084539"/>
                  <a:pt x="2442864" y="1026361"/>
                  <a:pt x="2245593" y="1047111"/>
                </a:cubicBezTo>
                <a:cubicBezTo>
                  <a:pt x="2048322" y="1067861"/>
                  <a:pt x="1954080" y="1041626"/>
                  <a:pt x="1692492" y="1047111"/>
                </a:cubicBezTo>
                <a:cubicBezTo>
                  <a:pt x="1430904" y="1052596"/>
                  <a:pt x="1289939" y="1008822"/>
                  <a:pt x="1172576" y="1047111"/>
                </a:cubicBezTo>
                <a:cubicBezTo>
                  <a:pt x="1055213" y="1085400"/>
                  <a:pt x="708915" y="1041555"/>
                  <a:pt x="553102" y="1047111"/>
                </a:cubicBezTo>
                <a:cubicBezTo>
                  <a:pt x="397289" y="1052667"/>
                  <a:pt x="170799" y="1007846"/>
                  <a:pt x="0" y="1047111"/>
                </a:cubicBezTo>
                <a:cubicBezTo>
                  <a:pt x="-58682" y="849202"/>
                  <a:pt x="51295" y="713007"/>
                  <a:pt x="0" y="513084"/>
                </a:cubicBezTo>
                <a:cubicBezTo>
                  <a:pt x="-51295" y="313161"/>
                  <a:pt x="52878" y="194338"/>
                  <a:pt x="0" y="0"/>
                </a:cubicBezTo>
                <a:close/>
              </a:path>
            </a:pathLst>
          </a:custGeom>
          <a:solidFill>
            <a:schemeClr val="bg1"/>
          </a:solidFill>
          <a:ln w="38100">
            <a:solidFill>
              <a:srgbClr val="48AC2C"/>
            </a:solidFill>
            <a:extLst>
              <a:ext uri="{C807C97D-BFC1-408E-A445-0C87EB9F89A2}">
                <ask:lineSketchStyleProps xmlns:ask="http://schemas.microsoft.com/office/drawing/2018/sketchyshapes" sd="2006563517">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r>
              <a:rPr lang="en-US" sz="4400" b="1" dirty="0" err="1">
                <a:ln>
                  <a:solidFill>
                    <a:prstClr val="black"/>
                  </a:solidFill>
                </a:ln>
                <a:solidFill>
                  <a:srgbClr val="FF6699"/>
                </a:solidFill>
                <a:latin typeface="UTM Avo" panose="02040603050506020204" pitchFamily="18" charset="0"/>
              </a:rPr>
              <a:t>trầm</a:t>
            </a:r>
            <a:r>
              <a:rPr lang="en-US" sz="4400" b="1" dirty="0">
                <a:ln>
                  <a:solidFill>
                    <a:prstClr val="black"/>
                  </a:solidFill>
                </a:ln>
                <a:solidFill>
                  <a:srgbClr val="FF6699"/>
                </a:solidFill>
                <a:latin typeface="UTM Avo" panose="02040603050506020204" pitchFamily="18" charset="0"/>
              </a:rPr>
              <a:t> </a:t>
            </a:r>
            <a:r>
              <a:rPr lang="en-US" sz="4400" b="1" dirty="0" err="1">
                <a:ln>
                  <a:solidFill>
                    <a:prstClr val="black"/>
                  </a:solidFill>
                </a:ln>
                <a:solidFill>
                  <a:srgbClr val="FF6699"/>
                </a:solidFill>
                <a:latin typeface="UTM Avo" panose="02040603050506020204" pitchFamily="18" charset="0"/>
              </a:rPr>
              <a:t>trồ</a:t>
            </a:r>
            <a:endParaRPr lang="en-US" sz="4400" b="1" dirty="0">
              <a:ln>
                <a:solidFill>
                  <a:prstClr val="black"/>
                </a:solidFill>
              </a:ln>
              <a:solidFill>
                <a:srgbClr val="FF6699"/>
              </a:solidFill>
              <a:latin typeface="UTM Avo" panose="02040603050506020204" pitchFamily="18" charset="0"/>
            </a:endParaRPr>
          </a:p>
        </p:txBody>
      </p:sp>
      <p:pic>
        <p:nvPicPr>
          <p:cNvPr id="5" name="Picture 4">
            <a:extLst>
              <a:ext uri="{FF2B5EF4-FFF2-40B4-BE49-F238E27FC236}">
                <a16:creationId xmlns:a16="http://schemas.microsoft.com/office/drawing/2014/main" id="{6FF7FE30-797F-8D78-24CB-F8EF1B3DCBB0}"/>
              </a:ext>
            </a:extLst>
          </p:cNvPr>
          <p:cNvPicPr>
            <a:picLocks noChangeAspect="1"/>
          </p:cNvPicPr>
          <p:nvPr/>
        </p:nvPicPr>
        <p:blipFill>
          <a:blip r:embed="rId2"/>
          <a:stretch>
            <a:fillRect/>
          </a:stretch>
        </p:blipFill>
        <p:spPr>
          <a:xfrm>
            <a:off x="447567" y="986349"/>
            <a:ext cx="11296867" cy="1792379"/>
          </a:xfrm>
          <a:prstGeom prst="rect">
            <a:avLst/>
          </a:prstGeom>
        </p:spPr>
      </p:pic>
    </p:spTree>
    <p:extLst>
      <p:ext uri="{BB962C8B-B14F-4D97-AF65-F5344CB8AC3E}">
        <p14:creationId xmlns:p14="http://schemas.microsoft.com/office/powerpoint/2010/main" val="27301736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randombar(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randombar(horizont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randombar(horizontal)">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randombar(horizontal)">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randombar(horizontal)">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6" grpId="0" animBg="1"/>
      <p:bldP spid="10" grpId="0" animBg="1"/>
      <p:bldP spid="13" grpId="0" animBg="1"/>
      <p:bldP spid="14" grpId="0" animBg="1"/>
      <p:bldP spid="15" grpId="0" animBg="1"/>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0C1083-87B6-F23A-88B8-8E3C341535EA}"/>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E8AA1E6E-E0C1-A6B2-C056-52AA231237F7}"/>
              </a:ext>
            </a:extLst>
          </p:cNvPr>
          <p:cNvSpPr/>
          <p:nvPr/>
        </p:nvSpPr>
        <p:spPr>
          <a:xfrm>
            <a:off x="422409" y="3259417"/>
            <a:ext cx="11558576" cy="2967212"/>
          </a:xfrm>
          <a:custGeom>
            <a:avLst/>
            <a:gdLst>
              <a:gd name="csX0" fmla="*/ 0 w 11558576"/>
              <a:gd name="csY0" fmla="*/ 0 h 2967212"/>
              <a:gd name="csX1" fmla="*/ 693515 w 11558576"/>
              <a:gd name="csY1" fmla="*/ 0 h 2967212"/>
              <a:gd name="csX2" fmla="*/ 1387029 w 11558576"/>
              <a:gd name="csY2" fmla="*/ 0 h 2967212"/>
              <a:gd name="csX3" fmla="*/ 1849372 w 11558576"/>
              <a:gd name="csY3" fmla="*/ 0 h 2967212"/>
              <a:gd name="csX4" fmla="*/ 2427301 w 11558576"/>
              <a:gd name="csY4" fmla="*/ 0 h 2967212"/>
              <a:gd name="csX5" fmla="*/ 2889644 w 11558576"/>
              <a:gd name="csY5" fmla="*/ 0 h 2967212"/>
              <a:gd name="csX6" fmla="*/ 3467573 w 11558576"/>
              <a:gd name="csY6" fmla="*/ 0 h 2967212"/>
              <a:gd name="csX7" fmla="*/ 3929916 w 11558576"/>
              <a:gd name="csY7" fmla="*/ 0 h 2967212"/>
              <a:gd name="csX8" fmla="*/ 4276673 w 11558576"/>
              <a:gd name="csY8" fmla="*/ 0 h 2967212"/>
              <a:gd name="csX9" fmla="*/ 5085773 w 11558576"/>
              <a:gd name="csY9" fmla="*/ 0 h 2967212"/>
              <a:gd name="csX10" fmla="*/ 5779288 w 11558576"/>
              <a:gd name="csY10" fmla="*/ 0 h 2967212"/>
              <a:gd name="csX11" fmla="*/ 6241631 w 11558576"/>
              <a:gd name="csY11" fmla="*/ 0 h 2967212"/>
              <a:gd name="csX12" fmla="*/ 6588388 w 11558576"/>
              <a:gd name="csY12" fmla="*/ 0 h 2967212"/>
              <a:gd name="csX13" fmla="*/ 6935146 w 11558576"/>
              <a:gd name="csY13" fmla="*/ 0 h 2967212"/>
              <a:gd name="csX14" fmla="*/ 7513074 w 11558576"/>
              <a:gd name="csY14" fmla="*/ 0 h 2967212"/>
              <a:gd name="csX15" fmla="*/ 7859832 w 11558576"/>
              <a:gd name="csY15" fmla="*/ 0 h 2967212"/>
              <a:gd name="csX16" fmla="*/ 8553346 w 11558576"/>
              <a:gd name="csY16" fmla="*/ 0 h 2967212"/>
              <a:gd name="csX17" fmla="*/ 9246861 w 11558576"/>
              <a:gd name="csY17" fmla="*/ 0 h 2967212"/>
              <a:gd name="csX18" fmla="*/ 9709204 w 11558576"/>
              <a:gd name="csY18" fmla="*/ 0 h 2967212"/>
              <a:gd name="csX19" fmla="*/ 10402718 w 11558576"/>
              <a:gd name="csY19" fmla="*/ 0 h 2967212"/>
              <a:gd name="csX20" fmla="*/ 11558576 w 11558576"/>
              <a:gd name="csY20" fmla="*/ 0 h 2967212"/>
              <a:gd name="csX21" fmla="*/ 11558576 w 11558576"/>
              <a:gd name="csY21" fmla="*/ 593442 h 2967212"/>
              <a:gd name="csX22" fmla="*/ 11558576 w 11558576"/>
              <a:gd name="csY22" fmla="*/ 1097868 h 2967212"/>
              <a:gd name="csX23" fmla="*/ 11558576 w 11558576"/>
              <a:gd name="csY23" fmla="*/ 1631967 h 2967212"/>
              <a:gd name="csX24" fmla="*/ 11558576 w 11558576"/>
              <a:gd name="csY24" fmla="*/ 2136393 h 2967212"/>
              <a:gd name="csX25" fmla="*/ 11558576 w 11558576"/>
              <a:gd name="csY25" fmla="*/ 2967212 h 2967212"/>
              <a:gd name="csX26" fmla="*/ 10865061 w 11558576"/>
              <a:gd name="csY26" fmla="*/ 2967212 h 2967212"/>
              <a:gd name="csX27" fmla="*/ 10055961 w 11558576"/>
              <a:gd name="csY27" fmla="*/ 2967212 h 2967212"/>
              <a:gd name="csX28" fmla="*/ 9478032 w 11558576"/>
              <a:gd name="csY28" fmla="*/ 2967212 h 2967212"/>
              <a:gd name="csX29" fmla="*/ 8668932 w 11558576"/>
              <a:gd name="csY29" fmla="*/ 2967212 h 2967212"/>
              <a:gd name="csX30" fmla="*/ 8206589 w 11558576"/>
              <a:gd name="csY30" fmla="*/ 2967212 h 2967212"/>
              <a:gd name="csX31" fmla="*/ 7628660 w 11558576"/>
              <a:gd name="csY31" fmla="*/ 2967212 h 2967212"/>
              <a:gd name="csX32" fmla="*/ 6819560 w 11558576"/>
              <a:gd name="csY32" fmla="*/ 2967212 h 2967212"/>
              <a:gd name="csX33" fmla="*/ 6588388 w 11558576"/>
              <a:gd name="csY33" fmla="*/ 2967212 h 2967212"/>
              <a:gd name="csX34" fmla="*/ 6241631 w 11558576"/>
              <a:gd name="csY34" fmla="*/ 2967212 h 2967212"/>
              <a:gd name="csX35" fmla="*/ 5894874 w 11558576"/>
              <a:gd name="csY35" fmla="*/ 2967212 h 2967212"/>
              <a:gd name="csX36" fmla="*/ 5432531 w 11558576"/>
              <a:gd name="csY36" fmla="*/ 2967212 h 2967212"/>
              <a:gd name="csX37" fmla="*/ 4739016 w 11558576"/>
              <a:gd name="csY37" fmla="*/ 2967212 h 2967212"/>
              <a:gd name="csX38" fmla="*/ 4161087 w 11558576"/>
              <a:gd name="csY38" fmla="*/ 2967212 h 2967212"/>
              <a:gd name="csX39" fmla="*/ 3698744 w 11558576"/>
              <a:gd name="csY39" fmla="*/ 2967212 h 2967212"/>
              <a:gd name="csX40" fmla="*/ 3467573 w 11558576"/>
              <a:gd name="csY40" fmla="*/ 2967212 h 2967212"/>
              <a:gd name="csX41" fmla="*/ 3120816 w 11558576"/>
              <a:gd name="csY41" fmla="*/ 2967212 h 2967212"/>
              <a:gd name="csX42" fmla="*/ 2889644 w 11558576"/>
              <a:gd name="csY42" fmla="*/ 2967212 h 2967212"/>
              <a:gd name="csX43" fmla="*/ 2542887 w 11558576"/>
              <a:gd name="csY43" fmla="*/ 2967212 h 2967212"/>
              <a:gd name="csX44" fmla="*/ 2196129 w 11558576"/>
              <a:gd name="csY44" fmla="*/ 2967212 h 2967212"/>
              <a:gd name="csX45" fmla="*/ 1618201 w 11558576"/>
              <a:gd name="csY45" fmla="*/ 2967212 h 2967212"/>
              <a:gd name="csX46" fmla="*/ 1040272 w 11558576"/>
              <a:gd name="csY46" fmla="*/ 2967212 h 2967212"/>
              <a:gd name="csX47" fmla="*/ 809100 w 11558576"/>
              <a:gd name="csY47" fmla="*/ 2967212 h 2967212"/>
              <a:gd name="csX48" fmla="*/ 0 w 11558576"/>
              <a:gd name="csY48" fmla="*/ 2967212 h 2967212"/>
              <a:gd name="csX49" fmla="*/ 0 w 11558576"/>
              <a:gd name="csY49" fmla="*/ 2344097 h 2967212"/>
              <a:gd name="csX50" fmla="*/ 0 w 11558576"/>
              <a:gd name="csY50" fmla="*/ 1839671 h 2967212"/>
              <a:gd name="csX51" fmla="*/ 0 w 11558576"/>
              <a:gd name="csY51" fmla="*/ 1305573 h 2967212"/>
              <a:gd name="csX52" fmla="*/ 0 w 11558576"/>
              <a:gd name="csY52" fmla="*/ 712131 h 2967212"/>
              <a:gd name="csX53" fmla="*/ 0 w 11558576"/>
              <a:gd name="csY53" fmla="*/ 0 h 296721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Lst>
            <a:rect l="l" t="t" r="r" b="b"/>
            <a:pathLst>
              <a:path w="11558576" h="2967212" fill="none" extrusionOk="0">
                <a:moveTo>
                  <a:pt x="0" y="0"/>
                </a:moveTo>
                <a:cubicBezTo>
                  <a:pt x="157307" y="-21083"/>
                  <a:pt x="483965" y="47836"/>
                  <a:pt x="693515" y="0"/>
                </a:cubicBezTo>
                <a:cubicBezTo>
                  <a:pt x="903066" y="-47836"/>
                  <a:pt x="1239736" y="67143"/>
                  <a:pt x="1387029" y="0"/>
                </a:cubicBezTo>
                <a:cubicBezTo>
                  <a:pt x="1534322" y="-67143"/>
                  <a:pt x="1718623" y="19090"/>
                  <a:pt x="1849372" y="0"/>
                </a:cubicBezTo>
                <a:cubicBezTo>
                  <a:pt x="1980121" y="-19090"/>
                  <a:pt x="2176502" y="65856"/>
                  <a:pt x="2427301" y="0"/>
                </a:cubicBezTo>
                <a:cubicBezTo>
                  <a:pt x="2678100" y="-65856"/>
                  <a:pt x="2735126" y="37037"/>
                  <a:pt x="2889644" y="0"/>
                </a:cubicBezTo>
                <a:cubicBezTo>
                  <a:pt x="3044162" y="-37037"/>
                  <a:pt x="3220562" y="62786"/>
                  <a:pt x="3467573" y="0"/>
                </a:cubicBezTo>
                <a:cubicBezTo>
                  <a:pt x="3714584" y="-62786"/>
                  <a:pt x="3739621" y="5187"/>
                  <a:pt x="3929916" y="0"/>
                </a:cubicBezTo>
                <a:cubicBezTo>
                  <a:pt x="4120211" y="-5187"/>
                  <a:pt x="4176349" y="22835"/>
                  <a:pt x="4276673" y="0"/>
                </a:cubicBezTo>
                <a:cubicBezTo>
                  <a:pt x="4376997" y="-22835"/>
                  <a:pt x="4816988" y="74680"/>
                  <a:pt x="5085773" y="0"/>
                </a:cubicBezTo>
                <a:cubicBezTo>
                  <a:pt x="5354558" y="-74680"/>
                  <a:pt x="5549262" y="51336"/>
                  <a:pt x="5779288" y="0"/>
                </a:cubicBezTo>
                <a:cubicBezTo>
                  <a:pt x="6009314" y="-51336"/>
                  <a:pt x="6114472" y="53265"/>
                  <a:pt x="6241631" y="0"/>
                </a:cubicBezTo>
                <a:cubicBezTo>
                  <a:pt x="6368790" y="-53265"/>
                  <a:pt x="6482984" y="22469"/>
                  <a:pt x="6588388" y="0"/>
                </a:cubicBezTo>
                <a:cubicBezTo>
                  <a:pt x="6693792" y="-22469"/>
                  <a:pt x="6797059" y="34931"/>
                  <a:pt x="6935146" y="0"/>
                </a:cubicBezTo>
                <a:cubicBezTo>
                  <a:pt x="7073233" y="-34931"/>
                  <a:pt x="7250471" y="10178"/>
                  <a:pt x="7513074" y="0"/>
                </a:cubicBezTo>
                <a:cubicBezTo>
                  <a:pt x="7775677" y="-10178"/>
                  <a:pt x="7739613" y="14274"/>
                  <a:pt x="7859832" y="0"/>
                </a:cubicBezTo>
                <a:cubicBezTo>
                  <a:pt x="7980051" y="-14274"/>
                  <a:pt x="8395816" y="29648"/>
                  <a:pt x="8553346" y="0"/>
                </a:cubicBezTo>
                <a:cubicBezTo>
                  <a:pt x="8710876" y="-29648"/>
                  <a:pt x="9090364" y="45827"/>
                  <a:pt x="9246861" y="0"/>
                </a:cubicBezTo>
                <a:cubicBezTo>
                  <a:pt x="9403358" y="-45827"/>
                  <a:pt x="9500730" y="18706"/>
                  <a:pt x="9709204" y="0"/>
                </a:cubicBezTo>
                <a:cubicBezTo>
                  <a:pt x="9917678" y="-18706"/>
                  <a:pt x="10212016" y="869"/>
                  <a:pt x="10402718" y="0"/>
                </a:cubicBezTo>
                <a:cubicBezTo>
                  <a:pt x="10593420" y="-869"/>
                  <a:pt x="11200164" y="9847"/>
                  <a:pt x="11558576" y="0"/>
                </a:cubicBezTo>
                <a:cubicBezTo>
                  <a:pt x="11584364" y="208968"/>
                  <a:pt x="11512978" y="353433"/>
                  <a:pt x="11558576" y="593442"/>
                </a:cubicBezTo>
                <a:cubicBezTo>
                  <a:pt x="11604174" y="833451"/>
                  <a:pt x="11537669" y="874597"/>
                  <a:pt x="11558576" y="1097868"/>
                </a:cubicBezTo>
                <a:cubicBezTo>
                  <a:pt x="11579483" y="1321139"/>
                  <a:pt x="11520465" y="1494643"/>
                  <a:pt x="11558576" y="1631967"/>
                </a:cubicBezTo>
                <a:cubicBezTo>
                  <a:pt x="11596687" y="1769291"/>
                  <a:pt x="11519192" y="1925936"/>
                  <a:pt x="11558576" y="2136393"/>
                </a:cubicBezTo>
                <a:cubicBezTo>
                  <a:pt x="11597960" y="2346850"/>
                  <a:pt x="11480472" y="2625581"/>
                  <a:pt x="11558576" y="2967212"/>
                </a:cubicBezTo>
                <a:cubicBezTo>
                  <a:pt x="11338729" y="3031018"/>
                  <a:pt x="11200595" y="2927582"/>
                  <a:pt x="10865061" y="2967212"/>
                </a:cubicBezTo>
                <a:cubicBezTo>
                  <a:pt x="10529527" y="3006842"/>
                  <a:pt x="10281723" y="2895735"/>
                  <a:pt x="10055961" y="2967212"/>
                </a:cubicBezTo>
                <a:cubicBezTo>
                  <a:pt x="9830199" y="3038689"/>
                  <a:pt x="9698619" y="2945722"/>
                  <a:pt x="9478032" y="2967212"/>
                </a:cubicBezTo>
                <a:cubicBezTo>
                  <a:pt x="9257445" y="2988702"/>
                  <a:pt x="9003958" y="2900077"/>
                  <a:pt x="8668932" y="2967212"/>
                </a:cubicBezTo>
                <a:cubicBezTo>
                  <a:pt x="8333906" y="3034347"/>
                  <a:pt x="8315477" y="2946008"/>
                  <a:pt x="8206589" y="2967212"/>
                </a:cubicBezTo>
                <a:cubicBezTo>
                  <a:pt x="8097701" y="2988416"/>
                  <a:pt x="7763459" y="2960686"/>
                  <a:pt x="7628660" y="2967212"/>
                </a:cubicBezTo>
                <a:cubicBezTo>
                  <a:pt x="7493861" y="2973738"/>
                  <a:pt x="7124614" y="2909450"/>
                  <a:pt x="6819560" y="2967212"/>
                </a:cubicBezTo>
                <a:cubicBezTo>
                  <a:pt x="6514506" y="3024974"/>
                  <a:pt x="6651073" y="2955981"/>
                  <a:pt x="6588388" y="2967212"/>
                </a:cubicBezTo>
                <a:cubicBezTo>
                  <a:pt x="6525703" y="2978443"/>
                  <a:pt x="6374128" y="2948322"/>
                  <a:pt x="6241631" y="2967212"/>
                </a:cubicBezTo>
                <a:cubicBezTo>
                  <a:pt x="6109134" y="2986102"/>
                  <a:pt x="5965786" y="2958708"/>
                  <a:pt x="5894874" y="2967212"/>
                </a:cubicBezTo>
                <a:cubicBezTo>
                  <a:pt x="5823962" y="2975716"/>
                  <a:pt x="5618482" y="2934172"/>
                  <a:pt x="5432531" y="2967212"/>
                </a:cubicBezTo>
                <a:cubicBezTo>
                  <a:pt x="5246580" y="3000252"/>
                  <a:pt x="4986261" y="2958046"/>
                  <a:pt x="4739016" y="2967212"/>
                </a:cubicBezTo>
                <a:cubicBezTo>
                  <a:pt x="4491772" y="2976378"/>
                  <a:pt x="4357531" y="2955172"/>
                  <a:pt x="4161087" y="2967212"/>
                </a:cubicBezTo>
                <a:cubicBezTo>
                  <a:pt x="3964643" y="2979252"/>
                  <a:pt x="3874127" y="2939852"/>
                  <a:pt x="3698744" y="2967212"/>
                </a:cubicBezTo>
                <a:cubicBezTo>
                  <a:pt x="3523361" y="2994572"/>
                  <a:pt x="3563801" y="2946283"/>
                  <a:pt x="3467573" y="2967212"/>
                </a:cubicBezTo>
                <a:cubicBezTo>
                  <a:pt x="3371345" y="2988141"/>
                  <a:pt x="3192608" y="2962108"/>
                  <a:pt x="3120816" y="2967212"/>
                </a:cubicBezTo>
                <a:cubicBezTo>
                  <a:pt x="3049024" y="2972316"/>
                  <a:pt x="2957523" y="2966448"/>
                  <a:pt x="2889644" y="2967212"/>
                </a:cubicBezTo>
                <a:cubicBezTo>
                  <a:pt x="2821765" y="2967976"/>
                  <a:pt x="2652973" y="2954515"/>
                  <a:pt x="2542887" y="2967212"/>
                </a:cubicBezTo>
                <a:cubicBezTo>
                  <a:pt x="2432801" y="2979909"/>
                  <a:pt x="2326965" y="2949964"/>
                  <a:pt x="2196129" y="2967212"/>
                </a:cubicBezTo>
                <a:cubicBezTo>
                  <a:pt x="2065293" y="2984460"/>
                  <a:pt x="1881573" y="2950693"/>
                  <a:pt x="1618201" y="2967212"/>
                </a:cubicBezTo>
                <a:cubicBezTo>
                  <a:pt x="1354829" y="2983731"/>
                  <a:pt x="1199400" y="2940983"/>
                  <a:pt x="1040272" y="2967212"/>
                </a:cubicBezTo>
                <a:cubicBezTo>
                  <a:pt x="881144" y="2993441"/>
                  <a:pt x="868477" y="2960605"/>
                  <a:pt x="809100" y="2967212"/>
                </a:cubicBezTo>
                <a:cubicBezTo>
                  <a:pt x="749723" y="2973819"/>
                  <a:pt x="234550" y="2912748"/>
                  <a:pt x="0" y="2967212"/>
                </a:cubicBezTo>
                <a:cubicBezTo>
                  <a:pt x="-40303" y="2804056"/>
                  <a:pt x="14207" y="2481893"/>
                  <a:pt x="0" y="2344097"/>
                </a:cubicBezTo>
                <a:cubicBezTo>
                  <a:pt x="-14207" y="2206301"/>
                  <a:pt x="33764" y="2003870"/>
                  <a:pt x="0" y="1839671"/>
                </a:cubicBezTo>
                <a:cubicBezTo>
                  <a:pt x="-33764" y="1675472"/>
                  <a:pt x="38831" y="1452680"/>
                  <a:pt x="0" y="1305573"/>
                </a:cubicBezTo>
                <a:cubicBezTo>
                  <a:pt x="-38831" y="1158466"/>
                  <a:pt x="5728" y="895774"/>
                  <a:pt x="0" y="712131"/>
                </a:cubicBezTo>
                <a:cubicBezTo>
                  <a:pt x="-5728" y="528488"/>
                  <a:pt x="34841" y="224049"/>
                  <a:pt x="0" y="0"/>
                </a:cubicBezTo>
                <a:close/>
              </a:path>
              <a:path w="11558576" h="2967212" stroke="0" extrusionOk="0">
                <a:moveTo>
                  <a:pt x="0" y="0"/>
                </a:moveTo>
                <a:cubicBezTo>
                  <a:pt x="241348" y="-41371"/>
                  <a:pt x="413319" y="40299"/>
                  <a:pt x="577929" y="0"/>
                </a:cubicBezTo>
                <a:cubicBezTo>
                  <a:pt x="742539" y="-40299"/>
                  <a:pt x="839735" y="9870"/>
                  <a:pt x="924686" y="0"/>
                </a:cubicBezTo>
                <a:cubicBezTo>
                  <a:pt x="1009637" y="-9870"/>
                  <a:pt x="1196960" y="40903"/>
                  <a:pt x="1271443" y="0"/>
                </a:cubicBezTo>
                <a:cubicBezTo>
                  <a:pt x="1345926" y="-40903"/>
                  <a:pt x="1451667" y="23455"/>
                  <a:pt x="1618201" y="0"/>
                </a:cubicBezTo>
                <a:cubicBezTo>
                  <a:pt x="1784735" y="-23455"/>
                  <a:pt x="1967255" y="29465"/>
                  <a:pt x="2080544" y="0"/>
                </a:cubicBezTo>
                <a:cubicBezTo>
                  <a:pt x="2193833" y="-29465"/>
                  <a:pt x="2588298" y="50735"/>
                  <a:pt x="2889644" y="0"/>
                </a:cubicBezTo>
                <a:cubicBezTo>
                  <a:pt x="3190990" y="-50735"/>
                  <a:pt x="3018822" y="11648"/>
                  <a:pt x="3120816" y="0"/>
                </a:cubicBezTo>
                <a:cubicBezTo>
                  <a:pt x="3222810" y="-11648"/>
                  <a:pt x="3322572" y="27911"/>
                  <a:pt x="3467573" y="0"/>
                </a:cubicBezTo>
                <a:cubicBezTo>
                  <a:pt x="3612574" y="-27911"/>
                  <a:pt x="4113643" y="26916"/>
                  <a:pt x="4276673" y="0"/>
                </a:cubicBezTo>
                <a:cubicBezTo>
                  <a:pt x="4439703" y="-26916"/>
                  <a:pt x="4591821" y="28789"/>
                  <a:pt x="4739016" y="0"/>
                </a:cubicBezTo>
                <a:cubicBezTo>
                  <a:pt x="4886211" y="-28789"/>
                  <a:pt x="5078675" y="37236"/>
                  <a:pt x="5316945" y="0"/>
                </a:cubicBezTo>
                <a:cubicBezTo>
                  <a:pt x="5555215" y="-37236"/>
                  <a:pt x="5939757" y="35469"/>
                  <a:pt x="6126045" y="0"/>
                </a:cubicBezTo>
                <a:cubicBezTo>
                  <a:pt x="6312333" y="-35469"/>
                  <a:pt x="6501711" y="53668"/>
                  <a:pt x="6819560" y="0"/>
                </a:cubicBezTo>
                <a:cubicBezTo>
                  <a:pt x="7137410" y="-53668"/>
                  <a:pt x="7117866" y="19729"/>
                  <a:pt x="7281903" y="0"/>
                </a:cubicBezTo>
                <a:cubicBezTo>
                  <a:pt x="7445940" y="-19729"/>
                  <a:pt x="7564085" y="13001"/>
                  <a:pt x="7744246" y="0"/>
                </a:cubicBezTo>
                <a:cubicBezTo>
                  <a:pt x="7924407" y="-13001"/>
                  <a:pt x="8191786" y="42067"/>
                  <a:pt x="8437760" y="0"/>
                </a:cubicBezTo>
                <a:cubicBezTo>
                  <a:pt x="8683734" y="-42067"/>
                  <a:pt x="8645900" y="16412"/>
                  <a:pt x="8784518" y="0"/>
                </a:cubicBezTo>
                <a:cubicBezTo>
                  <a:pt x="8923136" y="-16412"/>
                  <a:pt x="9194447" y="25108"/>
                  <a:pt x="9593618" y="0"/>
                </a:cubicBezTo>
                <a:cubicBezTo>
                  <a:pt x="9992789" y="-25108"/>
                  <a:pt x="9709704" y="6938"/>
                  <a:pt x="9824790" y="0"/>
                </a:cubicBezTo>
                <a:cubicBezTo>
                  <a:pt x="9939876" y="-6938"/>
                  <a:pt x="10061727" y="31018"/>
                  <a:pt x="10171547" y="0"/>
                </a:cubicBezTo>
                <a:cubicBezTo>
                  <a:pt x="10281367" y="-31018"/>
                  <a:pt x="10494859" y="45210"/>
                  <a:pt x="10633890" y="0"/>
                </a:cubicBezTo>
                <a:cubicBezTo>
                  <a:pt x="10772921" y="-45210"/>
                  <a:pt x="10871490" y="25577"/>
                  <a:pt x="10980647" y="0"/>
                </a:cubicBezTo>
                <a:cubicBezTo>
                  <a:pt x="11089804" y="-25577"/>
                  <a:pt x="11291272" y="8699"/>
                  <a:pt x="11558576" y="0"/>
                </a:cubicBezTo>
                <a:cubicBezTo>
                  <a:pt x="11577164" y="248873"/>
                  <a:pt x="11508370" y="396127"/>
                  <a:pt x="11558576" y="504426"/>
                </a:cubicBezTo>
                <a:cubicBezTo>
                  <a:pt x="11608782" y="612725"/>
                  <a:pt x="11518758" y="873985"/>
                  <a:pt x="11558576" y="1008852"/>
                </a:cubicBezTo>
                <a:cubicBezTo>
                  <a:pt x="11598394" y="1143719"/>
                  <a:pt x="11510141" y="1349764"/>
                  <a:pt x="11558576" y="1572622"/>
                </a:cubicBezTo>
                <a:cubicBezTo>
                  <a:pt x="11607011" y="1795480"/>
                  <a:pt x="11527686" y="2040880"/>
                  <a:pt x="11558576" y="2195737"/>
                </a:cubicBezTo>
                <a:cubicBezTo>
                  <a:pt x="11589466" y="2350595"/>
                  <a:pt x="11493077" y="2604673"/>
                  <a:pt x="11558576" y="2967212"/>
                </a:cubicBezTo>
                <a:cubicBezTo>
                  <a:pt x="11400549" y="2972371"/>
                  <a:pt x="11363932" y="2936980"/>
                  <a:pt x="11211819" y="2967212"/>
                </a:cubicBezTo>
                <a:cubicBezTo>
                  <a:pt x="11059706" y="2997444"/>
                  <a:pt x="10826955" y="2954955"/>
                  <a:pt x="10633890" y="2967212"/>
                </a:cubicBezTo>
                <a:cubicBezTo>
                  <a:pt x="10440825" y="2979469"/>
                  <a:pt x="10286231" y="2933243"/>
                  <a:pt x="10055961" y="2967212"/>
                </a:cubicBezTo>
                <a:cubicBezTo>
                  <a:pt x="9825691" y="3001181"/>
                  <a:pt x="9546532" y="2911484"/>
                  <a:pt x="9362447" y="2967212"/>
                </a:cubicBezTo>
                <a:cubicBezTo>
                  <a:pt x="9178362" y="3022940"/>
                  <a:pt x="9219126" y="2939592"/>
                  <a:pt x="9131275" y="2967212"/>
                </a:cubicBezTo>
                <a:cubicBezTo>
                  <a:pt x="9043424" y="2994832"/>
                  <a:pt x="8837214" y="2929527"/>
                  <a:pt x="8668932" y="2967212"/>
                </a:cubicBezTo>
                <a:cubicBezTo>
                  <a:pt x="8500650" y="3004897"/>
                  <a:pt x="8190259" y="2926236"/>
                  <a:pt x="7975417" y="2967212"/>
                </a:cubicBezTo>
                <a:cubicBezTo>
                  <a:pt x="7760576" y="3008188"/>
                  <a:pt x="7400136" y="2939736"/>
                  <a:pt x="7166317" y="2967212"/>
                </a:cubicBezTo>
                <a:cubicBezTo>
                  <a:pt x="6932498" y="2994688"/>
                  <a:pt x="6704383" y="2938233"/>
                  <a:pt x="6588388" y="2967212"/>
                </a:cubicBezTo>
                <a:cubicBezTo>
                  <a:pt x="6472393" y="2996191"/>
                  <a:pt x="6236849" y="2884582"/>
                  <a:pt x="5894874" y="2967212"/>
                </a:cubicBezTo>
                <a:cubicBezTo>
                  <a:pt x="5552899" y="3049842"/>
                  <a:pt x="5472748" y="2935045"/>
                  <a:pt x="5085773" y="2967212"/>
                </a:cubicBezTo>
                <a:cubicBezTo>
                  <a:pt x="4698798" y="2999379"/>
                  <a:pt x="4776977" y="2940720"/>
                  <a:pt x="4507845" y="2967212"/>
                </a:cubicBezTo>
                <a:cubicBezTo>
                  <a:pt x="4238713" y="2993704"/>
                  <a:pt x="4388644" y="2955591"/>
                  <a:pt x="4276673" y="2967212"/>
                </a:cubicBezTo>
                <a:cubicBezTo>
                  <a:pt x="4164702" y="2978833"/>
                  <a:pt x="4013960" y="2957039"/>
                  <a:pt x="3929916" y="2967212"/>
                </a:cubicBezTo>
                <a:cubicBezTo>
                  <a:pt x="3845872" y="2977385"/>
                  <a:pt x="3693072" y="2962085"/>
                  <a:pt x="3583159" y="2967212"/>
                </a:cubicBezTo>
                <a:cubicBezTo>
                  <a:pt x="3473246" y="2972339"/>
                  <a:pt x="3265548" y="2919977"/>
                  <a:pt x="3120816" y="2967212"/>
                </a:cubicBezTo>
                <a:cubicBezTo>
                  <a:pt x="2976084" y="3014447"/>
                  <a:pt x="2767389" y="2952125"/>
                  <a:pt x="2658472" y="2967212"/>
                </a:cubicBezTo>
                <a:cubicBezTo>
                  <a:pt x="2549555" y="2982299"/>
                  <a:pt x="2349187" y="2955061"/>
                  <a:pt x="2196129" y="2967212"/>
                </a:cubicBezTo>
                <a:cubicBezTo>
                  <a:pt x="2043071" y="2979363"/>
                  <a:pt x="1731387" y="2962069"/>
                  <a:pt x="1387029" y="2967212"/>
                </a:cubicBezTo>
                <a:cubicBezTo>
                  <a:pt x="1042671" y="2972355"/>
                  <a:pt x="1096290" y="2948485"/>
                  <a:pt x="809100" y="2967212"/>
                </a:cubicBezTo>
                <a:cubicBezTo>
                  <a:pt x="521910" y="2985939"/>
                  <a:pt x="244830" y="2926451"/>
                  <a:pt x="0" y="2967212"/>
                </a:cubicBezTo>
                <a:cubicBezTo>
                  <a:pt x="-53388" y="2737144"/>
                  <a:pt x="32664" y="2555969"/>
                  <a:pt x="0" y="2314425"/>
                </a:cubicBezTo>
                <a:cubicBezTo>
                  <a:pt x="-32664" y="2072881"/>
                  <a:pt x="21950" y="1937556"/>
                  <a:pt x="0" y="1780327"/>
                </a:cubicBezTo>
                <a:cubicBezTo>
                  <a:pt x="-21950" y="1623098"/>
                  <a:pt x="49685" y="1312211"/>
                  <a:pt x="0" y="1186885"/>
                </a:cubicBezTo>
                <a:cubicBezTo>
                  <a:pt x="-49685" y="1061559"/>
                  <a:pt x="57590" y="807986"/>
                  <a:pt x="0" y="652787"/>
                </a:cubicBezTo>
                <a:cubicBezTo>
                  <a:pt x="-57590" y="497588"/>
                  <a:pt x="13696" y="324931"/>
                  <a:pt x="0" y="0"/>
                </a:cubicBezTo>
                <a:close/>
              </a:path>
            </a:pathLst>
          </a:custGeom>
          <a:solidFill>
            <a:schemeClr val="bg1"/>
          </a:solidFill>
          <a:ln w="38100">
            <a:solidFill>
              <a:srgbClr val="48AC2C"/>
            </a:solidFill>
            <a:extLst>
              <a:ext uri="{C807C97D-BFC1-408E-A445-0C87EB9F89A2}">
                <ask:lineSketchStyleProps xmlns:ask="http://schemas.microsoft.com/office/drawing/2018/sketchyshapes" sd="2006563517">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solidFill>
                  <a:prstClr val="black"/>
                </a:solidFill>
              </a:ln>
              <a:solidFill>
                <a:srgbClr val="FF6699"/>
              </a:solidFill>
              <a:effectLst/>
              <a:uLnTx/>
              <a:uFillTx/>
              <a:latin typeface="UTM Avo" panose="02040603050506020204" pitchFamily="18" charset="0"/>
              <a:ea typeface="+mn-ea"/>
              <a:cs typeface="+mn-cs"/>
            </a:endParaRPr>
          </a:p>
        </p:txBody>
      </p:sp>
      <p:sp>
        <p:nvSpPr>
          <p:cNvPr id="7" name="TextBox 6">
            <a:extLst>
              <a:ext uri="{FF2B5EF4-FFF2-40B4-BE49-F238E27FC236}">
                <a16:creationId xmlns:a16="http://schemas.microsoft.com/office/drawing/2014/main" id="{E6D61311-A53D-E5B8-7B28-CB742A41D3C2}"/>
              </a:ext>
            </a:extLst>
          </p:cNvPr>
          <p:cNvSpPr txBox="1"/>
          <p:nvPr/>
        </p:nvSpPr>
        <p:spPr>
          <a:xfrm>
            <a:off x="642690" y="4019748"/>
            <a:ext cx="11118015" cy="144655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400" b="0" i="0" u="none" strike="noStrike" kern="1200" cap="none" spc="0" normalizeH="0" baseline="0" noProof="0" dirty="0">
                <a:ln>
                  <a:solidFill>
                    <a:prstClr val="black"/>
                  </a:solidFill>
                </a:ln>
                <a:solidFill>
                  <a:prstClr val="black"/>
                </a:solidFill>
                <a:effectLst/>
                <a:uLnTx/>
                <a:uFillTx/>
                <a:latin typeface="UTM Avo" panose="02040603050506020204" pitchFamily="18" charset="0"/>
                <a:ea typeface="+mn-ea"/>
                <a:cs typeface="+mn-cs"/>
              </a:rPr>
              <a:t>Vọoc xám với tiết mục đu cây điêu luyện làm tất cả trầm trồ thích thú.</a:t>
            </a:r>
          </a:p>
        </p:txBody>
      </p:sp>
      <p:cxnSp>
        <p:nvCxnSpPr>
          <p:cNvPr id="9" name="Straight Connector 8">
            <a:extLst>
              <a:ext uri="{FF2B5EF4-FFF2-40B4-BE49-F238E27FC236}">
                <a16:creationId xmlns:a16="http://schemas.microsoft.com/office/drawing/2014/main" id="{EDFBF6BF-19F9-64FE-377E-00E173F6FA67}"/>
              </a:ext>
            </a:extLst>
          </p:cNvPr>
          <p:cNvCxnSpPr>
            <a:cxnSpLocks/>
          </p:cNvCxnSpPr>
          <p:nvPr/>
        </p:nvCxnSpPr>
        <p:spPr>
          <a:xfrm flipH="1">
            <a:off x="3232267" y="4707107"/>
            <a:ext cx="143892" cy="72683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2948A29-F6FE-9515-1983-6B4E068B15A3}"/>
              </a:ext>
            </a:extLst>
          </p:cNvPr>
          <p:cNvCxnSpPr/>
          <p:nvPr/>
        </p:nvCxnSpPr>
        <p:spPr>
          <a:xfrm flipH="1">
            <a:off x="9941452" y="4019748"/>
            <a:ext cx="143892" cy="72683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8C83A074-B29E-7AB8-E09B-44D31DE4C137}"/>
              </a:ext>
            </a:extLst>
          </p:cNvPr>
          <p:cNvGrpSpPr/>
          <p:nvPr/>
        </p:nvGrpSpPr>
        <p:grpSpPr>
          <a:xfrm>
            <a:off x="5676734" y="4604000"/>
            <a:ext cx="296292" cy="726831"/>
            <a:chOff x="11708849" y="4748539"/>
            <a:chExt cx="296292" cy="726831"/>
          </a:xfrm>
        </p:grpSpPr>
        <p:cxnSp>
          <p:nvCxnSpPr>
            <p:cNvPr id="17" name="Straight Connector 16">
              <a:extLst>
                <a:ext uri="{FF2B5EF4-FFF2-40B4-BE49-F238E27FC236}">
                  <a16:creationId xmlns:a16="http://schemas.microsoft.com/office/drawing/2014/main" id="{938A028C-57D2-534F-D9F8-A33CBA88EEEF}"/>
                </a:ext>
              </a:extLst>
            </p:cNvPr>
            <p:cNvCxnSpPr>
              <a:cxnSpLocks/>
            </p:cNvCxnSpPr>
            <p:nvPr/>
          </p:nvCxnSpPr>
          <p:spPr>
            <a:xfrm flipH="1">
              <a:off x="11708849" y="4748539"/>
              <a:ext cx="143892" cy="72683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A472C6E-669B-07F3-DCA6-F38BE7ECAD8F}"/>
                </a:ext>
              </a:extLst>
            </p:cNvPr>
            <p:cNvCxnSpPr>
              <a:cxnSpLocks/>
            </p:cNvCxnSpPr>
            <p:nvPr/>
          </p:nvCxnSpPr>
          <p:spPr>
            <a:xfrm flipH="1">
              <a:off x="11861249" y="4748539"/>
              <a:ext cx="143892" cy="72683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pic>
        <p:nvPicPr>
          <p:cNvPr id="5" name="Picture 4">
            <a:extLst>
              <a:ext uri="{FF2B5EF4-FFF2-40B4-BE49-F238E27FC236}">
                <a16:creationId xmlns:a16="http://schemas.microsoft.com/office/drawing/2014/main" id="{DFCAD69C-1FC9-4F8F-4167-66EA0833BC99}"/>
              </a:ext>
            </a:extLst>
          </p:cNvPr>
          <p:cNvPicPr>
            <a:picLocks noChangeAspect="1"/>
          </p:cNvPicPr>
          <p:nvPr/>
        </p:nvPicPr>
        <p:blipFill>
          <a:blip r:embed="rId3"/>
          <a:stretch>
            <a:fillRect/>
          </a:stretch>
        </p:blipFill>
        <p:spPr>
          <a:xfrm>
            <a:off x="572546" y="961745"/>
            <a:ext cx="11046909" cy="1670449"/>
          </a:xfrm>
          <a:prstGeom prst="rect">
            <a:avLst/>
          </a:prstGeom>
        </p:spPr>
      </p:pic>
    </p:spTree>
    <p:extLst>
      <p:ext uri="{BB962C8B-B14F-4D97-AF65-F5344CB8AC3E}">
        <p14:creationId xmlns:p14="http://schemas.microsoft.com/office/powerpoint/2010/main" val="5188988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3BCEB94-A930-7234-ACDA-6EC7CE2691A9}"/>
              </a:ext>
            </a:extLst>
          </p:cNvPr>
          <p:cNvSpPr/>
          <p:nvPr/>
        </p:nvSpPr>
        <p:spPr>
          <a:xfrm>
            <a:off x="268224" y="1558490"/>
            <a:ext cx="11692128" cy="4926503"/>
          </a:xfrm>
          <a:custGeom>
            <a:avLst/>
            <a:gdLst>
              <a:gd name="csX0" fmla="*/ 0 w 11692128"/>
              <a:gd name="csY0" fmla="*/ 0 h 4926503"/>
              <a:gd name="csX1" fmla="*/ 233843 w 11692128"/>
              <a:gd name="csY1" fmla="*/ 0 h 4926503"/>
              <a:gd name="csX2" fmla="*/ 818449 w 11692128"/>
              <a:gd name="csY2" fmla="*/ 0 h 4926503"/>
              <a:gd name="csX3" fmla="*/ 1519977 w 11692128"/>
              <a:gd name="csY3" fmla="*/ 0 h 4926503"/>
              <a:gd name="csX4" fmla="*/ 2338426 w 11692128"/>
              <a:gd name="csY4" fmla="*/ 0 h 4926503"/>
              <a:gd name="csX5" fmla="*/ 2572268 w 11692128"/>
              <a:gd name="csY5" fmla="*/ 0 h 4926503"/>
              <a:gd name="csX6" fmla="*/ 3273796 w 11692128"/>
              <a:gd name="csY6" fmla="*/ 0 h 4926503"/>
              <a:gd name="csX7" fmla="*/ 3507638 w 11692128"/>
              <a:gd name="csY7" fmla="*/ 0 h 4926503"/>
              <a:gd name="csX8" fmla="*/ 3858402 w 11692128"/>
              <a:gd name="csY8" fmla="*/ 0 h 4926503"/>
              <a:gd name="csX9" fmla="*/ 4559930 w 11692128"/>
              <a:gd name="csY9" fmla="*/ 0 h 4926503"/>
              <a:gd name="csX10" fmla="*/ 5378379 w 11692128"/>
              <a:gd name="csY10" fmla="*/ 0 h 4926503"/>
              <a:gd name="csX11" fmla="*/ 5729143 w 11692128"/>
              <a:gd name="csY11" fmla="*/ 0 h 4926503"/>
              <a:gd name="csX12" fmla="*/ 6313749 w 11692128"/>
              <a:gd name="csY12" fmla="*/ 0 h 4926503"/>
              <a:gd name="csX13" fmla="*/ 7132198 w 11692128"/>
              <a:gd name="csY13" fmla="*/ 0 h 4926503"/>
              <a:gd name="csX14" fmla="*/ 7950647 w 11692128"/>
              <a:gd name="csY14" fmla="*/ 0 h 4926503"/>
              <a:gd name="csX15" fmla="*/ 8769096 w 11692128"/>
              <a:gd name="csY15" fmla="*/ 0 h 4926503"/>
              <a:gd name="csX16" fmla="*/ 9353702 w 11692128"/>
              <a:gd name="csY16" fmla="*/ 0 h 4926503"/>
              <a:gd name="csX17" fmla="*/ 9938309 w 11692128"/>
              <a:gd name="csY17" fmla="*/ 0 h 4926503"/>
              <a:gd name="csX18" fmla="*/ 10405994 w 11692128"/>
              <a:gd name="csY18" fmla="*/ 0 h 4926503"/>
              <a:gd name="csX19" fmla="*/ 10639836 w 11692128"/>
              <a:gd name="csY19" fmla="*/ 0 h 4926503"/>
              <a:gd name="csX20" fmla="*/ 11107522 w 11692128"/>
              <a:gd name="csY20" fmla="*/ 0 h 4926503"/>
              <a:gd name="csX21" fmla="*/ 11692128 w 11692128"/>
              <a:gd name="csY21" fmla="*/ 0 h 4926503"/>
              <a:gd name="csX22" fmla="*/ 11692128 w 11692128"/>
              <a:gd name="csY22" fmla="*/ 498124 h 4926503"/>
              <a:gd name="csX23" fmla="*/ 11692128 w 11692128"/>
              <a:gd name="csY23" fmla="*/ 946983 h 4926503"/>
              <a:gd name="csX24" fmla="*/ 11692128 w 11692128"/>
              <a:gd name="csY24" fmla="*/ 1494373 h 4926503"/>
              <a:gd name="csX25" fmla="*/ 11692128 w 11692128"/>
              <a:gd name="csY25" fmla="*/ 1992497 h 4926503"/>
              <a:gd name="csX26" fmla="*/ 11692128 w 11692128"/>
              <a:gd name="csY26" fmla="*/ 2490621 h 4926503"/>
              <a:gd name="csX27" fmla="*/ 11692128 w 11692128"/>
              <a:gd name="csY27" fmla="*/ 3038010 h 4926503"/>
              <a:gd name="csX28" fmla="*/ 11692128 w 11692128"/>
              <a:gd name="csY28" fmla="*/ 3585399 h 4926503"/>
              <a:gd name="csX29" fmla="*/ 11692128 w 11692128"/>
              <a:gd name="csY29" fmla="*/ 4132789 h 4926503"/>
              <a:gd name="csX30" fmla="*/ 11692128 w 11692128"/>
              <a:gd name="csY30" fmla="*/ 4926503 h 4926503"/>
              <a:gd name="csX31" fmla="*/ 10990600 w 11692128"/>
              <a:gd name="csY31" fmla="*/ 4926503 h 4926503"/>
              <a:gd name="csX32" fmla="*/ 10756758 w 11692128"/>
              <a:gd name="csY32" fmla="*/ 4926503 h 4926503"/>
              <a:gd name="csX33" fmla="*/ 10172151 w 11692128"/>
              <a:gd name="csY33" fmla="*/ 4926503 h 4926503"/>
              <a:gd name="csX34" fmla="*/ 9470624 w 11692128"/>
              <a:gd name="csY34" fmla="*/ 4926503 h 4926503"/>
              <a:gd name="csX35" fmla="*/ 8769096 w 11692128"/>
              <a:gd name="csY35" fmla="*/ 4926503 h 4926503"/>
              <a:gd name="csX36" fmla="*/ 8301411 w 11692128"/>
              <a:gd name="csY36" fmla="*/ 4926503 h 4926503"/>
              <a:gd name="csX37" fmla="*/ 8067568 w 11692128"/>
              <a:gd name="csY37" fmla="*/ 4926503 h 4926503"/>
              <a:gd name="csX38" fmla="*/ 7833726 w 11692128"/>
              <a:gd name="csY38" fmla="*/ 4926503 h 4926503"/>
              <a:gd name="csX39" fmla="*/ 7132198 w 11692128"/>
              <a:gd name="csY39" fmla="*/ 4926503 h 4926503"/>
              <a:gd name="csX40" fmla="*/ 6313749 w 11692128"/>
              <a:gd name="csY40" fmla="*/ 4926503 h 4926503"/>
              <a:gd name="csX41" fmla="*/ 5962985 w 11692128"/>
              <a:gd name="csY41" fmla="*/ 4926503 h 4926503"/>
              <a:gd name="csX42" fmla="*/ 5144536 w 11692128"/>
              <a:gd name="csY42" fmla="*/ 4926503 h 4926503"/>
              <a:gd name="csX43" fmla="*/ 4910694 w 11692128"/>
              <a:gd name="csY43" fmla="*/ 4926503 h 4926503"/>
              <a:gd name="csX44" fmla="*/ 4676851 w 11692128"/>
              <a:gd name="csY44" fmla="*/ 4926503 h 4926503"/>
              <a:gd name="csX45" fmla="*/ 4326087 w 11692128"/>
              <a:gd name="csY45" fmla="*/ 4926503 h 4926503"/>
              <a:gd name="csX46" fmla="*/ 3624560 w 11692128"/>
              <a:gd name="csY46" fmla="*/ 4926503 h 4926503"/>
              <a:gd name="csX47" fmla="*/ 3273796 w 11692128"/>
              <a:gd name="csY47" fmla="*/ 4926503 h 4926503"/>
              <a:gd name="csX48" fmla="*/ 2572268 w 11692128"/>
              <a:gd name="csY48" fmla="*/ 4926503 h 4926503"/>
              <a:gd name="csX49" fmla="*/ 1870740 w 11692128"/>
              <a:gd name="csY49" fmla="*/ 4926503 h 4926503"/>
              <a:gd name="csX50" fmla="*/ 1169213 w 11692128"/>
              <a:gd name="csY50" fmla="*/ 4926503 h 4926503"/>
              <a:gd name="csX51" fmla="*/ 701528 w 11692128"/>
              <a:gd name="csY51" fmla="*/ 4926503 h 4926503"/>
              <a:gd name="csX52" fmla="*/ 0 w 11692128"/>
              <a:gd name="csY52" fmla="*/ 4926503 h 4926503"/>
              <a:gd name="csX53" fmla="*/ 0 w 11692128"/>
              <a:gd name="csY53" fmla="*/ 4280584 h 4926503"/>
              <a:gd name="csX54" fmla="*/ 0 w 11692128"/>
              <a:gd name="csY54" fmla="*/ 3683929 h 4926503"/>
              <a:gd name="csX55" fmla="*/ 0 w 11692128"/>
              <a:gd name="csY55" fmla="*/ 3038010 h 4926503"/>
              <a:gd name="csX56" fmla="*/ 0 w 11692128"/>
              <a:gd name="csY56" fmla="*/ 2638416 h 4926503"/>
              <a:gd name="csX57" fmla="*/ 0 w 11692128"/>
              <a:gd name="csY57" fmla="*/ 2140292 h 4926503"/>
              <a:gd name="csX58" fmla="*/ 0 w 11692128"/>
              <a:gd name="csY58" fmla="*/ 1543638 h 4926503"/>
              <a:gd name="csX59" fmla="*/ 0 w 11692128"/>
              <a:gd name="csY59" fmla="*/ 946983 h 4926503"/>
              <a:gd name="csX60" fmla="*/ 0 w 11692128"/>
              <a:gd name="csY60" fmla="*/ 0 h 492650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Lst>
            <a:rect l="l" t="t" r="r" b="b"/>
            <a:pathLst>
              <a:path w="11692128" h="4926503" fill="none" extrusionOk="0">
                <a:moveTo>
                  <a:pt x="0" y="0"/>
                </a:moveTo>
                <a:cubicBezTo>
                  <a:pt x="65826" y="-5824"/>
                  <a:pt x="143596" y="13550"/>
                  <a:pt x="233843" y="0"/>
                </a:cubicBezTo>
                <a:cubicBezTo>
                  <a:pt x="324090" y="-13550"/>
                  <a:pt x="630421" y="37627"/>
                  <a:pt x="818449" y="0"/>
                </a:cubicBezTo>
                <a:cubicBezTo>
                  <a:pt x="1006477" y="-37627"/>
                  <a:pt x="1187511" y="39683"/>
                  <a:pt x="1519977" y="0"/>
                </a:cubicBezTo>
                <a:cubicBezTo>
                  <a:pt x="1852443" y="-39683"/>
                  <a:pt x="2173410" y="40584"/>
                  <a:pt x="2338426" y="0"/>
                </a:cubicBezTo>
                <a:cubicBezTo>
                  <a:pt x="2503442" y="-40584"/>
                  <a:pt x="2516203" y="22470"/>
                  <a:pt x="2572268" y="0"/>
                </a:cubicBezTo>
                <a:cubicBezTo>
                  <a:pt x="2628333" y="-22470"/>
                  <a:pt x="3122361" y="69399"/>
                  <a:pt x="3273796" y="0"/>
                </a:cubicBezTo>
                <a:cubicBezTo>
                  <a:pt x="3425231" y="-69399"/>
                  <a:pt x="3427054" y="1818"/>
                  <a:pt x="3507638" y="0"/>
                </a:cubicBezTo>
                <a:cubicBezTo>
                  <a:pt x="3588222" y="-1818"/>
                  <a:pt x="3694984" y="22995"/>
                  <a:pt x="3858402" y="0"/>
                </a:cubicBezTo>
                <a:cubicBezTo>
                  <a:pt x="4021820" y="-22995"/>
                  <a:pt x="4247254" y="54307"/>
                  <a:pt x="4559930" y="0"/>
                </a:cubicBezTo>
                <a:cubicBezTo>
                  <a:pt x="4872606" y="-54307"/>
                  <a:pt x="5047649" y="40399"/>
                  <a:pt x="5378379" y="0"/>
                </a:cubicBezTo>
                <a:cubicBezTo>
                  <a:pt x="5709109" y="-40399"/>
                  <a:pt x="5593808" y="22526"/>
                  <a:pt x="5729143" y="0"/>
                </a:cubicBezTo>
                <a:cubicBezTo>
                  <a:pt x="5864478" y="-22526"/>
                  <a:pt x="6120823" y="13913"/>
                  <a:pt x="6313749" y="0"/>
                </a:cubicBezTo>
                <a:cubicBezTo>
                  <a:pt x="6506675" y="-13913"/>
                  <a:pt x="6889727" y="72425"/>
                  <a:pt x="7132198" y="0"/>
                </a:cubicBezTo>
                <a:cubicBezTo>
                  <a:pt x="7374669" y="-72425"/>
                  <a:pt x="7643513" y="91903"/>
                  <a:pt x="7950647" y="0"/>
                </a:cubicBezTo>
                <a:cubicBezTo>
                  <a:pt x="8257781" y="-91903"/>
                  <a:pt x="8548774" y="88287"/>
                  <a:pt x="8769096" y="0"/>
                </a:cubicBezTo>
                <a:cubicBezTo>
                  <a:pt x="8989418" y="-88287"/>
                  <a:pt x="9201615" y="1573"/>
                  <a:pt x="9353702" y="0"/>
                </a:cubicBezTo>
                <a:cubicBezTo>
                  <a:pt x="9505789" y="-1573"/>
                  <a:pt x="9751493" y="19906"/>
                  <a:pt x="9938309" y="0"/>
                </a:cubicBezTo>
                <a:cubicBezTo>
                  <a:pt x="10125125" y="-19906"/>
                  <a:pt x="10264862" y="52050"/>
                  <a:pt x="10405994" y="0"/>
                </a:cubicBezTo>
                <a:cubicBezTo>
                  <a:pt x="10547127" y="-52050"/>
                  <a:pt x="10541346" y="5222"/>
                  <a:pt x="10639836" y="0"/>
                </a:cubicBezTo>
                <a:cubicBezTo>
                  <a:pt x="10738326" y="-5222"/>
                  <a:pt x="10990400" y="54753"/>
                  <a:pt x="11107522" y="0"/>
                </a:cubicBezTo>
                <a:cubicBezTo>
                  <a:pt x="11224644" y="-54753"/>
                  <a:pt x="11507433" y="66719"/>
                  <a:pt x="11692128" y="0"/>
                </a:cubicBezTo>
                <a:cubicBezTo>
                  <a:pt x="11709709" y="202293"/>
                  <a:pt x="11683563" y="308470"/>
                  <a:pt x="11692128" y="498124"/>
                </a:cubicBezTo>
                <a:cubicBezTo>
                  <a:pt x="11700693" y="687778"/>
                  <a:pt x="11679414" y="835345"/>
                  <a:pt x="11692128" y="946983"/>
                </a:cubicBezTo>
                <a:cubicBezTo>
                  <a:pt x="11704842" y="1058621"/>
                  <a:pt x="11636221" y="1313189"/>
                  <a:pt x="11692128" y="1494373"/>
                </a:cubicBezTo>
                <a:cubicBezTo>
                  <a:pt x="11748035" y="1675557"/>
                  <a:pt x="11676866" y="1828997"/>
                  <a:pt x="11692128" y="1992497"/>
                </a:cubicBezTo>
                <a:cubicBezTo>
                  <a:pt x="11707390" y="2155997"/>
                  <a:pt x="11670783" y="2328181"/>
                  <a:pt x="11692128" y="2490621"/>
                </a:cubicBezTo>
                <a:cubicBezTo>
                  <a:pt x="11713473" y="2653061"/>
                  <a:pt x="11662279" y="2797685"/>
                  <a:pt x="11692128" y="3038010"/>
                </a:cubicBezTo>
                <a:cubicBezTo>
                  <a:pt x="11721977" y="3278335"/>
                  <a:pt x="11665838" y="3421426"/>
                  <a:pt x="11692128" y="3585399"/>
                </a:cubicBezTo>
                <a:cubicBezTo>
                  <a:pt x="11718418" y="3749372"/>
                  <a:pt x="11642092" y="3874818"/>
                  <a:pt x="11692128" y="4132789"/>
                </a:cubicBezTo>
                <a:cubicBezTo>
                  <a:pt x="11742164" y="4390760"/>
                  <a:pt x="11657437" y="4753604"/>
                  <a:pt x="11692128" y="4926503"/>
                </a:cubicBezTo>
                <a:cubicBezTo>
                  <a:pt x="11427941" y="4953660"/>
                  <a:pt x="11174764" y="4854435"/>
                  <a:pt x="10990600" y="4926503"/>
                </a:cubicBezTo>
                <a:cubicBezTo>
                  <a:pt x="10806436" y="4998571"/>
                  <a:pt x="10832708" y="4925533"/>
                  <a:pt x="10756758" y="4926503"/>
                </a:cubicBezTo>
                <a:cubicBezTo>
                  <a:pt x="10680808" y="4927473"/>
                  <a:pt x="10313365" y="4910676"/>
                  <a:pt x="10172151" y="4926503"/>
                </a:cubicBezTo>
                <a:cubicBezTo>
                  <a:pt x="10030937" y="4942330"/>
                  <a:pt x="9655246" y="4925998"/>
                  <a:pt x="9470624" y="4926503"/>
                </a:cubicBezTo>
                <a:cubicBezTo>
                  <a:pt x="9286002" y="4927008"/>
                  <a:pt x="8995334" y="4902627"/>
                  <a:pt x="8769096" y="4926503"/>
                </a:cubicBezTo>
                <a:cubicBezTo>
                  <a:pt x="8542858" y="4950379"/>
                  <a:pt x="8445505" y="4916298"/>
                  <a:pt x="8301411" y="4926503"/>
                </a:cubicBezTo>
                <a:cubicBezTo>
                  <a:pt x="8157318" y="4936708"/>
                  <a:pt x="8179165" y="4920289"/>
                  <a:pt x="8067568" y="4926503"/>
                </a:cubicBezTo>
                <a:cubicBezTo>
                  <a:pt x="7955971" y="4932717"/>
                  <a:pt x="7942688" y="4916141"/>
                  <a:pt x="7833726" y="4926503"/>
                </a:cubicBezTo>
                <a:cubicBezTo>
                  <a:pt x="7724764" y="4936865"/>
                  <a:pt x="7336857" y="4862578"/>
                  <a:pt x="7132198" y="4926503"/>
                </a:cubicBezTo>
                <a:cubicBezTo>
                  <a:pt x="6927539" y="4990428"/>
                  <a:pt x="6538640" y="4890926"/>
                  <a:pt x="6313749" y="4926503"/>
                </a:cubicBezTo>
                <a:cubicBezTo>
                  <a:pt x="6088858" y="4962080"/>
                  <a:pt x="6087076" y="4897432"/>
                  <a:pt x="5962985" y="4926503"/>
                </a:cubicBezTo>
                <a:cubicBezTo>
                  <a:pt x="5838894" y="4955574"/>
                  <a:pt x="5407004" y="4882585"/>
                  <a:pt x="5144536" y="4926503"/>
                </a:cubicBezTo>
                <a:cubicBezTo>
                  <a:pt x="4882068" y="4970421"/>
                  <a:pt x="4966667" y="4919309"/>
                  <a:pt x="4910694" y="4926503"/>
                </a:cubicBezTo>
                <a:cubicBezTo>
                  <a:pt x="4854721" y="4933697"/>
                  <a:pt x="4754241" y="4900565"/>
                  <a:pt x="4676851" y="4926503"/>
                </a:cubicBezTo>
                <a:cubicBezTo>
                  <a:pt x="4599461" y="4952441"/>
                  <a:pt x="4456565" y="4892850"/>
                  <a:pt x="4326087" y="4926503"/>
                </a:cubicBezTo>
                <a:cubicBezTo>
                  <a:pt x="4195609" y="4960156"/>
                  <a:pt x="3790421" y="4883155"/>
                  <a:pt x="3624560" y="4926503"/>
                </a:cubicBezTo>
                <a:cubicBezTo>
                  <a:pt x="3458699" y="4969851"/>
                  <a:pt x="3423122" y="4922533"/>
                  <a:pt x="3273796" y="4926503"/>
                </a:cubicBezTo>
                <a:cubicBezTo>
                  <a:pt x="3124470" y="4930473"/>
                  <a:pt x="2850406" y="4896416"/>
                  <a:pt x="2572268" y="4926503"/>
                </a:cubicBezTo>
                <a:cubicBezTo>
                  <a:pt x="2294130" y="4956590"/>
                  <a:pt x="2058917" y="4910126"/>
                  <a:pt x="1870740" y="4926503"/>
                </a:cubicBezTo>
                <a:cubicBezTo>
                  <a:pt x="1682563" y="4942880"/>
                  <a:pt x="1476401" y="4887717"/>
                  <a:pt x="1169213" y="4926503"/>
                </a:cubicBezTo>
                <a:cubicBezTo>
                  <a:pt x="862025" y="4965289"/>
                  <a:pt x="833276" y="4871124"/>
                  <a:pt x="701528" y="4926503"/>
                </a:cubicBezTo>
                <a:cubicBezTo>
                  <a:pt x="569780" y="4981882"/>
                  <a:pt x="324249" y="4896705"/>
                  <a:pt x="0" y="4926503"/>
                </a:cubicBezTo>
                <a:cubicBezTo>
                  <a:pt x="-39088" y="4755923"/>
                  <a:pt x="1213" y="4581683"/>
                  <a:pt x="0" y="4280584"/>
                </a:cubicBezTo>
                <a:cubicBezTo>
                  <a:pt x="-1213" y="3979485"/>
                  <a:pt x="3463" y="3808522"/>
                  <a:pt x="0" y="3683929"/>
                </a:cubicBezTo>
                <a:cubicBezTo>
                  <a:pt x="-3463" y="3559336"/>
                  <a:pt x="49078" y="3216588"/>
                  <a:pt x="0" y="3038010"/>
                </a:cubicBezTo>
                <a:cubicBezTo>
                  <a:pt x="-49078" y="2859432"/>
                  <a:pt x="34703" y="2720100"/>
                  <a:pt x="0" y="2638416"/>
                </a:cubicBezTo>
                <a:cubicBezTo>
                  <a:pt x="-34703" y="2556732"/>
                  <a:pt x="8262" y="2240999"/>
                  <a:pt x="0" y="2140292"/>
                </a:cubicBezTo>
                <a:cubicBezTo>
                  <a:pt x="-8262" y="2039585"/>
                  <a:pt x="13118" y="1761115"/>
                  <a:pt x="0" y="1543638"/>
                </a:cubicBezTo>
                <a:cubicBezTo>
                  <a:pt x="-13118" y="1326161"/>
                  <a:pt x="61179" y="1097494"/>
                  <a:pt x="0" y="946983"/>
                </a:cubicBezTo>
                <a:cubicBezTo>
                  <a:pt x="-61179" y="796473"/>
                  <a:pt x="82269" y="234924"/>
                  <a:pt x="0" y="0"/>
                </a:cubicBezTo>
                <a:close/>
              </a:path>
              <a:path w="11692128" h="4926503" stroke="0" extrusionOk="0">
                <a:moveTo>
                  <a:pt x="0" y="0"/>
                </a:moveTo>
                <a:cubicBezTo>
                  <a:pt x="106143" y="-32042"/>
                  <a:pt x="279563" y="36609"/>
                  <a:pt x="350764" y="0"/>
                </a:cubicBezTo>
                <a:cubicBezTo>
                  <a:pt x="421965" y="-36609"/>
                  <a:pt x="919509" y="30013"/>
                  <a:pt x="1169213" y="0"/>
                </a:cubicBezTo>
                <a:cubicBezTo>
                  <a:pt x="1418917" y="-30013"/>
                  <a:pt x="1665066" y="45389"/>
                  <a:pt x="1870740" y="0"/>
                </a:cubicBezTo>
                <a:cubicBezTo>
                  <a:pt x="2076414" y="-45389"/>
                  <a:pt x="2135680" y="13462"/>
                  <a:pt x="2221504" y="0"/>
                </a:cubicBezTo>
                <a:cubicBezTo>
                  <a:pt x="2307328" y="-13462"/>
                  <a:pt x="2600086" y="69806"/>
                  <a:pt x="2923032" y="0"/>
                </a:cubicBezTo>
                <a:cubicBezTo>
                  <a:pt x="3245978" y="-69806"/>
                  <a:pt x="3360070" y="18191"/>
                  <a:pt x="3624560" y="0"/>
                </a:cubicBezTo>
                <a:cubicBezTo>
                  <a:pt x="3889050" y="-18191"/>
                  <a:pt x="3948506" y="53457"/>
                  <a:pt x="4092245" y="0"/>
                </a:cubicBezTo>
                <a:cubicBezTo>
                  <a:pt x="4235984" y="-53457"/>
                  <a:pt x="4722420" y="35794"/>
                  <a:pt x="4910694" y="0"/>
                </a:cubicBezTo>
                <a:cubicBezTo>
                  <a:pt x="5098968" y="-35794"/>
                  <a:pt x="5154529" y="31598"/>
                  <a:pt x="5261458" y="0"/>
                </a:cubicBezTo>
                <a:cubicBezTo>
                  <a:pt x="5368387" y="-31598"/>
                  <a:pt x="5672005" y="10822"/>
                  <a:pt x="6079907" y="0"/>
                </a:cubicBezTo>
                <a:cubicBezTo>
                  <a:pt x="6487809" y="-10822"/>
                  <a:pt x="6570876" y="24813"/>
                  <a:pt x="6781434" y="0"/>
                </a:cubicBezTo>
                <a:cubicBezTo>
                  <a:pt x="6991992" y="-24813"/>
                  <a:pt x="7323829" y="17621"/>
                  <a:pt x="7482962" y="0"/>
                </a:cubicBezTo>
                <a:cubicBezTo>
                  <a:pt x="7642095" y="-17621"/>
                  <a:pt x="7662845" y="523"/>
                  <a:pt x="7716804" y="0"/>
                </a:cubicBezTo>
                <a:cubicBezTo>
                  <a:pt x="7770763" y="-523"/>
                  <a:pt x="8134581" y="3384"/>
                  <a:pt x="8535253" y="0"/>
                </a:cubicBezTo>
                <a:cubicBezTo>
                  <a:pt x="8935925" y="-3384"/>
                  <a:pt x="8904595" y="48949"/>
                  <a:pt x="9236781" y="0"/>
                </a:cubicBezTo>
                <a:cubicBezTo>
                  <a:pt x="9568967" y="-48949"/>
                  <a:pt x="9791759" y="8973"/>
                  <a:pt x="10055230" y="0"/>
                </a:cubicBezTo>
                <a:cubicBezTo>
                  <a:pt x="10318701" y="-8973"/>
                  <a:pt x="10581735" y="70333"/>
                  <a:pt x="10756758" y="0"/>
                </a:cubicBezTo>
                <a:cubicBezTo>
                  <a:pt x="10931781" y="-70333"/>
                  <a:pt x="11494153" y="83552"/>
                  <a:pt x="11692128" y="0"/>
                </a:cubicBezTo>
                <a:cubicBezTo>
                  <a:pt x="11762519" y="285648"/>
                  <a:pt x="11637806" y="349444"/>
                  <a:pt x="11692128" y="596654"/>
                </a:cubicBezTo>
                <a:cubicBezTo>
                  <a:pt x="11746450" y="843864"/>
                  <a:pt x="11684802" y="1033173"/>
                  <a:pt x="11692128" y="1242574"/>
                </a:cubicBezTo>
                <a:cubicBezTo>
                  <a:pt x="11699454" y="1451975"/>
                  <a:pt x="11680266" y="1625698"/>
                  <a:pt x="11692128" y="1789963"/>
                </a:cubicBezTo>
                <a:cubicBezTo>
                  <a:pt x="11703990" y="1954228"/>
                  <a:pt x="11691547" y="2116367"/>
                  <a:pt x="11692128" y="2337352"/>
                </a:cubicBezTo>
                <a:cubicBezTo>
                  <a:pt x="11692709" y="2558337"/>
                  <a:pt x="11685609" y="2638900"/>
                  <a:pt x="11692128" y="2786211"/>
                </a:cubicBezTo>
                <a:cubicBezTo>
                  <a:pt x="11698647" y="2933522"/>
                  <a:pt x="11659696" y="3172140"/>
                  <a:pt x="11692128" y="3333600"/>
                </a:cubicBezTo>
                <a:cubicBezTo>
                  <a:pt x="11724560" y="3495060"/>
                  <a:pt x="11682576" y="3709213"/>
                  <a:pt x="11692128" y="3930255"/>
                </a:cubicBezTo>
                <a:cubicBezTo>
                  <a:pt x="11701680" y="4151297"/>
                  <a:pt x="11648692" y="4656989"/>
                  <a:pt x="11692128" y="4926503"/>
                </a:cubicBezTo>
                <a:cubicBezTo>
                  <a:pt x="11420918" y="4949311"/>
                  <a:pt x="11310665" y="4882744"/>
                  <a:pt x="11107522" y="4926503"/>
                </a:cubicBezTo>
                <a:cubicBezTo>
                  <a:pt x="10904379" y="4970262"/>
                  <a:pt x="10648491" y="4869468"/>
                  <a:pt x="10289073" y="4926503"/>
                </a:cubicBezTo>
                <a:cubicBezTo>
                  <a:pt x="9929655" y="4983538"/>
                  <a:pt x="9825866" y="4925989"/>
                  <a:pt x="9470624" y="4926503"/>
                </a:cubicBezTo>
                <a:cubicBezTo>
                  <a:pt x="9115382" y="4927017"/>
                  <a:pt x="9209745" y="4905014"/>
                  <a:pt x="9002939" y="4926503"/>
                </a:cubicBezTo>
                <a:cubicBezTo>
                  <a:pt x="8796134" y="4947992"/>
                  <a:pt x="8702163" y="4924000"/>
                  <a:pt x="8535253" y="4926503"/>
                </a:cubicBezTo>
                <a:cubicBezTo>
                  <a:pt x="8368343" y="4929006"/>
                  <a:pt x="8190483" y="4899825"/>
                  <a:pt x="8067568" y="4926503"/>
                </a:cubicBezTo>
                <a:cubicBezTo>
                  <a:pt x="7944654" y="4953181"/>
                  <a:pt x="7688170" y="4879871"/>
                  <a:pt x="7366041" y="4926503"/>
                </a:cubicBezTo>
                <a:cubicBezTo>
                  <a:pt x="7043912" y="4973135"/>
                  <a:pt x="7105535" y="4870395"/>
                  <a:pt x="6898356" y="4926503"/>
                </a:cubicBezTo>
                <a:cubicBezTo>
                  <a:pt x="6691177" y="4982611"/>
                  <a:pt x="6437654" y="4840420"/>
                  <a:pt x="6079907" y="4926503"/>
                </a:cubicBezTo>
                <a:cubicBezTo>
                  <a:pt x="5722160" y="5012586"/>
                  <a:pt x="5640291" y="4884839"/>
                  <a:pt x="5378379" y="4926503"/>
                </a:cubicBezTo>
                <a:cubicBezTo>
                  <a:pt x="5116467" y="4968167"/>
                  <a:pt x="4802664" y="4904132"/>
                  <a:pt x="4559930" y="4926503"/>
                </a:cubicBezTo>
                <a:cubicBezTo>
                  <a:pt x="4317196" y="4948874"/>
                  <a:pt x="4352270" y="4907472"/>
                  <a:pt x="4209166" y="4926503"/>
                </a:cubicBezTo>
                <a:cubicBezTo>
                  <a:pt x="4066062" y="4945534"/>
                  <a:pt x="4021484" y="4915390"/>
                  <a:pt x="3858402" y="4926503"/>
                </a:cubicBezTo>
                <a:cubicBezTo>
                  <a:pt x="3695320" y="4937616"/>
                  <a:pt x="3303748" y="4876328"/>
                  <a:pt x="3156875" y="4926503"/>
                </a:cubicBezTo>
                <a:cubicBezTo>
                  <a:pt x="3010002" y="4976678"/>
                  <a:pt x="2513614" y="4914407"/>
                  <a:pt x="2338426" y="4926503"/>
                </a:cubicBezTo>
                <a:cubicBezTo>
                  <a:pt x="2163238" y="4938599"/>
                  <a:pt x="2147047" y="4888805"/>
                  <a:pt x="1987662" y="4926503"/>
                </a:cubicBezTo>
                <a:cubicBezTo>
                  <a:pt x="1828277" y="4964201"/>
                  <a:pt x="1762553" y="4905226"/>
                  <a:pt x="1636898" y="4926503"/>
                </a:cubicBezTo>
                <a:cubicBezTo>
                  <a:pt x="1511243" y="4947780"/>
                  <a:pt x="1427884" y="4896781"/>
                  <a:pt x="1286134" y="4926503"/>
                </a:cubicBezTo>
                <a:cubicBezTo>
                  <a:pt x="1144384" y="4956225"/>
                  <a:pt x="952504" y="4916134"/>
                  <a:pt x="701528" y="4926503"/>
                </a:cubicBezTo>
                <a:cubicBezTo>
                  <a:pt x="450552" y="4936872"/>
                  <a:pt x="350729" y="4866228"/>
                  <a:pt x="0" y="4926503"/>
                </a:cubicBezTo>
                <a:cubicBezTo>
                  <a:pt x="-1700" y="4638885"/>
                  <a:pt x="9274" y="4577642"/>
                  <a:pt x="0" y="4329849"/>
                </a:cubicBezTo>
                <a:cubicBezTo>
                  <a:pt x="-9274" y="4082056"/>
                  <a:pt x="52721" y="3989310"/>
                  <a:pt x="0" y="3831725"/>
                </a:cubicBezTo>
                <a:cubicBezTo>
                  <a:pt x="-52721" y="3674140"/>
                  <a:pt x="1778" y="3487078"/>
                  <a:pt x="0" y="3185805"/>
                </a:cubicBezTo>
                <a:cubicBezTo>
                  <a:pt x="-1778" y="2884532"/>
                  <a:pt x="13571" y="2827923"/>
                  <a:pt x="0" y="2539886"/>
                </a:cubicBezTo>
                <a:cubicBezTo>
                  <a:pt x="-13571" y="2251849"/>
                  <a:pt x="67404" y="2111666"/>
                  <a:pt x="0" y="1943232"/>
                </a:cubicBezTo>
                <a:cubicBezTo>
                  <a:pt x="-67404" y="1774798"/>
                  <a:pt x="41596" y="1695119"/>
                  <a:pt x="0" y="1494373"/>
                </a:cubicBezTo>
                <a:cubicBezTo>
                  <a:pt x="-41596" y="1293627"/>
                  <a:pt x="63935" y="1131716"/>
                  <a:pt x="0" y="897718"/>
                </a:cubicBezTo>
                <a:cubicBezTo>
                  <a:pt x="-63935" y="663720"/>
                  <a:pt x="86057" y="297532"/>
                  <a:pt x="0" y="0"/>
                </a:cubicBezTo>
                <a:close/>
              </a:path>
            </a:pathLst>
          </a:custGeom>
          <a:solidFill>
            <a:schemeClr val="bg1"/>
          </a:solidFill>
          <a:ln w="38100">
            <a:solidFill>
              <a:srgbClr val="92D050"/>
            </a:solidFill>
            <a:extLst>
              <a:ext uri="{C807C97D-BFC1-408E-A445-0C87EB9F89A2}">
                <ask:lineSketchStyleProps xmlns:ask="http://schemas.microsoft.com/office/drawing/2018/sketchyshapes" sd="4213278234">
                  <a:prstGeom prst="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7D57D0A-65F2-DB6D-F468-F60D3EC6D17B}"/>
              </a:ext>
            </a:extLst>
          </p:cNvPr>
          <p:cNvSpPr/>
          <p:nvPr/>
        </p:nvSpPr>
        <p:spPr>
          <a:xfrm>
            <a:off x="448056" y="2281084"/>
            <a:ext cx="11314177" cy="3018426"/>
          </a:xfrm>
          <a:prstGeom prst="rect">
            <a:avLst/>
          </a:prstGeom>
          <a:solidFill>
            <a:srgbClr val="F26D46">
              <a:alpha val="4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9B80B21-BE9E-808D-4B9D-288C9A4D2E0B}"/>
              </a:ext>
            </a:extLst>
          </p:cNvPr>
          <p:cNvSpPr/>
          <p:nvPr/>
        </p:nvSpPr>
        <p:spPr>
          <a:xfrm>
            <a:off x="448056" y="5348787"/>
            <a:ext cx="11314177" cy="410668"/>
          </a:xfrm>
          <a:prstGeom prst="rect">
            <a:avLst/>
          </a:prstGeom>
          <a:solidFill>
            <a:srgbClr val="D6E446">
              <a:alpha val="4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tar: 8 Points 14">
            <a:extLst>
              <a:ext uri="{FF2B5EF4-FFF2-40B4-BE49-F238E27FC236}">
                <a16:creationId xmlns:a16="http://schemas.microsoft.com/office/drawing/2014/main" id="{0EB72AF8-510B-3ED5-68DF-8A6E6E13C005}"/>
              </a:ext>
            </a:extLst>
          </p:cNvPr>
          <p:cNvSpPr/>
          <p:nvPr/>
        </p:nvSpPr>
        <p:spPr>
          <a:xfrm>
            <a:off x="870713" y="2180603"/>
            <a:ext cx="584200" cy="566386"/>
          </a:xfrm>
          <a:prstGeom prst="star8">
            <a:avLst/>
          </a:prstGeom>
          <a:solidFill>
            <a:srgbClr val="FF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ln>
                  <a:solidFill>
                    <a:schemeClr val="tx1"/>
                  </a:solidFill>
                </a:ln>
                <a:latin typeface="UTM Avo" panose="02040603050506020204" pitchFamily="18" charset="0"/>
              </a:rPr>
              <a:t>1</a:t>
            </a:r>
          </a:p>
        </p:txBody>
      </p:sp>
      <p:sp>
        <p:nvSpPr>
          <p:cNvPr id="16" name="Star: 8 Points 15">
            <a:extLst>
              <a:ext uri="{FF2B5EF4-FFF2-40B4-BE49-F238E27FC236}">
                <a16:creationId xmlns:a16="http://schemas.microsoft.com/office/drawing/2014/main" id="{28B6A94B-7514-2BCA-CA84-3662D22F6506}"/>
              </a:ext>
            </a:extLst>
          </p:cNvPr>
          <p:cNvSpPr/>
          <p:nvPr/>
        </p:nvSpPr>
        <p:spPr>
          <a:xfrm>
            <a:off x="870713" y="5270928"/>
            <a:ext cx="584200" cy="566386"/>
          </a:xfrm>
          <a:prstGeom prst="star8">
            <a:avLst/>
          </a:prstGeom>
          <a:solidFill>
            <a:srgbClr val="FF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ln>
                  <a:solidFill>
                    <a:schemeClr val="tx1"/>
                  </a:solidFill>
                </a:ln>
                <a:latin typeface="UTM Avo" panose="02040603050506020204" pitchFamily="18" charset="0"/>
              </a:rPr>
              <a:t>2</a:t>
            </a:r>
          </a:p>
        </p:txBody>
      </p:sp>
      <p:sp>
        <p:nvSpPr>
          <p:cNvPr id="6" name="TextBox 5">
            <a:extLst>
              <a:ext uri="{FF2B5EF4-FFF2-40B4-BE49-F238E27FC236}">
                <a16:creationId xmlns:a16="http://schemas.microsoft.com/office/drawing/2014/main" id="{B11E59E7-5564-97B7-7E7D-5AA7C5D6AD60}"/>
              </a:ext>
            </a:extLst>
          </p:cNvPr>
          <p:cNvSpPr txBox="1"/>
          <p:nvPr/>
        </p:nvSpPr>
        <p:spPr>
          <a:xfrm>
            <a:off x="457200" y="1821139"/>
            <a:ext cx="11314177" cy="4401205"/>
          </a:xfrm>
          <a:prstGeom prst="rect">
            <a:avLst/>
          </a:prstGeom>
          <a:noFill/>
        </p:spPr>
        <p:txBody>
          <a:bodyPr wrap="square" rtlCol="0">
            <a:spAutoFit/>
          </a:bodyPr>
          <a:lstStyle/>
          <a:p>
            <a:pPr algn="ctr"/>
            <a:r>
              <a:rPr lang="vi-VN" sz="2800" b="1" dirty="0">
                <a:ln>
                  <a:solidFill>
                    <a:schemeClr val="tx1"/>
                  </a:solidFill>
                </a:ln>
                <a:latin typeface="UTM Avo" panose="02040603050506020204" pitchFamily="18" charset="0"/>
              </a:rPr>
              <a:t>Cuộc thi tài năng rừng xanh</a:t>
            </a:r>
            <a:endParaRPr lang="en-US" sz="2800" b="1" dirty="0">
              <a:ln>
                <a:solidFill>
                  <a:schemeClr val="tx1"/>
                </a:solidFill>
              </a:ln>
              <a:latin typeface="UTM Avo" panose="02040603050506020204" pitchFamily="18" charset="0"/>
            </a:endParaRPr>
          </a:p>
          <a:p>
            <a:pPr algn="just"/>
            <a:r>
              <a:rPr lang="en-US" sz="2800" dirty="0">
                <a:ln>
                  <a:solidFill>
                    <a:schemeClr val="tx1"/>
                  </a:solidFill>
                </a:ln>
                <a:latin typeface="UTM Avo" panose="02040603050506020204" pitchFamily="18" charset="0"/>
              </a:rPr>
              <a:t>	</a:t>
            </a:r>
            <a:r>
              <a:rPr lang="vi-VN" sz="2800" dirty="0">
                <a:ln>
                  <a:solidFill>
                    <a:schemeClr val="tx1"/>
                  </a:solidFill>
                </a:ln>
                <a:latin typeface="UTM Avo" panose="02040603050506020204" pitchFamily="18" charset="0"/>
              </a:rPr>
              <a:t>Mừng xuân, các con vật trong rừng tổ chức một cuộc thi tài năng. Đúng như dự kiến, cuộc thi mở đầu bằng tiết mục chim yểng bắt chước tiếng của một số loài vật. Tiếp theo là ca khúc “ng</a:t>
            </a:r>
            <a:r>
              <a:rPr lang="en-US" sz="2800" dirty="0">
                <a:ln>
                  <a:solidFill>
                    <a:schemeClr val="tx1"/>
                  </a:solidFill>
                </a:ln>
                <a:latin typeface="UTM Avo" panose="02040603050506020204" pitchFamily="18" charset="0"/>
              </a:rPr>
              <a:t>o</a:t>
            </a:r>
            <a:r>
              <a:rPr lang="vi-VN" sz="2800" dirty="0">
                <a:ln>
                  <a:solidFill>
                    <a:schemeClr val="tx1"/>
                  </a:solidFill>
                </a:ln>
                <a:latin typeface="UTM Avo" panose="02040603050506020204" pitchFamily="18" charset="0"/>
              </a:rPr>
              <a:t>ao ng</a:t>
            </a:r>
            <a:r>
              <a:rPr lang="en-US" sz="2800" dirty="0">
                <a:ln>
                  <a:solidFill>
                    <a:schemeClr val="tx1"/>
                  </a:solidFill>
                </a:ln>
                <a:latin typeface="UTM Avo" panose="02040603050506020204" pitchFamily="18" charset="0"/>
              </a:rPr>
              <a:t>o</a:t>
            </a:r>
            <a:r>
              <a:rPr lang="vi-VN" sz="2800" dirty="0">
                <a:ln>
                  <a:solidFill>
                    <a:schemeClr val="tx1"/>
                  </a:solidFill>
                </a:ln>
                <a:latin typeface="UTM Avo" panose="02040603050506020204" pitchFamily="18" charset="0"/>
              </a:rPr>
              <a:t>ao” của mèo rừng. Gõ kiến chỉ trong nháy mắt đã khoét được cái tổ xinh xắn. Chim công khiến khán giả say mê, </a:t>
            </a:r>
            <a:r>
              <a:rPr lang="en-US" sz="2800" dirty="0" err="1">
                <a:ln>
                  <a:solidFill>
                    <a:schemeClr val="tx1"/>
                  </a:solidFill>
                </a:ln>
                <a:latin typeface="UTM Avo" panose="02040603050506020204" pitchFamily="18" charset="0"/>
              </a:rPr>
              <a:t>chuếnh</a:t>
            </a:r>
            <a:r>
              <a:rPr lang="en-US" sz="2800" dirty="0">
                <a:ln>
                  <a:solidFill>
                    <a:schemeClr val="tx1"/>
                  </a:solidFill>
                </a:ln>
                <a:latin typeface="UTM Avo" panose="02040603050506020204" pitchFamily="18" charset="0"/>
              </a:rPr>
              <a:t> </a:t>
            </a:r>
            <a:r>
              <a:rPr lang="vi-VN" sz="2800" dirty="0">
                <a:ln>
                  <a:solidFill>
                    <a:schemeClr val="tx1"/>
                  </a:solidFill>
                </a:ln>
                <a:latin typeface="UTM Avo" panose="02040603050506020204" pitchFamily="18" charset="0"/>
              </a:rPr>
              <a:t>choáng vì điệu múa tuyệt đẹp. Vọoc xám với tiết mục đu cây điêu luyện làm tất cả trầm trồ thích thú.</a:t>
            </a:r>
            <a:endParaRPr lang="en-US" sz="2800" dirty="0">
              <a:ln>
                <a:solidFill>
                  <a:schemeClr val="tx1"/>
                </a:solidFill>
              </a:ln>
              <a:latin typeface="UTM Avo" panose="02040603050506020204" pitchFamily="18" charset="0"/>
            </a:endParaRPr>
          </a:p>
          <a:p>
            <a:pPr algn="just"/>
            <a:r>
              <a:rPr lang="en-US" sz="2800" dirty="0">
                <a:ln>
                  <a:solidFill>
                    <a:schemeClr val="tx1"/>
                  </a:solidFill>
                </a:ln>
                <a:latin typeface="UTM Avo" panose="02040603050506020204" pitchFamily="18" charset="0"/>
              </a:rPr>
              <a:t>	</a:t>
            </a:r>
          </a:p>
          <a:p>
            <a:pPr algn="just"/>
            <a:r>
              <a:rPr lang="en-US" sz="2800" dirty="0">
                <a:ln>
                  <a:solidFill>
                    <a:schemeClr val="tx1"/>
                  </a:solidFill>
                </a:ln>
                <a:latin typeface="UTM Avo" panose="02040603050506020204" pitchFamily="18" charset="0"/>
              </a:rPr>
              <a:t>            </a:t>
            </a:r>
            <a:r>
              <a:rPr lang="vi-VN" sz="2800">
                <a:ln>
                  <a:solidFill>
                    <a:schemeClr val="tx1"/>
                  </a:solidFill>
                </a:ln>
                <a:latin typeface="UTM Avo" panose="02040603050506020204" pitchFamily="18" charset="0"/>
              </a:rPr>
              <a:t>Các </a:t>
            </a:r>
            <a:r>
              <a:rPr lang="vi-VN" sz="2800" dirty="0">
                <a:ln>
                  <a:solidFill>
                    <a:schemeClr val="tx1"/>
                  </a:solidFill>
                </a:ln>
                <a:latin typeface="UTM Avo" panose="02040603050506020204" pitchFamily="18" charset="0"/>
              </a:rPr>
              <a:t>con vật đều xứng đáng nhận phần thưởng.</a:t>
            </a:r>
            <a:endParaRPr lang="en-US" sz="2800" dirty="0">
              <a:ln>
                <a:solidFill>
                  <a:schemeClr val="tx1"/>
                </a:solidFill>
              </a:ln>
              <a:latin typeface="UTM Avo" panose="02040603050506020204" pitchFamily="18" charset="0"/>
            </a:endParaRPr>
          </a:p>
          <a:p>
            <a:pPr algn="r"/>
            <a:r>
              <a:rPr lang="vi-VN" sz="2800" dirty="0">
                <a:ln>
                  <a:solidFill>
                    <a:schemeClr val="tx1"/>
                  </a:solidFill>
                </a:ln>
                <a:latin typeface="UTM Avo" panose="02040603050506020204" pitchFamily="18" charset="0"/>
              </a:rPr>
              <a:t>(Lâm Anh)</a:t>
            </a:r>
          </a:p>
        </p:txBody>
      </p:sp>
      <p:grpSp>
        <p:nvGrpSpPr>
          <p:cNvPr id="2" name="Group 1">
            <a:extLst>
              <a:ext uri="{FF2B5EF4-FFF2-40B4-BE49-F238E27FC236}">
                <a16:creationId xmlns:a16="http://schemas.microsoft.com/office/drawing/2014/main" id="{8EE6E562-D453-DAF5-49E1-974033891302}"/>
              </a:ext>
            </a:extLst>
          </p:cNvPr>
          <p:cNvGrpSpPr/>
          <p:nvPr/>
        </p:nvGrpSpPr>
        <p:grpSpPr>
          <a:xfrm>
            <a:off x="499871" y="275992"/>
            <a:ext cx="3060193" cy="1097280"/>
            <a:chOff x="249778" y="726257"/>
            <a:chExt cx="3060193" cy="1097280"/>
          </a:xfrm>
          <a:effectLst>
            <a:outerShdw blurRad="50800" dist="38100" dir="18900000" algn="bl" rotWithShape="0">
              <a:prstClr val="black">
                <a:alpha val="40000"/>
              </a:prstClr>
            </a:outerShdw>
          </a:effectLst>
        </p:grpSpPr>
        <p:sp>
          <p:nvSpPr>
            <p:cNvPr id="3" name="Rectangle: Rounded Corners 2">
              <a:extLst>
                <a:ext uri="{FF2B5EF4-FFF2-40B4-BE49-F238E27FC236}">
                  <a16:creationId xmlns:a16="http://schemas.microsoft.com/office/drawing/2014/main" id="{F33309AC-4AB6-97B4-6FD0-44672EF48251}"/>
                </a:ext>
              </a:extLst>
            </p:cNvPr>
            <p:cNvSpPr/>
            <p:nvPr/>
          </p:nvSpPr>
          <p:spPr>
            <a:xfrm>
              <a:off x="912720" y="837802"/>
              <a:ext cx="2397251" cy="914318"/>
            </a:xfrm>
            <a:prstGeom prst="roundRect">
              <a:avLst/>
            </a:prstGeom>
            <a:solidFill>
              <a:schemeClr val="bg1"/>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800" b="1" i="0" u="none" strike="noStrike" kern="0" cap="none" spc="0" normalizeH="0" baseline="0" noProof="0" dirty="0" err="1">
                  <a:ln>
                    <a:solidFill>
                      <a:sysClr val="windowText" lastClr="000000"/>
                    </a:solidFill>
                  </a:ln>
                  <a:solidFill>
                    <a:srgbClr val="92D050"/>
                  </a:solidFill>
                  <a:effectLst/>
                  <a:uLnTx/>
                  <a:uFillTx/>
                  <a:latin typeface="UTM Avo" panose="02040603050506020204" pitchFamily="18" charset="0"/>
                  <a:ea typeface="+mn-ea"/>
                  <a:cs typeface="+mn-cs"/>
                </a:rPr>
                <a:t>Đọc</a:t>
              </a:r>
              <a:endParaRPr kumimoji="0" lang="en-US" sz="4800" b="1" i="0" u="none" strike="noStrike" kern="0" cap="none" spc="0" normalizeH="0" baseline="0" noProof="0" dirty="0">
                <a:ln>
                  <a:solidFill>
                    <a:sysClr val="windowText" lastClr="000000"/>
                  </a:solidFill>
                </a:ln>
                <a:solidFill>
                  <a:srgbClr val="92D050"/>
                </a:solidFill>
                <a:effectLst/>
                <a:uLnTx/>
                <a:uFillTx/>
                <a:latin typeface="UTM Avo" panose="02040603050506020204" pitchFamily="18" charset="0"/>
                <a:ea typeface="+mn-ea"/>
                <a:cs typeface="+mn-cs"/>
              </a:endParaRPr>
            </a:p>
          </p:txBody>
        </p:sp>
        <p:sp>
          <p:nvSpPr>
            <p:cNvPr id="4" name="Oval 3">
              <a:extLst>
                <a:ext uri="{FF2B5EF4-FFF2-40B4-BE49-F238E27FC236}">
                  <a16:creationId xmlns:a16="http://schemas.microsoft.com/office/drawing/2014/main" id="{A0DD085D-3CDB-6576-86D8-B7136E433198}"/>
                </a:ext>
              </a:extLst>
            </p:cNvPr>
            <p:cNvSpPr/>
            <p:nvPr/>
          </p:nvSpPr>
          <p:spPr>
            <a:xfrm>
              <a:off x="249778" y="726257"/>
              <a:ext cx="1097280" cy="1097280"/>
            </a:xfrm>
            <a:prstGeom prst="ellipse">
              <a:avLst/>
            </a:prstGeom>
            <a:solidFill>
              <a:srgbClr val="92D05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5400" b="1" i="0" u="none" strike="noStrike" kern="0" cap="none" spc="0" normalizeH="0" baseline="0" noProof="0" dirty="0">
                  <a:ln>
                    <a:solidFill>
                      <a:prstClr val="black"/>
                    </a:solidFill>
                  </a:ln>
                  <a:solidFill>
                    <a:prstClr val="white"/>
                  </a:solidFill>
                  <a:effectLst/>
                  <a:uLnTx/>
                  <a:uFillTx/>
                  <a:latin typeface="UTM Avo" panose="02040603050506020204" pitchFamily="18" charset="0"/>
                  <a:ea typeface="+mn-ea"/>
                  <a:cs typeface="+mn-cs"/>
                </a:rPr>
                <a:t>2</a:t>
              </a:r>
            </a:p>
          </p:txBody>
        </p:sp>
      </p:grpSp>
      <p:grpSp>
        <p:nvGrpSpPr>
          <p:cNvPr id="10" name="Group 9">
            <a:extLst>
              <a:ext uri="{FF2B5EF4-FFF2-40B4-BE49-F238E27FC236}">
                <a16:creationId xmlns:a16="http://schemas.microsoft.com/office/drawing/2014/main" id="{187E679C-B95C-5639-9EC6-E284398F391E}"/>
              </a:ext>
            </a:extLst>
          </p:cNvPr>
          <p:cNvGrpSpPr/>
          <p:nvPr/>
        </p:nvGrpSpPr>
        <p:grpSpPr>
          <a:xfrm>
            <a:off x="6096000" y="203200"/>
            <a:ext cx="4655949" cy="1282992"/>
            <a:chOff x="10973264" y="-41249"/>
            <a:chExt cx="6669046" cy="1829558"/>
          </a:xfrm>
        </p:grpSpPr>
        <p:pic>
          <p:nvPicPr>
            <p:cNvPr id="11" name="Picture 10">
              <a:extLst>
                <a:ext uri="{FF2B5EF4-FFF2-40B4-BE49-F238E27FC236}">
                  <a16:creationId xmlns:a16="http://schemas.microsoft.com/office/drawing/2014/main" id="{CC9772A2-4294-3425-CBE8-D45CBE597CE8}"/>
                </a:ext>
              </a:extLst>
            </p:cNvPr>
            <p:cNvPicPr>
              <a:picLocks noChangeAspect="1"/>
            </p:cNvPicPr>
            <p:nvPr/>
          </p:nvPicPr>
          <p:blipFill>
            <a:blip r:embed="rId2"/>
            <a:stretch>
              <a:fillRect/>
            </a:stretch>
          </p:blipFill>
          <p:spPr>
            <a:xfrm>
              <a:off x="12039600" y="296292"/>
              <a:ext cx="5602710" cy="1176630"/>
            </a:xfrm>
            <a:prstGeom prst="rect">
              <a:avLst/>
            </a:prstGeom>
          </p:spPr>
        </p:pic>
        <p:pic>
          <p:nvPicPr>
            <p:cNvPr id="12" name="Picture 11">
              <a:extLst>
                <a:ext uri="{FF2B5EF4-FFF2-40B4-BE49-F238E27FC236}">
                  <a16:creationId xmlns:a16="http://schemas.microsoft.com/office/drawing/2014/main" id="{45748DC8-BEB3-D63A-6C1F-48E6AA6818B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73264" y="-41249"/>
              <a:ext cx="1838286" cy="1829558"/>
            </a:xfrm>
            <a:prstGeom prst="rect">
              <a:avLst/>
            </a:prstGeom>
          </p:spPr>
        </p:pic>
      </p:grpSp>
    </p:spTree>
    <p:extLst>
      <p:ext uri="{BB962C8B-B14F-4D97-AF65-F5344CB8AC3E}">
        <p14:creationId xmlns:p14="http://schemas.microsoft.com/office/powerpoint/2010/main" val="15106846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inVertical)">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barn(inVertical)">
                                      <p:cBhvr>
                                        <p:cTn id="20" dur="500"/>
                                        <p:tgtEl>
                                          <p:spTgt spid="16"/>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28A4FD1-2160-85E9-9EF2-69FC86BEF893}"/>
              </a:ext>
            </a:extLst>
          </p:cNvPr>
          <p:cNvGrpSpPr/>
          <p:nvPr/>
        </p:nvGrpSpPr>
        <p:grpSpPr>
          <a:xfrm>
            <a:off x="499871" y="275992"/>
            <a:ext cx="6381575" cy="1097280"/>
            <a:chOff x="249778" y="726257"/>
            <a:chExt cx="6381575" cy="1097280"/>
          </a:xfrm>
          <a:effectLst>
            <a:outerShdw blurRad="50800" dist="38100" dir="18900000" algn="bl" rotWithShape="0">
              <a:prstClr val="black">
                <a:alpha val="40000"/>
              </a:prstClr>
            </a:outerShdw>
          </a:effectLst>
        </p:grpSpPr>
        <p:sp>
          <p:nvSpPr>
            <p:cNvPr id="3" name="Rectangle: Rounded Corners 2">
              <a:extLst>
                <a:ext uri="{FF2B5EF4-FFF2-40B4-BE49-F238E27FC236}">
                  <a16:creationId xmlns:a16="http://schemas.microsoft.com/office/drawing/2014/main" id="{80AFCB99-D01F-3DD8-CCD2-1AC9EB622BEE}"/>
                </a:ext>
              </a:extLst>
            </p:cNvPr>
            <p:cNvSpPr/>
            <p:nvPr/>
          </p:nvSpPr>
          <p:spPr>
            <a:xfrm>
              <a:off x="912721" y="837802"/>
              <a:ext cx="5718632" cy="914318"/>
            </a:xfrm>
            <a:prstGeom prst="roundRect">
              <a:avLst/>
            </a:prstGeom>
            <a:solidFill>
              <a:schemeClr val="bg1"/>
            </a:solidFill>
            <a:ln w="127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0" cap="none" spc="0" normalizeH="0" baseline="0" noProof="0" dirty="0" err="1">
                  <a:ln>
                    <a:solidFill>
                      <a:sysClr val="windowText" lastClr="000000"/>
                    </a:solidFill>
                  </a:ln>
                  <a:solidFill>
                    <a:srgbClr val="92D050"/>
                  </a:solidFill>
                  <a:effectLst/>
                  <a:uLnTx/>
                  <a:uFillTx/>
                  <a:latin typeface="UTM Avo" panose="02040603050506020204" pitchFamily="18" charset="0"/>
                  <a:ea typeface="+mn-ea"/>
                  <a:cs typeface="+mn-cs"/>
                </a:rPr>
                <a:t>Trả</a:t>
              </a:r>
              <a:r>
                <a:rPr kumimoji="0" lang="en-US" sz="4800" b="1" i="0" u="none" strike="noStrike" kern="0" cap="none" spc="0" normalizeH="0" baseline="0" noProof="0" dirty="0">
                  <a:ln>
                    <a:solidFill>
                      <a:sysClr val="windowText" lastClr="000000"/>
                    </a:solidFill>
                  </a:ln>
                  <a:solidFill>
                    <a:srgbClr val="92D050"/>
                  </a:solidFill>
                  <a:effectLst/>
                  <a:uLnTx/>
                  <a:uFillTx/>
                  <a:latin typeface="UTM Avo" panose="02040603050506020204" pitchFamily="18" charset="0"/>
                  <a:ea typeface="+mn-ea"/>
                  <a:cs typeface="+mn-cs"/>
                </a:rPr>
                <a:t> </a:t>
              </a:r>
              <a:r>
                <a:rPr kumimoji="0" lang="en-US" sz="4800" b="1" i="0" u="none" strike="noStrike" kern="0" cap="none" spc="0" normalizeH="0" baseline="0" noProof="0" dirty="0" err="1">
                  <a:ln>
                    <a:solidFill>
                      <a:sysClr val="windowText" lastClr="000000"/>
                    </a:solidFill>
                  </a:ln>
                  <a:solidFill>
                    <a:srgbClr val="92D050"/>
                  </a:solidFill>
                  <a:effectLst/>
                  <a:uLnTx/>
                  <a:uFillTx/>
                  <a:latin typeface="UTM Avo" panose="02040603050506020204" pitchFamily="18" charset="0"/>
                  <a:ea typeface="+mn-ea"/>
                  <a:cs typeface="+mn-cs"/>
                </a:rPr>
                <a:t>lời</a:t>
              </a:r>
              <a:r>
                <a:rPr kumimoji="0" lang="en-US" sz="4800" b="1" i="0" u="none" strike="noStrike" kern="0" cap="none" spc="0" normalizeH="0" baseline="0" noProof="0" dirty="0">
                  <a:ln>
                    <a:solidFill>
                      <a:sysClr val="windowText" lastClr="000000"/>
                    </a:solidFill>
                  </a:ln>
                  <a:solidFill>
                    <a:srgbClr val="92D050"/>
                  </a:solidFill>
                  <a:effectLst/>
                  <a:uLnTx/>
                  <a:uFillTx/>
                  <a:latin typeface="UTM Avo" panose="02040603050506020204" pitchFamily="18" charset="0"/>
                  <a:ea typeface="+mn-ea"/>
                  <a:cs typeface="+mn-cs"/>
                </a:rPr>
                <a:t> </a:t>
              </a:r>
              <a:r>
                <a:rPr kumimoji="0" lang="en-US" sz="4800" b="1" i="0" u="none" strike="noStrike" kern="0" cap="none" spc="0" normalizeH="0" baseline="0" noProof="0" dirty="0" err="1">
                  <a:ln>
                    <a:solidFill>
                      <a:sysClr val="windowText" lastClr="000000"/>
                    </a:solidFill>
                  </a:ln>
                  <a:solidFill>
                    <a:srgbClr val="92D050"/>
                  </a:solidFill>
                  <a:effectLst/>
                  <a:uLnTx/>
                  <a:uFillTx/>
                  <a:latin typeface="UTM Avo" panose="02040603050506020204" pitchFamily="18" charset="0"/>
                  <a:ea typeface="+mn-ea"/>
                  <a:cs typeface="+mn-cs"/>
                </a:rPr>
                <a:t>câu</a:t>
              </a:r>
              <a:r>
                <a:rPr kumimoji="0" lang="en-US" sz="4800" b="1" i="0" u="none" strike="noStrike" kern="0" cap="none" spc="0" normalizeH="0" baseline="0" noProof="0" dirty="0">
                  <a:ln>
                    <a:solidFill>
                      <a:sysClr val="windowText" lastClr="000000"/>
                    </a:solidFill>
                  </a:ln>
                  <a:solidFill>
                    <a:srgbClr val="92D050"/>
                  </a:solidFill>
                  <a:effectLst/>
                  <a:uLnTx/>
                  <a:uFillTx/>
                  <a:latin typeface="UTM Avo" panose="02040603050506020204" pitchFamily="18" charset="0"/>
                  <a:ea typeface="+mn-ea"/>
                  <a:cs typeface="+mn-cs"/>
                </a:rPr>
                <a:t> </a:t>
              </a:r>
              <a:r>
                <a:rPr kumimoji="0" lang="en-US" sz="4800" b="1" i="0" u="none" strike="noStrike" kern="0" cap="none" spc="0" normalizeH="0" baseline="0" noProof="0" dirty="0" err="1">
                  <a:ln>
                    <a:solidFill>
                      <a:sysClr val="windowText" lastClr="000000"/>
                    </a:solidFill>
                  </a:ln>
                  <a:solidFill>
                    <a:srgbClr val="92D050"/>
                  </a:solidFill>
                  <a:effectLst/>
                  <a:uLnTx/>
                  <a:uFillTx/>
                  <a:latin typeface="UTM Avo" panose="02040603050506020204" pitchFamily="18" charset="0"/>
                  <a:ea typeface="+mn-ea"/>
                  <a:cs typeface="+mn-cs"/>
                </a:rPr>
                <a:t>hỏi</a:t>
              </a:r>
              <a:endParaRPr kumimoji="0" lang="en-US" sz="4800" b="1" i="0" u="none" strike="noStrike" kern="0" cap="none" spc="0" normalizeH="0" baseline="0" noProof="0" dirty="0">
                <a:ln>
                  <a:solidFill>
                    <a:sysClr val="windowText" lastClr="000000"/>
                  </a:solidFill>
                </a:ln>
                <a:solidFill>
                  <a:srgbClr val="92D050"/>
                </a:solidFill>
                <a:effectLst/>
                <a:uLnTx/>
                <a:uFillTx/>
                <a:latin typeface="UTM Avo" panose="02040603050506020204" pitchFamily="18" charset="0"/>
                <a:ea typeface="+mn-ea"/>
                <a:cs typeface="+mn-cs"/>
              </a:endParaRPr>
            </a:p>
          </p:txBody>
        </p:sp>
        <p:sp>
          <p:nvSpPr>
            <p:cNvPr id="4" name="Oval 3">
              <a:extLst>
                <a:ext uri="{FF2B5EF4-FFF2-40B4-BE49-F238E27FC236}">
                  <a16:creationId xmlns:a16="http://schemas.microsoft.com/office/drawing/2014/main" id="{5DFD7545-6BEA-E74B-B169-C52E1961E8D6}"/>
                </a:ext>
              </a:extLst>
            </p:cNvPr>
            <p:cNvSpPr/>
            <p:nvPr/>
          </p:nvSpPr>
          <p:spPr>
            <a:xfrm>
              <a:off x="249778" y="726257"/>
              <a:ext cx="1097280" cy="1097280"/>
            </a:xfrm>
            <a:prstGeom prst="ellipse">
              <a:avLst/>
            </a:prstGeom>
            <a:solidFill>
              <a:srgbClr val="92D050"/>
            </a:solidFill>
            <a:ln w="127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0" cap="none" spc="0" normalizeH="0" baseline="0" noProof="0" dirty="0">
                  <a:ln>
                    <a:solidFill>
                      <a:prstClr val="black"/>
                    </a:solidFill>
                  </a:ln>
                  <a:solidFill>
                    <a:prstClr val="white"/>
                  </a:solidFill>
                  <a:effectLst/>
                  <a:uLnTx/>
                  <a:uFillTx/>
                  <a:latin typeface="UTM Avo" panose="02040603050506020204" pitchFamily="18" charset="0"/>
                  <a:ea typeface="+mn-ea"/>
                  <a:cs typeface="+mn-cs"/>
                </a:rPr>
                <a:t>3</a:t>
              </a:r>
            </a:p>
          </p:txBody>
        </p:sp>
      </p:grpSp>
      <p:grpSp>
        <p:nvGrpSpPr>
          <p:cNvPr id="7" name="Group 6">
            <a:extLst>
              <a:ext uri="{FF2B5EF4-FFF2-40B4-BE49-F238E27FC236}">
                <a16:creationId xmlns:a16="http://schemas.microsoft.com/office/drawing/2014/main" id="{BEFD7074-EBA3-04EA-B4A8-16580EF110C2}"/>
              </a:ext>
            </a:extLst>
          </p:cNvPr>
          <p:cNvGrpSpPr/>
          <p:nvPr/>
        </p:nvGrpSpPr>
        <p:grpSpPr>
          <a:xfrm>
            <a:off x="228342" y="4446573"/>
            <a:ext cx="8331214" cy="773301"/>
            <a:chOff x="228342" y="4446573"/>
            <a:chExt cx="8331214" cy="773301"/>
          </a:xfrm>
        </p:grpSpPr>
        <p:sp>
          <p:nvSpPr>
            <p:cNvPr id="5" name="Rectangle: Rounded Corners 4">
              <a:extLst>
                <a:ext uri="{FF2B5EF4-FFF2-40B4-BE49-F238E27FC236}">
                  <a16:creationId xmlns:a16="http://schemas.microsoft.com/office/drawing/2014/main" id="{052EEA6D-65F4-495C-5E2D-E064B1028C7A}"/>
                </a:ext>
              </a:extLst>
            </p:cNvPr>
            <p:cNvSpPr/>
            <p:nvPr/>
          </p:nvSpPr>
          <p:spPr>
            <a:xfrm>
              <a:off x="228342" y="4446573"/>
              <a:ext cx="8331214" cy="773301"/>
            </a:xfrm>
            <a:prstGeom prst="roundRect">
              <a:avLst/>
            </a:prstGeom>
            <a:solidFill>
              <a:schemeClr val="bg1"/>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1DAA215-07F6-0CDC-BA30-9A88BAC36974}"/>
                </a:ext>
              </a:extLst>
            </p:cNvPr>
            <p:cNvSpPr txBox="1"/>
            <p:nvPr/>
          </p:nvSpPr>
          <p:spPr>
            <a:xfrm>
              <a:off x="286788" y="4571613"/>
              <a:ext cx="8214322" cy="523220"/>
            </a:xfrm>
            <a:prstGeom prst="rect">
              <a:avLst/>
            </a:prstGeom>
            <a:noFill/>
          </p:spPr>
          <p:txBody>
            <a:bodyPr wrap="square" rtlCol="0">
              <a:spAutoFit/>
            </a:bodyPr>
            <a:lstStyle/>
            <a:p>
              <a:pPr algn="just"/>
              <a:r>
                <a:rPr lang="en-US" sz="2800" dirty="0">
                  <a:ln>
                    <a:solidFill>
                      <a:schemeClr val="tx1"/>
                    </a:solidFill>
                  </a:ln>
                  <a:latin typeface="UTM Avo" panose="02040603050506020204" pitchFamily="18" charset="0"/>
                </a:rPr>
                <a:t>a) </a:t>
              </a:r>
              <a:r>
                <a:rPr lang="en-US" sz="2800" dirty="0" err="1">
                  <a:ln>
                    <a:solidFill>
                      <a:schemeClr val="tx1"/>
                    </a:solidFill>
                  </a:ln>
                  <a:latin typeface="UTM Avo" panose="02040603050506020204" pitchFamily="18" charset="0"/>
                </a:rPr>
                <a:t>Cuộc</a:t>
              </a:r>
              <a:r>
                <a:rPr lang="en-US" sz="2800" dirty="0">
                  <a:ln>
                    <a:solidFill>
                      <a:schemeClr val="tx1"/>
                    </a:solidFill>
                  </a:ln>
                  <a:latin typeface="UTM Avo" panose="02040603050506020204" pitchFamily="18" charset="0"/>
                </a:rPr>
                <a:t> </a:t>
              </a:r>
              <a:r>
                <a:rPr lang="en-US" sz="2800" dirty="0" err="1">
                  <a:ln>
                    <a:solidFill>
                      <a:schemeClr val="tx1"/>
                    </a:solidFill>
                  </a:ln>
                  <a:latin typeface="UTM Avo" panose="02040603050506020204" pitchFamily="18" charset="0"/>
                </a:rPr>
                <a:t>thi</a:t>
              </a:r>
              <a:r>
                <a:rPr lang="en-US" sz="2800" dirty="0">
                  <a:ln>
                    <a:solidFill>
                      <a:schemeClr val="tx1"/>
                    </a:solidFill>
                  </a:ln>
                  <a:latin typeface="UTM Avo" panose="02040603050506020204" pitchFamily="18" charset="0"/>
                </a:rPr>
                <a:t> </a:t>
              </a:r>
              <a:r>
                <a:rPr lang="en-US" sz="2800" dirty="0" err="1">
                  <a:ln>
                    <a:solidFill>
                      <a:schemeClr val="tx1"/>
                    </a:solidFill>
                  </a:ln>
                  <a:latin typeface="UTM Avo" panose="02040603050506020204" pitchFamily="18" charset="0"/>
                </a:rPr>
                <a:t>có</a:t>
              </a:r>
              <a:r>
                <a:rPr lang="en-US" sz="2800" dirty="0">
                  <a:ln>
                    <a:solidFill>
                      <a:schemeClr val="tx1"/>
                    </a:solidFill>
                  </a:ln>
                  <a:latin typeface="UTM Avo" panose="02040603050506020204" pitchFamily="18" charset="0"/>
                </a:rPr>
                <a:t> </a:t>
              </a:r>
              <a:r>
                <a:rPr lang="en-US" sz="2800" dirty="0" err="1">
                  <a:ln>
                    <a:solidFill>
                      <a:schemeClr val="tx1"/>
                    </a:solidFill>
                  </a:ln>
                  <a:latin typeface="UTM Avo" panose="02040603050506020204" pitchFamily="18" charset="0"/>
                </a:rPr>
                <a:t>những</a:t>
              </a:r>
              <a:r>
                <a:rPr lang="en-US" sz="2800" dirty="0">
                  <a:ln>
                    <a:solidFill>
                      <a:schemeClr val="tx1"/>
                    </a:solidFill>
                  </a:ln>
                  <a:latin typeface="UTM Avo" panose="02040603050506020204" pitchFamily="18" charset="0"/>
                </a:rPr>
                <a:t> con </a:t>
              </a:r>
              <a:r>
                <a:rPr lang="en-US" sz="2800" dirty="0" err="1">
                  <a:ln>
                    <a:solidFill>
                      <a:schemeClr val="tx1"/>
                    </a:solidFill>
                  </a:ln>
                  <a:latin typeface="UTM Avo" panose="02040603050506020204" pitchFamily="18" charset="0"/>
                </a:rPr>
                <a:t>vật</a:t>
              </a:r>
              <a:r>
                <a:rPr lang="en-US" sz="2800" dirty="0">
                  <a:ln>
                    <a:solidFill>
                      <a:schemeClr val="tx1"/>
                    </a:solidFill>
                  </a:ln>
                  <a:latin typeface="UTM Avo" panose="02040603050506020204" pitchFamily="18" charset="0"/>
                </a:rPr>
                <a:t> </a:t>
              </a:r>
              <a:r>
                <a:rPr lang="en-US" sz="2800" dirty="0" err="1">
                  <a:ln>
                    <a:solidFill>
                      <a:schemeClr val="tx1"/>
                    </a:solidFill>
                  </a:ln>
                  <a:latin typeface="UTM Avo" panose="02040603050506020204" pitchFamily="18" charset="0"/>
                </a:rPr>
                <a:t>nào</a:t>
              </a:r>
              <a:r>
                <a:rPr lang="en-US" sz="2800" dirty="0">
                  <a:ln>
                    <a:solidFill>
                      <a:schemeClr val="tx1"/>
                    </a:solidFill>
                  </a:ln>
                  <a:latin typeface="UTM Avo" panose="02040603050506020204" pitchFamily="18" charset="0"/>
                </a:rPr>
                <a:t> </a:t>
              </a:r>
              <a:r>
                <a:rPr lang="en-US" sz="2800" dirty="0" err="1">
                  <a:ln>
                    <a:solidFill>
                      <a:schemeClr val="tx1"/>
                    </a:solidFill>
                  </a:ln>
                  <a:latin typeface="UTM Avo" panose="02040603050506020204" pitchFamily="18" charset="0"/>
                </a:rPr>
                <a:t>tham</a:t>
              </a:r>
              <a:r>
                <a:rPr lang="en-US" sz="2800" dirty="0">
                  <a:ln>
                    <a:solidFill>
                      <a:schemeClr val="tx1"/>
                    </a:solidFill>
                  </a:ln>
                  <a:latin typeface="UTM Avo" panose="02040603050506020204" pitchFamily="18" charset="0"/>
                </a:rPr>
                <a:t> </a:t>
              </a:r>
              <a:r>
                <a:rPr lang="en-US" sz="2800" dirty="0" err="1">
                  <a:ln>
                    <a:solidFill>
                      <a:schemeClr val="tx1"/>
                    </a:solidFill>
                  </a:ln>
                  <a:latin typeface="UTM Avo" panose="02040603050506020204" pitchFamily="18" charset="0"/>
                </a:rPr>
                <a:t>gia</a:t>
              </a:r>
              <a:r>
                <a:rPr lang="en-US" sz="2800" dirty="0">
                  <a:ln>
                    <a:solidFill>
                      <a:schemeClr val="tx1"/>
                    </a:solidFill>
                  </a:ln>
                  <a:latin typeface="UTM Avo" panose="02040603050506020204" pitchFamily="18" charset="0"/>
                </a:rPr>
                <a:t>?</a:t>
              </a:r>
            </a:p>
          </p:txBody>
        </p:sp>
      </p:grpSp>
      <p:grpSp>
        <p:nvGrpSpPr>
          <p:cNvPr id="8" name="Group 7">
            <a:extLst>
              <a:ext uri="{FF2B5EF4-FFF2-40B4-BE49-F238E27FC236}">
                <a16:creationId xmlns:a16="http://schemas.microsoft.com/office/drawing/2014/main" id="{B2913AEF-BCC3-9AF7-0E68-237C20030731}"/>
              </a:ext>
            </a:extLst>
          </p:cNvPr>
          <p:cNvGrpSpPr/>
          <p:nvPr/>
        </p:nvGrpSpPr>
        <p:grpSpPr>
          <a:xfrm>
            <a:off x="1597151" y="5430995"/>
            <a:ext cx="10448158" cy="1151013"/>
            <a:chOff x="228342" y="4446573"/>
            <a:chExt cx="8331214" cy="1079147"/>
          </a:xfrm>
        </p:grpSpPr>
        <p:sp>
          <p:nvSpPr>
            <p:cNvPr id="9" name="Rectangle: Rounded Corners 8">
              <a:extLst>
                <a:ext uri="{FF2B5EF4-FFF2-40B4-BE49-F238E27FC236}">
                  <a16:creationId xmlns:a16="http://schemas.microsoft.com/office/drawing/2014/main" id="{99F3832E-F7A6-8709-6D3F-1564A6C5B7B1}"/>
                </a:ext>
              </a:extLst>
            </p:cNvPr>
            <p:cNvSpPr/>
            <p:nvPr/>
          </p:nvSpPr>
          <p:spPr>
            <a:xfrm>
              <a:off x="228342" y="4446573"/>
              <a:ext cx="8331214" cy="1079147"/>
            </a:xfrm>
            <a:prstGeom prst="roundRect">
              <a:avLst/>
            </a:prstGeom>
            <a:solidFill>
              <a:schemeClr val="bg1"/>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4D7C1166-2979-9266-D1A9-A2CAC07DC84B}"/>
                </a:ext>
              </a:extLst>
            </p:cNvPr>
            <p:cNvSpPr txBox="1"/>
            <p:nvPr/>
          </p:nvSpPr>
          <p:spPr>
            <a:xfrm>
              <a:off x="286788" y="4538878"/>
              <a:ext cx="8214322" cy="894535"/>
            </a:xfrm>
            <a:prstGeom prst="rect">
              <a:avLst/>
            </a:prstGeom>
            <a:noFill/>
          </p:spPr>
          <p:txBody>
            <a:bodyPr wrap="square" rtlCol="0">
              <a:spAutoFit/>
            </a:bodyPr>
            <a:lstStyle/>
            <a:p>
              <a:pPr algn="just"/>
              <a:r>
                <a:rPr lang="en-US" sz="2800" dirty="0" err="1">
                  <a:ln>
                    <a:solidFill>
                      <a:srgbClr val="00B050"/>
                    </a:solidFill>
                  </a:ln>
                  <a:solidFill>
                    <a:srgbClr val="00B050"/>
                  </a:solidFill>
                  <a:latin typeface="UTM Avo" panose="02040603050506020204" pitchFamily="18" charset="0"/>
                </a:rPr>
                <a:t>Cuộc</a:t>
              </a:r>
              <a:r>
                <a:rPr lang="en-US" sz="2800" dirty="0">
                  <a:ln>
                    <a:solidFill>
                      <a:srgbClr val="00B050"/>
                    </a:solidFill>
                  </a:ln>
                  <a:solidFill>
                    <a:srgbClr val="00B050"/>
                  </a:solidFill>
                  <a:latin typeface="UTM Avo" panose="02040603050506020204" pitchFamily="18" charset="0"/>
                </a:rPr>
                <a:t> </a:t>
              </a:r>
              <a:r>
                <a:rPr lang="en-US" sz="2800" dirty="0" err="1">
                  <a:ln>
                    <a:solidFill>
                      <a:srgbClr val="00B050"/>
                    </a:solidFill>
                  </a:ln>
                  <a:solidFill>
                    <a:srgbClr val="00B050"/>
                  </a:solidFill>
                  <a:latin typeface="UTM Avo" panose="02040603050506020204" pitchFamily="18" charset="0"/>
                </a:rPr>
                <a:t>thi</a:t>
              </a:r>
              <a:r>
                <a:rPr lang="en-US" sz="2800" dirty="0">
                  <a:ln>
                    <a:solidFill>
                      <a:srgbClr val="00B050"/>
                    </a:solidFill>
                  </a:ln>
                  <a:solidFill>
                    <a:srgbClr val="00B050"/>
                  </a:solidFill>
                  <a:latin typeface="UTM Avo" panose="02040603050506020204" pitchFamily="18" charset="0"/>
                </a:rPr>
                <a:t> </a:t>
              </a:r>
              <a:r>
                <a:rPr lang="en-US" sz="2800" dirty="0" err="1">
                  <a:ln>
                    <a:solidFill>
                      <a:srgbClr val="00B050"/>
                    </a:solidFill>
                  </a:ln>
                  <a:solidFill>
                    <a:srgbClr val="00B050"/>
                  </a:solidFill>
                  <a:latin typeface="UTM Avo" panose="02040603050506020204" pitchFamily="18" charset="0"/>
                </a:rPr>
                <a:t>có</a:t>
              </a:r>
              <a:r>
                <a:rPr lang="en-US" sz="2800" dirty="0">
                  <a:ln>
                    <a:solidFill>
                      <a:srgbClr val="00B050"/>
                    </a:solidFill>
                  </a:ln>
                  <a:solidFill>
                    <a:srgbClr val="00B050"/>
                  </a:solidFill>
                  <a:latin typeface="UTM Avo" panose="02040603050506020204" pitchFamily="18" charset="0"/>
                </a:rPr>
                <a:t> </a:t>
              </a:r>
              <a:r>
                <a:rPr lang="en-US" sz="2800" dirty="0" err="1">
                  <a:ln>
                    <a:solidFill>
                      <a:srgbClr val="00B050"/>
                    </a:solidFill>
                  </a:ln>
                  <a:solidFill>
                    <a:srgbClr val="00B050"/>
                  </a:solidFill>
                  <a:latin typeface="UTM Avo" panose="02040603050506020204" pitchFamily="18" charset="0"/>
                </a:rPr>
                <a:t>sự</a:t>
              </a:r>
              <a:r>
                <a:rPr lang="en-US" sz="2800" dirty="0">
                  <a:ln>
                    <a:solidFill>
                      <a:srgbClr val="00B050"/>
                    </a:solidFill>
                  </a:ln>
                  <a:solidFill>
                    <a:srgbClr val="00B050"/>
                  </a:solidFill>
                  <a:latin typeface="UTM Avo" panose="02040603050506020204" pitchFamily="18" charset="0"/>
                </a:rPr>
                <a:t> </a:t>
              </a:r>
              <a:r>
                <a:rPr lang="en-US" sz="2800" dirty="0" err="1">
                  <a:ln>
                    <a:solidFill>
                      <a:srgbClr val="00B050"/>
                    </a:solidFill>
                  </a:ln>
                  <a:solidFill>
                    <a:srgbClr val="00B050"/>
                  </a:solidFill>
                  <a:latin typeface="UTM Avo" panose="02040603050506020204" pitchFamily="18" charset="0"/>
                </a:rPr>
                <a:t>tham</a:t>
              </a:r>
              <a:r>
                <a:rPr lang="en-US" sz="2800" dirty="0">
                  <a:ln>
                    <a:solidFill>
                      <a:srgbClr val="00B050"/>
                    </a:solidFill>
                  </a:ln>
                  <a:solidFill>
                    <a:srgbClr val="00B050"/>
                  </a:solidFill>
                  <a:latin typeface="UTM Avo" panose="02040603050506020204" pitchFamily="18" charset="0"/>
                </a:rPr>
                <a:t> </a:t>
              </a:r>
              <a:r>
                <a:rPr lang="en-US" sz="2800" dirty="0" err="1">
                  <a:ln>
                    <a:solidFill>
                      <a:srgbClr val="00B050"/>
                    </a:solidFill>
                  </a:ln>
                  <a:solidFill>
                    <a:srgbClr val="00B050"/>
                  </a:solidFill>
                  <a:latin typeface="UTM Avo" panose="02040603050506020204" pitchFamily="18" charset="0"/>
                </a:rPr>
                <a:t>gia</a:t>
              </a:r>
              <a:r>
                <a:rPr lang="en-US" sz="2800" dirty="0">
                  <a:ln>
                    <a:solidFill>
                      <a:srgbClr val="00B050"/>
                    </a:solidFill>
                  </a:ln>
                  <a:solidFill>
                    <a:srgbClr val="00B050"/>
                  </a:solidFill>
                  <a:latin typeface="UTM Avo" panose="02040603050506020204" pitchFamily="18" charset="0"/>
                </a:rPr>
                <a:t> </a:t>
              </a:r>
              <a:r>
                <a:rPr lang="en-US" sz="2800" dirty="0" err="1">
                  <a:ln>
                    <a:solidFill>
                      <a:srgbClr val="00B050"/>
                    </a:solidFill>
                  </a:ln>
                  <a:solidFill>
                    <a:srgbClr val="00B050"/>
                  </a:solidFill>
                  <a:latin typeface="UTM Avo" panose="02040603050506020204" pitchFamily="18" charset="0"/>
                </a:rPr>
                <a:t>của</a:t>
              </a:r>
              <a:r>
                <a:rPr lang="en-US" sz="2800" dirty="0">
                  <a:ln>
                    <a:solidFill>
                      <a:srgbClr val="00B050"/>
                    </a:solidFill>
                  </a:ln>
                  <a:solidFill>
                    <a:srgbClr val="00B050"/>
                  </a:solidFill>
                  <a:latin typeface="UTM Avo" panose="02040603050506020204" pitchFamily="18" charset="0"/>
                </a:rPr>
                <a:t>: </a:t>
              </a:r>
              <a:r>
                <a:rPr lang="en-US" sz="2800" b="1" dirty="0" err="1">
                  <a:ln>
                    <a:solidFill>
                      <a:schemeClr val="tx1"/>
                    </a:solidFill>
                  </a:ln>
                  <a:solidFill>
                    <a:srgbClr val="FF6699"/>
                  </a:solidFill>
                  <a:latin typeface="UTM Avo" panose="02040603050506020204" pitchFamily="18" charset="0"/>
                </a:rPr>
                <a:t>chim</a:t>
              </a:r>
              <a:r>
                <a:rPr lang="en-US" sz="2800" b="1" dirty="0">
                  <a:ln>
                    <a:solidFill>
                      <a:schemeClr val="tx1"/>
                    </a:solidFill>
                  </a:ln>
                  <a:solidFill>
                    <a:srgbClr val="FF6699"/>
                  </a:solidFill>
                  <a:latin typeface="UTM Avo" panose="02040603050506020204" pitchFamily="18" charset="0"/>
                </a:rPr>
                <a:t> </a:t>
              </a:r>
              <a:r>
                <a:rPr lang="en-US" sz="2800" b="1" dirty="0" err="1">
                  <a:ln>
                    <a:solidFill>
                      <a:schemeClr val="tx1"/>
                    </a:solidFill>
                  </a:ln>
                  <a:solidFill>
                    <a:srgbClr val="FF6699"/>
                  </a:solidFill>
                  <a:latin typeface="UTM Avo" panose="02040603050506020204" pitchFamily="18" charset="0"/>
                </a:rPr>
                <a:t>yểng</a:t>
              </a:r>
              <a:r>
                <a:rPr lang="en-US" sz="2800" b="1" dirty="0">
                  <a:ln>
                    <a:solidFill>
                      <a:schemeClr val="tx1"/>
                    </a:solidFill>
                  </a:ln>
                  <a:solidFill>
                    <a:srgbClr val="FF6699"/>
                  </a:solidFill>
                  <a:latin typeface="UTM Avo" panose="02040603050506020204" pitchFamily="18" charset="0"/>
                </a:rPr>
                <a:t>, </a:t>
              </a:r>
              <a:r>
                <a:rPr lang="en-US" sz="2800" b="1" dirty="0" err="1">
                  <a:ln>
                    <a:solidFill>
                      <a:schemeClr val="tx1"/>
                    </a:solidFill>
                  </a:ln>
                  <a:solidFill>
                    <a:srgbClr val="FF6699"/>
                  </a:solidFill>
                  <a:latin typeface="UTM Avo" panose="02040603050506020204" pitchFamily="18" charset="0"/>
                </a:rPr>
                <a:t>mèo</a:t>
              </a:r>
              <a:r>
                <a:rPr lang="en-US" sz="2800" b="1" dirty="0">
                  <a:ln>
                    <a:solidFill>
                      <a:schemeClr val="tx1"/>
                    </a:solidFill>
                  </a:ln>
                  <a:solidFill>
                    <a:srgbClr val="FF6699"/>
                  </a:solidFill>
                  <a:latin typeface="UTM Avo" panose="02040603050506020204" pitchFamily="18" charset="0"/>
                </a:rPr>
                <a:t> </a:t>
              </a:r>
              <a:r>
                <a:rPr lang="en-US" sz="2800" b="1" dirty="0" err="1">
                  <a:ln>
                    <a:solidFill>
                      <a:schemeClr val="tx1"/>
                    </a:solidFill>
                  </a:ln>
                  <a:solidFill>
                    <a:srgbClr val="FF6699"/>
                  </a:solidFill>
                  <a:latin typeface="UTM Avo" panose="02040603050506020204" pitchFamily="18" charset="0"/>
                </a:rPr>
                <a:t>rừng</a:t>
              </a:r>
              <a:r>
                <a:rPr lang="en-US" sz="2800" b="1" dirty="0">
                  <a:ln>
                    <a:solidFill>
                      <a:schemeClr val="tx1"/>
                    </a:solidFill>
                  </a:ln>
                  <a:solidFill>
                    <a:srgbClr val="FF6699"/>
                  </a:solidFill>
                  <a:latin typeface="UTM Avo" panose="02040603050506020204" pitchFamily="18" charset="0"/>
                </a:rPr>
                <a:t>, </a:t>
              </a:r>
              <a:r>
                <a:rPr lang="en-US" sz="2800" b="1" dirty="0" err="1">
                  <a:ln>
                    <a:solidFill>
                      <a:schemeClr val="tx1"/>
                    </a:solidFill>
                  </a:ln>
                  <a:solidFill>
                    <a:srgbClr val="FF6699"/>
                  </a:solidFill>
                  <a:latin typeface="UTM Avo" panose="02040603050506020204" pitchFamily="18" charset="0"/>
                </a:rPr>
                <a:t>gõ</a:t>
              </a:r>
              <a:r>
                <a:rPr lang="en-US" sz="2800" b="1" dirty="0">
                  <a:ln>
                    <a:solidFill>
                      <a:schemeClr val="tx1"/>
                    </a:solidFill>
                  </a:ln>
                  <a:solidFill>
                    <a:srgbClr val="FF6699"/>
                  </a:solidFill>
                  <a:latin typeface="UTM Avo" panose="02040603050506020204" pitchFamily="18" charset="0"/>
                </a:rPr>
                <a:t> </a:t>
              </a:r>
              <a:r>
                <a:rPr lang="en-US" sz="2800" b="1" dirty="0" err="1">
                  <a:ln>
                    <a:solidFill>
                      <a:schemeClr val="tx1"/>
                    </a:solidFill>
                  </a:ln>
                  <a:solidFill>
                    <a:srgbClr val="FF6699"/>
                  </a:solidFill>
                  <a:latin typeface="UTM Avo" panose="02040603050506020204" pitchFamily="18" charset="0"/>
                </a:rPr>
                <a:t>kiến</a:t>
              </a:r>
              <a:r>
                <a:rPr lang="en-US" sz="2800" b="1" dirty="0">
                  <a:ln>
                    <a:solidFill>
                      <a:schemeClr val="tx1"/>
                    </a:solidFill>
                  </a:ln>
                  <a:solidFill>
                    <a:srgbClr val="FF6699"/>
                  </a:solidFill>
                  <a:latin typeface="UTM Avo" panose="02040603050506020204" pitchFamily="18" charset="0"/>
                </a:rPr>
                <a:t>, </a:t>
              </a:r>
              <a:r>
                <a:rPr lang="en-US" sz="2800" b="1" dirty="0" err="1">
                  <a:ln>
                    <a:solidFill>
                      <a:schemeClr val="tx1"/>
                    </a:solidFill>
                  </a:ln>
                  <a:solidFill>
                    <a:srgbClr val="FF6699"/>
                  </a:solidFill>
                  <a:latin typeface="UTM Avo" panose="02040603050506020204" pitchFamily="18" charset="0"/>
                </a:rPr>
                <a:t>chim</a:t>
              </a:r>
              <a:r>
                <a:rPr lang="en-US" sz="2800" b="1" dirty="0">
                  <a:ln>
                    <a:solidFill>
                      <a:schemeClr val="tx1"/>
                    </a:solidFill>
                  </a:ln>
                  <a:solidFill>
                    <a:srgbClr val="FF6699"/>
                  </a:solidFill>
                  <a:latin typeface="UTM Avo" panose="02040603050506020204" pitchFamily="18" charset="0"/>
                </a:rPr>
                <a:t> </a:t>
              </a:r>
              <a:r>
                <a:rPr lang="en-US" sz="2800" b="1" dirty="0" err="1">
                  <a:ln>
                    <a:solidFill>
                      <a:schemeClr val="tx1"/>
                    </a:solidFill>
                  </a:ln>
                  <a:solidFill>
                    <a:srgbClr val="FF6699"/>
                  </a:solidFill>
                  <a:latin typeface="UTM Avo" panose="02040603050506020204" pitchFamily="18" charset="0"/>
                </a:rPr>
                <a:t>công</a:t>
              </a:r>
              <a:r>
                <a:rPr lang="en-US" sz="2800" b="1" dirty="0">
                  <a:ln>
                    <a:solidFill>
                      <a:schemeClr val="tx1"/>
                    </a:solidFill>
                  </a:ln>
                  <a:solidFill>
                    <a:srgbClr val="FF6699"/>
                  </a:solidFill>
                  <a:latin typeface="UTM Avo" panose="02040603050506020204" pitchFamily="18" charset="0"/>
                </a:rPr>
                <a:t>, </a:t>
              </a:r>
              <a:r>
                <a:rPr lang="en-US" sz="2800" b="1" dirty="0" err="1">
                  <a:ln>
                    <a:solidFill>
                      <a:schemeClr val="tx1"/>
                    </a:solidFill>
                  </a:ln>
                  <a:solidFill>
                    <a:srgbClr val="FF6699"/>
                  </a:solidFill>
                  <a:latin typeface="UTM Avo" panose="02040603050506020204" pitchFamily="18" charset="0"/>
                </a:rPr>
                <a:t>voọc</a:t>
              </a:r>
              <a:r>
                <a:rPr lang="en-US" sz="2800" b="1" dirty="0">
                  <a:ln>
                    <a:solidFill>
                      <a:schemeClr val="tx1"/>
                    </a:solidFill>
                  </a:ln>
                  <a:solidFill>
                    <a:srgbClr val="FF6699"/>
                  </a:solidFill>
                  <a:latin typeface="UTM Avo" panose="02040603050506020204" pitchFamily="18" charset="0"/>
                </a:rPr>
                <a:t> </a:t>
              </a:r>
              <a:r>
                <a:rPr lang="en-US" sz="2800" b="1" dirty="0" err="1">
                  <a:ln>
                    <a:solidFill>
                      <a:schemeClr val="tx1"/>
                    </a:solidFill>
                  </a:ln>
                  <a:solidFill>
                    <a:srgbClr val="FF6699"/>
                  </a:solidFill>
                  <a:latin typeface="UTM Avo" panose="02040603050506020204" pitchFamily="18" charset="0"/>
                </a:rPr>
                <a:t>xám</a:t>
              </a:r>
              <a:r>
                <a:rPr lang="en-US" sz="2800" b="1" dirty="0">
                  <a:ln>
                    <a:solidFill>
                      <a:schemeClr val="tx1"/>
                    </a:solidFill>
                  </a:ln>
                  <a:solidFill>
                    <a:srgbClr val="FF6699"/>
                  </a:solidFill>
                  <a:latin typeface="UTM Avo" panose="02040603050506020204" pitchFamily="18" charset="0"/>
                </a:rPr>
                <a:t>.</a:t>
              </a:r>
              <a:endParaRPr lang="en-US" sz="2800" dirty="0">
                <a:ln>
                  <a:solidFill>
                    <a:srgbClr val="00B050"/>
                  </a:solidFill>
                </a:ln>
                <a:solidFill>
                  <a:srgbClr val="00B050"/>
                </a:solidFill>
                <a:latin typeface="UTM Avo" panose="02040603050506020204" pitchFamily="18" charset="0"/>
              </a:endParaRPr>
            </a:p>
          </p:txBody>
        </p:sp>
      </p:grpSp>
    </p:spTree>
    <p:extLst>
      <p:ext uri="{BB962C8B-B14F-4D97-AF65-F5344CB8AC3E}">
        <p14:creationId xmlns:p14="http://schemas.microsoft.com/office/powerpoint/2010/main" val="36452727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127776-E6E6-2BF9-7BA1-3488A6E53D96}"/>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85D3E91E-1B0F-35C6-E9D7-951A6F16876A}"/>
              </a:ext>
            </a:extLst>
          </p:cNvPr>
          <p:cNvGrpSpPr/>
          <p:nvPr/>
        </p:nvGrpSpPr>
        <p:grpSpPr>
          <a:xfrm>
            <a:off x="499871" y="275992"/>
            <a:ext cx="11460481" cy="1097280"/>
            <a:chOff x="249778" y="726257"/>
            <a:chExt cx="11460481" cy="1097280"/>
          </a:xfrm>
          <a:effectLst>
            <a:outerShdw blurRad="50800" dist="38100" dir="18900000" algn="bl" rotWithShape="0">
              <a:prstClr val="black">
                <a:alpha val="40000"/>
              </a:prstClr>
            </a:outerShdw>
          </a:effectLst>
        </p:grpSpPr>
        <p:sp>
          <p:nvSpPr>
            <p:cNvPr id="3" name="Rectangle: Rounded Corners 2">
              <a:extLst>
                <a:ext uri="{FF2B5EF4-FFF2-40B4-BE49-F238E27FC236}">
                  <a16:creationId xmlns:a16="http://schemas.microsoft.com/office/drawing/2014/main" id="{CC5F403C-FABB-0D71-4D37-7B60B2E405CD}"/>
                </a:ext>
              </a:extLst>
            </p:cNvPr>
            <p:cNvSpPr/>
            <p:nvPr/>
          </p:nvSpPr>
          <p:spPr>
            <a:xfrm>
              <a:off x="922552" y="726258"/>
              <a:ext cx="10787707" cy="1097279"/>
            </a:xfrm>
            <a:prstGeom prst="roundRect">
              <a:avLst/>
            </a:prstGeom>
            <a:solidFill>
              <a:schemeClr val="bg1"/>
            </a:solidFill>
            <a:ln w="127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err="1">
                  <a:ln>
                    <a:solidFill>
                      <a:sysClr val="windowText" lastClr="000000"/>
                    </a:solidFill>
                  </a:ln>
                  <a:solidFill>
                    <a:srgbClr val="92D050"/>
                  </a:solidFill>
                  <a:effectLst/>
                  <a:uLnTx/>
                  <a:uFillTx/>
                  <a:latin typeface="UTM Avo" panose="02040603050506020204" pitchFamily="18" charset="0"/>
                  <a:ea typeface="+mn-ea"/>
                  <a:cs typeface="+mn-cs"/>
                </a:rPr>
                <a:t>Viết</a:t>
              </a:r>
              <a:r>
                <a:rPr kumimoji="0" lang="en-US" sz="3200" b="1" i="0" u="none" strike="noStrike" kern="0" cap="none" spc="0" normalizeH="0" baseline="0" noProof="0" dirty="0">
                  <a:ln>
                    <a:solidFill>
                      <a:sysClr val="windowText" lastClr="000000"/>
                    </a:solidFill>
                  </a:ln>
                  <a:solidFill>
                    <a:srgbClr val="92D050"/>
                  </a:solidFill>
                  <a:effectLst/>
                  <a:uLnTx/>
                  <a:uFillTx/>
                  <a:latin typeface="UTM Avo" panose="02040603050506020204" pitchFamily="18" charset="0"/>
                  <a:ea typeface="+mn-ea"/>
                  <a:cs typeface="+mn-cs"/>
                </a:rPr>
                <a:t> </a:t>
              </a:r>
              <a:r>
                <a:rPr kumimoji="0" lang="en-US" sz="3200" b="1" i="0" u="none" strike="noStrike" kern="0" cap="none" spc="0" normalizeH="0" baseline="0" noProof="0" dirty="0" err="1">
                  <a:ln>
                    <a:solidFill>
                      <a:sysClr val="windowText" lastClr="000000"/>
                    </a:solidFill>
                  </a:ln>
                  <a:solidFill>
                    <a:srgbClr val="92D050"/>
                  </a:solidFill>
                  <a:effectLst/>
                  <a:uLnTx/>
                  <a:uFillTx/>
                  <a:latin typeface="UTM Avo" panose="02040603050506020204" pitchFamily="18" charset="0"/>
                  <a:ea typeface="+mn-ea"/>
                  <a:cs typeface="+mn-cs"/>
                </a:rPr>
                <a:t>vào</a:t>
              </a:r>
              <a:r>
                <a:rPr kumimoji="0" lang="en-US" sz="3200" b="1" i="0" u="none" strike="noStrike" kern="0" cap="none" spc="0" normalizeH="0" baseline="0" noProof="0" dirty="0">
                  <a:ln>
                    <a:solidFill>
                      <a:sysClr val="windowText" lastClr="000000"/>
                    </a:solidFill>
                  </a:ln>
                  <a:solidFill>
                    <a:srgbClr val="92D050"/>
                  </a:solidFill>
                  <a:effectLst/>
                  <a:uLnTx/>
                  <a:uFillTx/>
                  <a:latin typeface="UTM Avo" panose="02040603050506020204" pitchFamily="18" charset="0"/>
                  <a:ea typeface="+mn-ea"/>
                  <a:cs typeface="+mn-cs"/>
                </a:rPr>
                <a:t> </a:t>
              </a:r>
              <a:r>
                <a:rPr kumimoji="0" lang="en-US" sz="3200" b="1" i="0" u="none" strike="noStrike" kern="0" cap="none" spc="0" normalizeH="0" baseline="0" noProof="0" dirty="0" err="1">
                  <a:ln>
                    <a:solidFill>
                      <a:sysClr val="windowText" lastClr="000000"/>
                    </a:solidFill>
                  </a:ln>
                  <a:solidFill>
                    <a:srgbClr val="92D050"/>
                  </a:solidFill>
                  <a:effectLst/>
                  <a:uLnTx/>
                  <a:uFillTx/>
                  <a:latin typeface="UTM Avo" panose="02040603050506020204" pitchFamily="18" charset="0"/>
                  <a:ea typeface="+mn-ea"/>
                  <a:cs typeface="+mn-cs"/>
                </a:rPr>
                <a:t>vở</a:t>
              </a:r>
              <a:r>
                <a:rPr kumimoji="0" lang="en-US" sz="3200" b="1" i="0" u="none" strike="noStrike" kern="0" cap="none" spc="0" normalizeH="0" baseline="0" noProof="0" dirty="0">
                  <a:ln>
                    <a:solidFill>
                      <a:sysClr val="windowText" lastClr="000000"/>
                    </a:solidFill>
                  </a:ln>
                  <a:solidFill>
                    <a:srgbClr val="92D050"/>
                  </a:solidFill>
                  <a:effectLst/>
                  <a:uLnTx/>
                  <a:uFillTx/>
                  <a:latin typeface="UTM Avo" panose="02040603050506020204" pitchFamily="18" charset="0"/>
                  <a:ea typeface="+mn-ea"/>
                  <a:cs typeface="+mn-cs"/>
                </a:rPr>
                <a:t> </a:t>
              </a:r>
              <a:r>
                <a:rPr kumimoji="0" lang="en-US" sz="3200" b="1" i="0" u="none" strike="noStrike" kern="0" cap="none" spc="0" normalizeH="0" baseline="0" noProof="0" dirty="0" err="1">
                  <a:ln>
                    <a:solidFill>
                      <a:sysClr val="windowText" lastClr="000000"/>
                    </a:solidFill>
                  </a:ln>
                  <a:solidFill>
                    <a:srgbClr val="92D050"/>
                  </a:solidFill>
                  <a:effectLst/>
                  <a:uLnTx/>
                  <a:uFillTx/>
                  <a:latin typeface="UTM Avo" panose="02040603050506020204" pitchFamily="18" charset="0"/>
                  <a:ea typeface="+mn-ea"/>
                  <a:cs typeface="+mn-cs"/>
                </a:rPr>
                <a:t>câu</a:t>
              </a:r>
              <a:r>
                <a:rPr kumimoji="0" lang="en-US" sz="3200" b="1" i="0" u="none" strike="noStrike" kern="0" cap="none" spc="0" normalizeH="0" baseline="0" noProof="0" dirty="0">
                  <a:ln>
                    <a:solidFill>
                      <a:sysClr val="windowText" lastClr="000000"/>
                    </a:solidFill>
                  </a:ln>
                  <a:solidFill>
                    <a:srgbClr val="92D050"/>
                  </a:solidFill>
                  <a:effectLst/>
                  <a:uLnTx/>
                  <a:uFillTx/>
                  <a:latin typeface="UTM Avo" panose="02040603050506020204" pitchFamily="18" charset="0"/>
                  <a:ea typeface="+mn-ea"/>
                  <a:cs typeface="+mn-cs"/>
                </a:rPr>
                <a:t> </a:t>
              </a:r>
              <a:r>
                <a:rPr kumimoji="0" lang="en-US" sz="3200" b="1" i="0" u="none" strike="noStrike" kern="0" cap="none" spc="0" normalizeH="0" baseline="0" noProof="0" dirty="0" err="1">
                  <a:ln>
                    <a:solidFill>
                      <a:sysClr val="windowText" lastClr="000000"/>
                    </a:solidFill>
                  </a:ln>
                  <a:solidFill>
                    <a:srgbClr val="92D050"/>
                  </a:solidFill>
                  <a:effectLst/>
                  <a:uLnTx/>
                  <a:uFillTx/>
                  <a:latin typeface="UTM Avo" panose="02040603050506020204" pitchFamily="18" charset="0"/>
                  <a:ea typeface="+mn-ea"/>
                  <a:cs typeface="+mn-cs"/>
                </a:rPr>
                <a:t>trả</a:t>
              </a:r>
              <a:r>
                <a:rPr kumimoji="0" lang="en-US" sz="3200" b="1" i="0" u="none" strike="noStrike" kern="0" cap="none" spc="0" normalizeH="0" baseline="0" noProof="0" dirty="0">
                  <a:ln>
                    <a:solidFill>
                      <a:sysClr val="windowText" lastClr="000000"/>
                    </a:solidFill>
                  </a:ln>
                  <a:solidFill>
                    <a:srgbClr val="92D050"/>
                  </a:solidFill>
                  <a:effectLst/>
                  <a:uLnTx/>
                  <a:uFillTx/>
                  <a:latin typeface="UTM Avo" panose="02040603050506020204" pitchFamily="18" charset="0"/>
                  <a:ea typeface="+mn-ea"/>
                  <a:cs typeface="+mn-cs"/>
                </a:rPr>
                <a:t> </a:t>
              </a:r>
              <a:r>
                <a:rPr kumimoji="0" lang="en-US" sz="3200" b="1" i="0" u="none" strike="noStrike" kern="0" cap="none" spc="0" normalizeH="0" baseline="0" noProof="0" dirty="0" err="1">
                  <a:ln>
                    <a:solidFill>
                      <a:sysClr val="windowText" lastClr="000000"/>
                    </a:solidFill>
                  </a:ln>
                  <a:solidFill>
                    <a:srgbClr val="92D050"/>
                  </a:solidFill>
                  <a:effectLst/>
                  <a:uLnTx/>
                  <a:uFillTx/>
                  <a:latin typeface="UTM Avo" panose="02040603050506020204" pitchFamily="18" charset="0"/>
                  <a:ea typeface="+mn-ea"/>
                  <a:cs typeface="+mn-cs"/>
                </a:rPr>
                <a:t>lời</a:t>
              </a:r>
              <a:r>
                <a:rPr kumimoji="0" lang="en-US" sz="3200" b="1" i="0" u="none" strike="noStrike" kern="0" cap="none" spc="0" normalizeH="0" baseline="0" noProof="0" dirty="0">
                  <a:ln>
                    <a:solidFill>
                      <a:sysClr val="windowText" lastClr="000000"/>
                    </a:solidFill>
                  </a:ln>
                  <a:solidFill>
                    <a:srgbClr val="92D050"/>
                  </a:solidFill>
                  <a:effectLst/>
                  <a:uLnTx/>
                  <a:uFillTx/>
                  <a:latin typeface="UTM Avo" panose="02040603050506020204" pitchFamily="18" charset="0"/>
                  <a:ea typeface="+mn-ea"/>
                  <a:cs typeface="+mn-cs"/>
                </a:rPr>
                <a:t> </a:t>
              </a:r>
              <a:r>
                <a:rPr kumimoji="0" lang="en-US" sz="3200" b="1" i="0" u="none" strike="noStrike" kern="0" cap="none" spc="0" normalizeH="0" baseline="0" noProof="0" dirty="0" err="1">
                  <a:ln>
                    <a:solidFill>
                      <a:sysClr val="windowText" lastClr="000000"/>
                    </a:solidFill>
                  </a:ln>
                  <a:solidFill>
                    <a:srgbClr val="92D050"/>
                  </a:solidFill>
                  <a:effectLst/>
                  <a:uLnTx/>
                  <a:uFillTx/>
                  <a:latin typeface="UTM Avo" panose="02040603050506020204" pitchFamily="18" charset="0"/>
                  <a:ea typeface="+mn-ea"/>
                  <a:cs typeface="+mn-cs"/>
                </a:rPr>
                <a:t>câu</a:t>
              </a:r>
              <a:r>
                <a:rPr kumimoji="0" lang="en-US" sz="3200" b="1" i="0" u="none" strike="noStrike" kern="0" cap="none" spc="0" normalizeH="0" baseline="0" noProof="0" dirty="0">
                  <a:ln>
                    <a:solidFill>
                      <a:sysClr val="windowText" lastClr="000000"/>
                    </a:solidFill>
                  </a:ln>
                  <a:solidFill>
                    <a:srgbClr val="92D050"/>
                  </a:solidFill>
                  <a:effectLst/>
                  <a:uLnTx/>
                  <a:uFillTx/>
                  <a:latin typeface="UTM Avo" panose="02040603050506020204" pitchFamily="18" charset="0"/>
                  <a:ea typeface="+mn-ea"/>
                  <a:cs typeface="+mn-cs"/>
                </a:rPr>
                <a:t> </a:t>
              </a:r>
              <a:r>
                <a:rPr kumimoji="0" lang="en-US" sz="3200" b="1" i="0" u="none" strike="noStrike" kern="0" cap="none" spc="0" normalizeH="0" baseline="0" noProof="0" dirty="0" err="1">
                  <a:ln>
                    <a:solidFill>
                      <a:sysClr val="windowText" lastClr="000000"/>
                    </a:solidFill>
                  </a:ln>
                  <a:solidFill>
                    <a:srgbClr val="92D050"/>
                  </a:solidFill>
                  <a:effectLst/>
                  <a:uLnTx/>
                  <a:uFillTx/>
                  <a:latin typeface="UTM Avo" panose="02040603050506020204" pitchFamily="18" charset="0"/>
                  <a:ea typeface="+mn-ea"/>
                  <a:cs typeface="+mn-cs"/>
                </a:rPr>
                <a:t>hỏi</a:t>
              </a:r>
              <a:r>
                <a:rPr kumimoji="0" lang="en-US" sz="3200" b="1" i="0" u="none" strike="noStrike" kern="0" cap="none" spc="0" normalizeH="0" baseline="0" noProof="0" dirty="0">
                  <a:ln>
                    <a:solidFill>
                      <a:sysClr val="windowText" lastClr="000000"/>
                    </a:solidFill>
                  </a:ln>
                  <a:solidFill>
                    <a:srgbClr val="92D050"/>
                  </a:solidFill>
                  <a:effectLst/>
                  <a:uLnTx/>
                  <a:uFillTx/>
                  <a:latin typeface="UTM Avo" panose="02040603050506020204" pitchFamily="18" charset="0"/>
                  <a:ea typeface="+mn-ea"/>
                  <a:cs typeface="+mn-cs"/>
                </a:rPr>
                <a:t> a </a:t>
              </a:r>
              <a:r>
                <a:rPr kumimoji="0" lang="en-US" sz="3200" b="1" i="0" u="none" strike="noStrike" kern="0" cap="none" spc="0" normalizeH="0" baseline="0" noProof="0" dirty="0" err="1">
                  <a:ln>
                    <a:solidFill>
                      <a:sysClr val="windowText" lastClr="000000"/>
                    </a:solidFill>
                  </a:ln>
                  <a:solidFill>
                    <a:srgbClr val="92D050"/>
                  </a:solidFill>
                  <a:effectLst/>
                  <a:uLnTx/>
                  <a:uFillTx/>
                  <a:latin typeface="UTM Avo" panose="02040603050506020204" pitchFamily="18" charset="0"/>
                  <a:ea typeface="+mn-ea"/>
                  <a:cs typeface="+mn-cs"/>
                </a:rPr>
                <a:t>và</a:t>
              </a:r>
              <a:r>
                <a:rPr kumimoji="0" lang="en-US" sz="3200" b="1" i="0" u="none" strike="noStrike" kern="0" cap="none" spc="0" normalizeH="0" baseline="0" noProof="0" dirty="0">
                  <a:ln>
                    <a:solidFill>
                      <a:sysClr val="windowText" lastClr="000000"/>
                    </a:solidFill>
                  </a:ln>
                  <a:solidFill>
                    <a:srgbClr val="92D050"/>
                  </a:solidFill>
                  <a:effectLst/>
                  <a:uLnTx/>
                  <a:uFillTx/>
                  <a:latin typeface="UTM Avo" panose="02040603050506020204" pitchFamily="18" charset="0"/>
                  <a:ea typeface="+mn-ea"/>
                  <a:cs typeface="+mn-cs"/>
                </a:rPr>
                <a:t> c ở </a:t>
              </a:r>
              <a:r>
                <a:rPr kumimoji="0" lang="en-US" sz="3200" b="1" i="0" u="none" strike="noStrike" kern="0" cap="none" spc="0" normalizeH="0" baseline="0" noProof="0" dirty="0" err="1">
                  <a:ln>
                    <a:solidFill>
                      <a:sysClr val="windowText" lastClr="000000"/>
                    </a:solidFill>
                  </a:ln>
                  <a:solidFill>
                    <a:srgbClr val="92D050"/>
                  </a:solidFill>
                  <a:effectLst/>
                  <a:uLnTx/>
                  <a:uFillTx/>
                  <a:latin typeface="UTM Avo" panose="02040603050506020204" pitchFamily="18" charset="0"/>
                  <a:ea typeface="+mn-ea"/>
                  <a:cs typeface="+mn-cs"/>
                </a:rPr>
                <a:t>mục</a:t>
              </a:r>
              <a:r>
                <a:rPr kumimoji="0" lang="en-US" sz="3200" b="1" i="0" u="none" strike="noStrike" kern="0" cap="none" spc="0" normalizeH="0" baseline="0" noProof="0" dirty="0">
                  <a:ln>
                    <a:solidFill>
                      <a:sysClr val="windowText" lastClr="000000"/>
                    </a:solidFill>
                  </a:ln>
                  <a:solidFill>
                    <a:srgbClr val="92D050"/>
                  </a:solidFill>
                  <a:effectLst/>
                  <a:uLnTx/>
                  <a:uFillTx/>
                  <a:latin typeface="UTM Avo" panose="02040603050506020204" pitchFamily="18" charset="0"/>
                  <a:ea typeface="+mn-ea"/>
                  <a:cs typeface="+mn-cs"/>
                </a:rPr>
                <a:t> 3</a:t>
              </a:r>
            </a:p>
          </p:txBody>
        </p:sp>
        <p:sp>
          <p:nvSpPr>
            <p:cNvPr id="4" name="Oval 3">
              <a:extLst>
                <a:ext uri="{FF2B5EF4-FFF2-40B4-BE49-F238E27FC236}">
                  <a16:creationId xmlns:a16="http://schemas.microsoft.com/office/drawing/2014/main" id="{688AFEF1-8689-82CE-75EA-C77744A5D3BB}"/>
                </a:ext>
              </a:extLst>
            </p:cNvPr>
            <p:cNvSpPr/>
            <p:nvPr/>
          </p:nvSpPr>
          <p:spPr>
            <a:xfrm>
              <a:off x="249778" y="726257"/>
              <a:ext cx="1097280" cy="1097280"/>
            </a:xfrm>
            <a:prstGeom prst="ellipse">
              <a:avLst/>
            </a:prstGeom>
            <a:solidFill>
              <a:srgbClr val="92D050"/>
            </a:solidFill>
            <a:ln w="127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0" cap="none" spc="0" normalizeH="0" baseline="0" noProof="0" dirty="0">
                  <a:ln>
                    <a:solidFill>
                      <a:prstClr val="black"/>
                    </a:solidFill>
                  </a:ln>
                  <a:solidFill>
                    <a:prstClr val="white"/>
                  </a:solidFill>
                  <a:effectLst/>
                  <a:uLnTx/>
                  <a:uFillTx/>
                  <a:latin typeface="UTM Avo" panose="02040603050506020204" pitchFamily="18" charset="0"/>
                  <a:ea typeface="+mn-ea"/>
                  <a:cs typeface="+mn-cs"/>
                </a:rPr>
                <a:t>4</a:t>
              </a:r>
            </a:p>
          </p:txBody>
        </p:sp>
      </p:grpSp>
      <p:sp>
        <p:nvSpPr>
          <p:cNvPr id="5" name="Rectangle 4">
            <a:extLst>
              <a:ext uri="{FF2B5EF4-FFF2-40B4-BE49-F238E27FC236}">
                <a16:creationId xmlns:a16="http://schemas.microsoft.com/office/drawing/2014/main" id="{B356B07B-A359-0854-417A-1E445875C02D}"/>
              </a:ext>
            </a:extLst>
          </p:cNvPr>
          <p:cNvSpPr/>
          <p:nvPr/>
        </p:nvSpPr>
        <p:spPr>
          <a:xfrm>
            <a:off x="268224" y="1558490"/>
            <a:ext cx="11692128" cy="4926503"/>
          </a:xfrm>
          <a:custGeom>
            <a:avLst/>
            <a:gdLst>
              <a:gd name="csX0" fmla="*/ 0 w 11692128"/>
              <a:gd name="csY0" fmla="*/ 0 h 4926503"/>
              <a:gd name="csX1" fmla="*/ 233843 w 11692128"/>
              <a:gd name="csY1" fmla="*/ 0 h 4926503"/>
              <a:gd name="csX2" fmla="*/ 818449 w 11692128"/>
              <a:gd name="csY2" fmla="*/ 0 h 4926503"/>
              <a:gd name="csX3" fmla="*/ 1519977 w 11692128"/>
              <a:gd name="csY3" fmla="*/ 0 h 4926503"/>
              <a:gd name="csX4" fmla="*/ 2338426 w 11692128"/>
              <a:gd name="csY4" fmla="*/ 0 h 4926503"/>
              <a:gd name="csX5" fmla="*/ 2572268 w 11692128"/>
              <a:gd name="csY5" fmla="*/ 0 h 4926503"/>
              <a:gd name="csX6" fmla="*/ 3273796 w 11692128"/>
              <a:gd name="csY6" fmla="*/ 0 h 4926503"/>
              <a:gd name="csX7" fmla="*/ 3507638 w 11692128"/>
              <a:gd name="csY7" fmla="*/ 0 h 4926503"/>
              <a:gd name="csX8" fmla="*/ 3858402 w 11692128"/>
              <a:gd name="csY8" fmla="*/ 0 h 4926503"/>
              <a:gd name="csX9" fmla="*/ 4559930 w 11692128"/>
              <a:gd name="csY9" fmla="*/ 0 h 4926503"/>
              <a:gd name="csX10" fmla="*/ 5378379 w 11692128"/>
              <a:gd name="csY10" fmla="*/ 0 h 4926503"/>
              <a:gd name="csX11" fmla="*/ 5729143 w 11692128"/>
              <a:gd name="csY11" fmla="*/ 0 h 4926503"/>
              <a:gd name="csX12" fmla="*/ 6313749 w 11692128"/>
              <a:gd name="csY12" fmla="*/ 0 h 4926503"/>
              <a:gd name="csX13" fmla="*/ 7132198 w 11692128"/>
              <a:gd name="csY13" fmla="*/ 0 h 4926503"/>
              <a:gd name="csX14" fmla="*/ 7950647 w 11692128"/>
              <a:gd name="csY14" fmla="*/ 0 h 4926503"/>
              <a:gd name="csX15" fmla="*/ 8769096 w 11692128"/>
              <a:gd name="csY15" fmla="*/ 0 h 4926503"/>
              <a:gd name="csX16" fmla="*/ 9353702 w 11692128"/>
              <a:gd name="csY16" fmla="*/ 0 h 4926503"/>
              <a:gd name="csX17" fmla="*/ 9938309 w 11692128"/>
              <a:gd name="csY17" fmla="*/ 0 h 4926503"/>
              <a:gd name="csX18" fmla="*/ 10405994 w 11692128"/>
              <a:gd name="csY18" fmla="*/ 0 h 4926503"/>
              <a:gd name="csX19" fmla="*/ 10639836 w 11692128"/>
              <a:gd name="csY19" fmla="*/ 0 h 4926503"/>
              <a:gd name="csX20" fmla="*/ 11107522 w 11692128"/>
              <a:gd name="csY20" fmla="*/ 0 h 4926503"/>
              <a:gd name="csX21" fmla="*/ 11692128 w 11692128"/>
              <a:gd name="csY21" fmla="*/ 0 h 4926503"/>
              <a:gd name="csX22" fmla="*/ 11692128 w 11692128"/>
              <a:gd name="csY22" fmla="*/ 498124 h 4926503"/>
              <a:gd name="csX23" fmla="*/ 11692128 w 11692128"/>
              <a:gd name="csY23" fmla="*/ 946983 h 4926503"/>
              <a:gd name="csX24" fmla="*/ 11692128 w 11692128"/>
              <a:gd name="csY24" fmla="*/ 1494373 h 4926503"/>
              <a:gd name="csX25" fmla="*/ 11692128 w 11692128"/>
              <a:gd name="csY25" fmla="*/ 1992497 h 4926503"/>
              <a:gd name="csX26" fmla="*/ 11692128 w 11692128"/>
              <a:gd name="csY26" fmla="*/ 2490621 h 4926503"/>
              <a:gd name="csX27" fmla="*/ 11692128 w 11692128"/>
              <a:gd name="csY27" fmla="*/ 3038010 h 4926503"/>
              <a:gd name="csX28" fmla="*/ 11692128 w 11692128"/>
              <a:gd name="csY28" fmla="*/ 3585399 h 4926503"/>
              <a:gd name="csX29" fmla="*/ 11692128 w 11692128"/>
              <a:gd name="csY29" fmla="*/ 4132789 h 4926503"/>
              <a:gd name="csX30" fmla="*/ 11692128 w 11692128"/>
              <a:gd name="csY30" fmla="*/ 4926503 h 4926503"/>
              <a:gd name="csX31" fmla="*/ 10990600 w 11692128"/>
              <a:gd name="csY31" fmla="*/ 4926503 h 4926503"/>
              <a:gd name="csX32" fmla="*/ 10756758 w 11692128"/>
              <a:gd name="csY32" fmla="*/ 4926503 h 4926503"/>
              <a:gd name="csX33" fmla="*/ 10172151 w 11692128"/>
              <a:gd name="csY33" fmla="*/ 4926503 h 4926503"/>
              <a:gd name="csX34" fmla="*/ 9470624 w 11692128"/>
              <a:gd name="csY34" fmla="*/ 4926503 h 4926503"/>
              <a:gd name="csX35" fmla="*/ 8769096 w 11692128"/>
              <a:gd name="csY35" fmla="*/ 4926503 h 4926503"/>
              <a:gd name="csX36" fmla="*/ 8301411 w 11692128"/>
              <a:gd name="csY36" fmla="*/ 4926503 h 4926503"/>
              <a:gd name="csX37" fmla="*/ 8067568 w 11692128"/>
              <a:gd name="csY37" fmla="*/ 4926503 h 4926503"/>
              <a:gd name="csX38" fmla="*/ 7833726 w 11692128"/>
              <a:gd name="csY38" fmla="*/ 4926503 h 4926503"/>
              <a:gd name="csX39" fmla="*/ 7132198 w 11692128"/>
              <a:gd name="csY39" fmla="*/ 4926503 h 4926503"/>
              <a:gd name="csX40" fmla="*/ 6313749 w 11692128"/>
              <a:gd name="csY40" fmla="*/ 4926503 h 4926503"/>
              <a:gd name="csX41" fmla="*/ 5962985 w 11692128"/>
              <a:gd name="csY41" fmla="*/ 4926503 h 4926503"/>
              <a:gd name="csX42" fmla="*/ 5144536 w 11692128"/>
              <a:gd name="csY42" fmla="*/ 4926503 h 4926503"/>
              <a:gd name="csX43" fmla="*/ 4910694 w 11692128"/>
              <a:gd name="csY43" fmla="*/ 4926503 h 4926503"/>
              <a:gd name="csX44" fmla="*/ 4676851 w 11692128"/>
              <a:gd name="csY44" fmla="*/ 4926503 h 4926503"/>
              <a:gd name="csX45" fmla="*/ 4326087 w 11692128"/>
              <a:gd name="csY45" fmla="*/ 4926503 h 4926503"/>
              <a:gd name="csX46" fmla="*/ 3624560 w 11692128"/>
              <a:gd name="csY46" fmla="*/ 4926503 h 4926503"/>
              <a:gd name="csX47" fmla="*/ 3273796 w 11692128"/>
              <a:gd name="csY47" fmla="*/ 4926503 h 4926503"/>
              <a:gd name="csX48" fmla="*/ 2572268 w 11692128"/>
              <a:gd name="csY48" fmla="*/ 4926503 h 4926503"/>
              <a:gd name="csX49" fmla="*/ 1870740 w 11692128"/>
              <a:gd name="csY49" fmla="*/ 4926503 h 4926503"/>
              <a:gd name="csX50" fmla="*/ 1169213 w 11692128"/>
              <a:gd name="csY50" fmla="*/ 4926503 h 4926503"/>
              <a:gd name="csX51" fmla="*/ 701528 w 11692128"/>
              <a:gd name="csY51" fmla="*/ 4926503 h 4926503"/>
              <a:gd name="csX52" fmla="*/ 0 w 11692128"/>
              <a:gd name="csY52" fmla="*/ 4926503 h 4926503"/>
              <a:gd name="csX53" fmla="*/ 0 w 11692128"/>
              <a:gd name="csY53" fmla="*/ 4280584 h 4926503"/>
              <a:gd name="csX54" fmla="*/ 0 w 11692128"/>
              <a:gd name="csY54" fmla="*/ 3683929 h 4926503"/>
              <a:gd name="csX55" fmla="*/ 0 w 11692128"/>
              <a:gd name="csY55" fmla="*/ 3038010 h 4926503"/>
              <a:gd name="csX56" fmla="*/ 0 w 11692128"/>
              <a:gd name="csY56" fmla="*/ 2638416 h 4926503"/>
              <a:gd name="csX57" fmla="*/ 0 w 11692128"/>
              <a:gd name="csY57" fmla="*/ 2140292 h 4926503"/>
              <a:gd name="csX58" fmla="*/ 0 w 11692128"/>
              <a:gd name="csY58" fmla="*/ 1543638 h 4926503"/>
              <a:gd name="csX59" fmla="*/ 0 w 11692128"/>
              <a:gd name="csY59" fmla="*/ 946983 h 4926503"/>
              <a:gd name="csX60" fmla="*/ 0 w 11692128"/>
              <a:gd name="csY60" fmla="*/ 0 h 492650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Lst>
            <a:rect l="l" t="t" r="r" b="b"/>
            <a:pathLst>
              <a:path w="11692128" h="4926503" fill="none" extrusionOk="0">
                <a:moveTo>
                  <a:pt x="0" y="0"/>
                </a:moveTo>
                <a:cubicBezTo>
                  <a:pt x="65826" y="-5824"/>
                  <a:pt x="143596" y="13550"/>
                  <a:pt x="233843" y="0"/>
                </a:cubicBezTo>
                <a:cubicBezTo>
                  <a:pt x="324090" y="-13550"/>
                  <a:pt x="630421" y="37627"/>
                  <a:pt x="818449" y="0"/>
                </a:cubicBezTo>
                <a:cubicBezTo>
                  <a:pt x="1006477" y="-37627"/>
                  <a:pt x="1187511" y="39683"/>
                  <a:pt x="1519977" y="0"/>
                </a:cubicBezTo>
                <a:cubicBezTo>
                  <a:pt x="1852443" y="-39683"/>
                  <a:pt x="2173410" y="40584"/>
                  <a:pt x="2338426" y="0"/>
                </a:cubicBezTo>
                <a:cubicBezTo>
                  <a:pt x="2503442" y="-40584"/>
                  <a:pt x="2516203" y="22470"/>
                  <a:pt x="2572268" y="0"/>
                </a:cubicBezTo>
                <a:cubicBezTo>
                  <a:pt x="2628333" y="-22470"/>
                  <a:pt x="3122361" y="69399"/>
                  <a:pt x="3273796" y="0"/>
                </a:cubicBezTo>
                <a:cubicBezTo>
                  <a:pt x="3425231" y="-69399"/>
                  <a:pt x="3427054" y="1818"/>
                  <a:pt x="3507638" y="0"/>
                </a:cubicBezTo>
                <a:cubicBezTo>
                  <a:pt x="3588222" y="-1818"/>
                  <a:pt x="3694984" y="22995"/>
                  <a:pt x="3858402" y="0"/>
                </a:cubicBezTo>
                <a:cubicBezTo>
                  <a:pt x="4021820" y="-22995"/>
                  <a:pt x="4247254" y="54307"/>
                  <a:pt x="4559930" y="0"/>
                </a:cubicBezTo>
                <a:cubicBezTo>
                  <a:pt x="4872606" y="-54307"/>
                  <a:pt x="5047649" y="40399"/>
                  <a:pt x="5378379" y="0"/>
                </a:cubicBezTo>
                <a:cubicBezTo>
                  <a:pt x="5709109" y="-40399"/>
                  <a:pt x="5593808" y="22526"/>
                  <a:pt x="5729143" y="0"/>
                </a:cubicBezTo>
                <a:cubicBezTo>
                  <a:pt x="5864478" y="-22526"/>
                  <a:pt x="6120823" y="13913"/>
                  <a:pt x="6313749" y="0"/>
                </a:cubicBezTo>
                <a:cubicBezTo>
                  <a:pt x="6506675" y="-13913"/>
                  <a:pt x="6889727" y="72425"/>
                  <a:pt x="7132198" y="0"/>
                </a:cubicBezTo>
                <a:cubicBezTo>
                  <a:pt x="7374669" y="-72425"/>
                  <a:pt x="7643513" y="91903"/>
                  <a:pt x="7950647" y="0"/>
                </a:cubicBezTo>
                <a:cubicBezTo>
                  <a:pt x="8257781" y="-91903"/>
                  <a:pt x="8548774" y="88287"/>
                  <a:pt x="8769096" y="0"/>
                </a:cubicBezTo>
                <a:cubicBezTo>
                  <a:pt x="8989418" y="-88287"/>
                  <a:pt x="9201615" y="1573"/>
                  <a:pt x="9353702" y="0"/>
                </a:cubicBezTo>
                <a:cubicBezTo>
                  <a:pt x="9505789" y="-1573"/>
                  <a:pt x="9751493" y="19906"/>
                  <a:pt x="9938309" y="0"/>
                </a:cubicBezTo>
                <a:cubicBezTo>
                  <a:pt x="10125125" y="-19906"/>
                  <a:pt x="10264862" y="52050"/>
                  <a:pt x="10405994" y="0"/>
                </a:cubicBezTo>
                <a:cubicBezTo>
                  <a:pt x="10547127" y="-52050"/>
                  <a:pt x="10541346" y="5222"/>
                  <a:pt x="10639836" y="0"/>
                </a:cubicBezTo>
                <a:cubicBezTo>
                  <a:pt x="10738326" y="-5222"/>
                  <a:pt x="10990400" y="54753"/>
                  <a:pt x="11107522" y="0"/>
                </a:cubicBezTo>
                <a:cubicBezTo>
                  <a:pt x="11224644" y="-54753"/>
                  <a:pt x="11507433" y="66719"/>
                  <a:pt x="11692128" y="0"/>
                </a:cubicBezTo>
                <a:cubicBezTo>
                  <a:pt x="11709709" y="202293"/>
                  <a:pt x="11683563" y="308470"/>
                  <a:pt x="11692128" y="498124"/>
                </a:cubicBezTo>
                <a:cubicBezTo>
                  <a:pt x="11700693" y="687778"/>
                  <a:pt x="11679414" y="835345"/>
                  <a:pt x="11692128" y="946983"/>
                </a:cubicBezTo>
                <a:cubicBezTo>
                  <a:pt x="11704842" y="1058621"/>
                  <a:pt x="11636221" y="1313189"/>
                  <a:pt x="11692128" y="1494373"/>
                </a:cubicBezTo>
                <a:cubicBezTo>
                  <a:pt x="11748035" y="1675557"/>
                  <a:pt x="11676866" y="1828997"/>
                  <a:pt x="11692128" y="1992497"/>
                </a:cubicBezTo>
                <a:cubicBezTo>
                  <a:pt x="11707390" y="2155997"/>
                  <a:pt x="11670783" y="2328181"/>
                  <a:pt x="11692128" y="2490621"/>
                </a:cubicBezTo>
                <a:cubicBezTo>
                  <a:pt x="11713473" y="2653061"/>
                  <a:pt x="11662279" y="2797685"/>
                  <a:pt x="11692128" y="3038010"/>
                </a:cubicBezTo>
                <a:cubicBezTo>
                  <a:pt x="11721977" y="3278335"/>
                  <a:pt x="11665838" y="3421426"/>
                  <a:pt x="11692128" y="3585399"/>
                </a:cubicBezTo>
                <a:cubicBezTo>
                  <a:pt x="11718418" y="3749372"/>
                  <a:pt x="11642092" y="3874818"/>
                  <a:pt x="11692128" y="4132789"/>
                </a:cubicBezTo>
                <a:cubicBezTo>
                  <a:pt x="11742164" y="4390760"/>
                  <a:pt x="11657437" y="4753604"/>
                  <a:pt x="11692128" y="4926503"/>
                </a:cubicBezTo>
                <a:cubicBezTo>
                  <a:pt x="11427941" y="4953660"/>
                  <a:pt x="11174764" y="4854435"/>
                  <a:pt x="10990600" y="4926503"/>
                </a:cubicBezTo>
                <a:cubicBezTo>
                  <a:pt x="10806436" y="4998571"/>
                  <a:pt x="10832708" y="4925533"/>
                  <a:pt x="10756758" y="4926503"/>
                </a:cubicBezTo>
                <a:cubicBezTo>
                  <a:pt x="10680808" y="4927473"/>
                  <a:pt x="10313365" y="4910676"/>
                  <a:pt x="10172151" y="4926503"/>
                </a:cubicBezTo>
                <a:cubicBezTo>
                  <a:pt x="10030937" y="4942330"/>
                  <a:pt x="9655246" y="4925998"/>
                  <a:pt x="9470624" y="4926503"/>
                </a:cubicBezTo>
                <a:cubicBezTo>
                  <a:pt x="9286002" y="4927008"/>
                  <a:pt x="8995334" y="4902627"/>
                  <a:pt x="8769096" y="4926503"/>
                </a:cubicBezTo>
                <a:cubicBezTo>
                  <a:pt x="8542858" y="4950379"/>
                  <a:pt x="8445505" y="4916298"/>
                  <a:pt x="8301411" y="4926503"/>
                </a:cubicBezTo>
                <a:cubicBezTo>
                  <a:pt x="8157318" y="4936708"/>
                  <a:pt x="8179165" y="4920289"/>
                  <a:pt x="8067568" y="4926503"/>
                </a:cubicBezTo>
                <a:cubicBezTo>
                  <a:pt x="7955971" y="4932717"/>
                  <a:pt x="7942688" y="4916141"/>
                  <a:pt x="7833726" y="4926503"/>
                </a:cubicBezTo>
                <a:cubicBezTo>
                  <a:pt x="7724764" y="4936865"/>
                  <a:pt x="7336857" y="4862578"/>
                  <a:pt x="7132198" y="4926503"/>
                </a:cubicBezTo>
                <a:cubicBezTo>
                  <a:pt x="6927539" y="4990428"/>
                  <a:pt x="6538640" y="4890926"/>
                  <a:pt x="6313749" y="4926503"/>
                </a:cubicBezTo>
                <a:cubicBezTo>
                  <a:pt x="6088858" y="4962080"/>
                  <a:pt x="6087076" y="4897432"/>
                  <a:pt x="5962985" y="4926503"/>
                </a:cubicBezTo>
                <a:cubicBezTo>
                  <a:pt x="5838894" y="4955574"/>
                  <a:pt x="5407004" y="4882585"/>
                  <a:pt x="5144536" y="4926503"/>
                </a:cubicBezTo>
                <a:cubicBezTo>
                  <a:pt x="4882068" y="4970421"/>
                  <a:pt x="4966667" y="4919309"/>
                  <a:pt x="4910694" y="4926503"/>
                </a:cubicBezTo>
                <a:cubicBezTo>
                  <a:pt x="4854721" y="4933697"/>
                  <a:pt x="4754241" y="4900565"/>
                  <a:pt x="4676851" y="4926503"/>
                </a:cubicBezTo>
                <a:cubicBezTo>
                  <a:pt x="4599461" y="4952441"/>
                  <a:pt x="4456565" y="4892850"/>
                  <a:pt x="4326087" y="4926503"/>
                </a:cubicBezTo>
                <a:cubicBezTo>
                  <a:pt x="4195609" y="4960156"/>
                  <a:pt x="3790421" y="4883155"/>
                  <a:pt x="3624560" y="4926503"/>
                </a:cubicBezTo>
                <a:cubicBezTo>
                  <a:pt x="3458699" y="4969851"/>
                  <a:pt x="3423122" y="4922533"/>
                  <a:pt x="3273796" y="4926503"/>
                </a:cubicBezTo>
                <a:cubicBezTo>
                  <a:pt x="3124470" y="4930473"/>
                  <a:pt x="2850406" y="4896416"/>
                  <a:pt x="2572268" y="4926503"/>
                </a:cubicBezTo>
                <a:cubicBezTo>
                  <a:pt x="2294130" y="4956590"/>
                  <a:pt x="2058917" y="4910126"/>
                  <a:pt x="1870740" y="4926503"/>
                </a:cubicBezTo>
                <a:cubicBezTo>
                  <a:pt x="1682563" y="4942880"/>
                  <a:pt x="1476401" y="4887717"/>
                  <a:pt x="1169213" y="4926503"/>
                </a:cubicBezTo>
                <a:cubicBezTo>
                  <a:pt x="862025" y="4965289"/>
                  <a:pt x="833276" y="4871124"/>
                  <a:pt x="701528" y="4926503"/>
                </a:cubicBezTo>
                <a:cubicBezTo>
                  <a:pt x="569780" y="4981882"/>
                  <a:pt x="324249" y="4896705"/>
                  <a:pt x="0" y="4926503"/>
                </a:cubicBezTo>
                <a:cubicBezTo>
                  <a:pt x="-39088" y="4755923"/>
                  <a:pt x="1213" y="4581683"/>
                  <a:pt x="0" y="4280584"/>
                </a:cubicBezTo>
                <a:cubicBezTo>
                  <a:pt x="-1213" y="3979485"/>
                  <a:pt x="3463" y="3808522"/>
                  <a:pt x="0" y="3683929"/>
                </a:cubicBezTo>
                <a:cubicBezTo>
                  <a:pt x="-3463" y="3559336"/>
                  <a:pt x="49078" y="3216588"/>
                  <a:pt x="0" y="3038010"/>
                </a:cubicBezTo>
                <a:cubicBezTo>
                  <a:pt x="-49078" y="2859432"/>
                  <a:pt x="34703" y="2720100"/>
                  <a:pt x="0" y="2638416"/>
                </a:cubicBezTo>
                <a:cubicBezTo>
                  <a:pt x="-34703" y="2556732"/>
                  <a:pt x="8262" y="2240999"/>
                  <a:pt x="0" y="2140292"/>
                </a:cubicBezTo>
                <a:cubicBezTo>
                  <a:pt x="-8262" y="2039585"/>
                  <a:pt x="13118" y="1761115"/>
                  <a:pt x="0" y="1543638"/>
                </a:cubicBezTo>
                <a:cubicBezTo>
                  <a:pt x="-13118" y="1326161"/>
                  <a:pt x="61179" y="1097494"/>
                  <a:pt x="0" y="946983"/>
                </a:cubicBezTo>
                <a:cubicBezTo>
                  <a:pt x="-61179" y="796473"/>
                  <a:pt x="82269" y="234924"/>
                  <a:pt x="0" y="0"/>
                </a:cubicBezTo>
                <a:close/>
              </a:path>
              <a:path w="11692128" h="4926503" stroke="0" extrusionOk="0">
                <a:moveTo>
                  <a:pt x="0" y="0"/>
                </a:moveTo>
                <a:cubicBezTo>
                  <a:pt x="106143" y="-32042"/>
                  <a:pt x="279563" y="36609"/>
                  <a:pt x="350764" y="0"/>
                </a:cubicBezTo>
                <a:cubicBezTo>
                  <a:pt x="421965" y="-36609"/>
                  <a:pt x="919509" y="30013"/>
                  <a:pt x="1169213" y="0"/>
                </a:cubicBezTo>
                <a:cubicBezTo>
                  <a:pt x="1418917" y="-30013"/>
                  <a:pt x="1665066" y="45389"/>
                  <a:pt x="1870740" y="0"/>
                </a:cubicBezTo>
                <a:cubicBezTo>
                  <a:pt x="2076414" y="-45389"/>
                  <a:pt x="2135680" y="13462"/>
                  <a:pt x="2221504" y="0"/>
                </a:cubicBezTo>
                <a:cubicBezTo>
                  <a:pt x="2307328" y="-13462"/>
                  <a:pt x="2600086" y="69806"/>
                  <a:pt x="2923032" y="0"/>
                </a:cubicBezTo>
                <a:cubicBezTo>
                  <a:pt x="3245978" y="-69806"/>
                  <a:pt x="3360070" y="18191"/>
                  <a:pt x="3624560" y="0"/>
                </a:cubicBezTo>
                <a:cubicBezTo>
                  <a:pt x="3889050" y="-18191"/>
                  <a:pt x="3948506" y="53457"/>
                  <a:pt x="4092245" y="0"/>
                </a:cubicBezTo>
                <a:cubicBezTo>
                  <a:pt x="4235984" y="-53457"/>
                  <a:pt x="4722420" y="35794"/>
                  <a:pt x="4910694" y="0"/>
                </a:cubicBezTo>
                <a:cubicBezTo>
                  <a:pt x="5098968" y="-35794"/>
                  <a:pt x="5154529" y="31598"/>
                  <a:pt x="5261458" y="0"/>
                </a:cubicBezTo>
                <a:cubicBezTo>
                  <a:pt x="5368387" y="-31598"/>
                  <a:pt x="5672005" y="10822"/>
                  <a:pt x="6079907" y="0"/>
                </a:cubicBezTo>
                <a:cubicBezTo>
                  <a:pt x="6487809" y="-10822"/>
                  <a:pt x="6570876" y="24813"/>
                  <a:pt x="6781434" y="0"/>
                </a:cubicBezTo>
                <a:cubicBezTo>
                  <a:pt x="6991992" y="-24813"/>
                  <a:pt x="7323829" y="17621"/>
                  <a:pt x="7482962" y="0"/>
                </a:cubicBezTo>
                <a:cubicBezTo>
                  <a:pt x="7642095" y="-17621"/>
                  <a:pt x="7662845" y="523"/>
                  <a:pt x="7716804" y="0"/>
                </a:cubicBezTo>
                <a:cubicBezTo>
                  <a:pt x="7770763" y="-523"/>
                  <a:pt x="8134581" y="3384"/>
                  <a:pt x="8535253" y="0"/>
                </a:cubicBezTo>
                <a:cubicBezTo>
                  <a:pt x="8935925" y="-3384"/>
                  <a:pt x="8904595" y="48949"/>
                  <a:pt x="9236781" y="0"/>
                </a:cubicBezTo>
                <a:cubicBezTo>
                  <a:pt x="9568967" y="-48949"/>
                  <a:pt x="9791759" y="8973"/>
                  <a:pt x="10055230" y="0"/>
                </a:cubicBezTo>
                <a:cubicBezTo>
                  <a:pt x="10318701" y="-8973"/>
                  <a:pt x="10581735" y="70333"/>
                  <a:pt x="10756758" y="0"/>
                </a:cubicBezTo>
                <a:cubicBezTo>
                  <a:pt x="10931781" y="-70333"/>
                  <a:pt x="11494153" y="83552"/>
                  <a:pt x="11692128" y="0"/>
                </a:cubicBezTo>
                <a:cubicBezTo>
                  <a:pt x="11762519" y="285648"/>
                  <a:pt x="11637806" y="349444"/>
                  <a:pt x="11692128" y="596654"/>
                </a:cubicBezTo>
                <a:cubicBezTo>
                  <a:pt x="11746450" y="843864"/>
                  <a:pt x="11684802" y="1033173"/>
                  <a:pt x="11692128" y="1242574"/>
                </a:cubicBezTo>
                <a:cubicBezTo>
                  <a:pt x="11699454" y="1451975"/>
                  <a:pt x="11680266" y="1625698"/>
                  <a:pt x="11692128" y="1789963"/>
                </a:cubicBezTo>
                <a:cubicBezTo>
                  <a:pt x="11703990" y="1954228"/>
                  <a:pt x="11691547" y="2116367"/>
                  <a:pt x="11692128" y="2337352"/>
                </a:cubicBezTo>
                <a:cubicBezTo>
                  <a:pt x="11692709" y="2558337"/>
                  <a:pt x="11685609" y="2638900"/>
                  <a:pt x="11692128" y="2786211"/>
                </a:cubicBezTo>
                <a:cubicBezTo>
                  <a:pt x="11698647" y="2933522"/>
                  <a:pt x="11659696" y="3172140"/>
                  <a:pt x="11692128" y="3333600"/>
                </a:cubicBezTo>
                <a:cubicBezTo>
                  <a:pt x="11724560" y="3495060"/>
                  <a:pt x="11682576" y="3709213"/>
                  <a:pt x="11692128" y="3930255"/>
                </a:cubicBezTo>
                <a:cubicBezTo>
                  <a:pt x="11701680" y="4151297"/>
                  <a:pt x="11648692" y="4656989"/>
                  <a:pt x="11692128" y="4926503"/>
                </a:cubicBezTo>
                <a:cubicBezTo>
                  <a:pt x="11420918" y="4949311"/>
                  <a:pt x="11310665" y="4882744"/>
                  <a:pt x="11107522" y="4926503"/>
                </a:cubicBezTo>
                <a:cubicBezTo>
                  <a:pt x="10904379" y="4970262"/>
                  <a:pt x="10648491" y="4869468"/>
                  <a:pt x="10289073" y="4926503"/>
                </a:cubicBezTo>
                <a:cubicBezTo>
                  <a:pt x="9929655" y="4983538"/>
                  <a:pt x="9825866" y="4925989"/>
                  <a:pt x="9470624" y="4926503"/>
                </a:cubicBezTo>
                <a:cubicBezTo>
                  <a:pt x="9115382" y="4927017"/>
                  <a:pt x="9209745" y="4905014"/>
                  <a:pt x="9002939" y="4926503"/>
                </a:cubicBezTo>
                <a:cubicBezTo>
                  <a:pt x="8796134" y="4947992"/>
                  <a:pt x="8702163" y="4924000"/>
                  <a:pt x="8535253" y="4926503"/>
                </a:cubicBezTo>
                <a:cubicBezTo>
                  <a:pt x="8368343" y="4929006"/>
                  <a:pt x="8190483" y="4899825"/>
                  <a:pt x="8067568" y="4926503"/>
                </a:cubicBezTo>
                <a:cubicBezTo>
                  <a:pt x="7944654" y="4953181"/>
                  <a:pt x="7688170" y="4879871"/>
                  <a:pt x="7366041" y="4926503"/>
                </a:cubicBezTo>
                <a:cubicBezTo>
                  <a:pt x="7043912" y="4973135"/>
                  <a:pt x="7105535" y="4870395"/>
                  <a:pt x="6898356" y="4926503"/>
                </a:cubicBezTo>
                <a:cubicBezTo>
                  <a:pt x="6691177" y="4982611"/>
                  <a:pt x="6437654" y="4840420"/>
                  <a:pt x="6079907" y="4926503"/>
                </a:cubicBezTo>
                <a:cubicBezTo>
                  <a:pt x="5722160" y="5012586"/>
                  <a:pt x="5640291" y="4884839"/>
                  <a:pt x="5378379" y="4926503"/>
                </a:cubicBezTo>
                <a:cubicBezTo>
                  <a:pt x="5116467" y="4968167"/>
                  <a:pt x="4802664" y="4904132"/>
                  <a:pt x="4559930" y="4926503"/>
                </a:cubicBezTo>
                <a:cubicBezTo>
                  <a:pt x="4317196" y="4948874"/>
                  <a:pt x="4352270" y="4907472"/>
                  <a:pt x="4209166" y="4926503"/>
                </a:cubicBezTo>
                <a:cubicBezTo>
                  <a:pt x="4066062" y="4945534"/>
                  <a:pt x="4021484" y="4915390"/>
                  <a:pt x="3858402" y="4926503"/>
                </a:cubicBezTo>
                <a:cubicBezTo>
                  <a:pt x="3695320" y="4937616"/>
                  <a:pt x="3303748" y="4876328"/>
                  <a:pt x="3156875" y="4926503"/>
                </a:cubicBezTo>
                <a:cubicBezTo>
                  <a:pt x="3010002" y="4976678"/>
                  <a:pt x="2513614" y="4914407"/>
                  <a:pt x="2338426" y="4926503"/>
                </a:cubicBezTo>
                <a:cubicBezTo>
                  <a:pt x="2163238" y="4938599"/>
                  <a:pt x="2147047" y="4888805"/>
                  <a:pt x="1987662" y="4926503"/>
                </a:cubicBezTo>
                <a:cubicBezTo>
                  <a:pt x="1828277" y="4964201"/>
                  <a:pt x="1762553" y="4905226"/>
                  <a:pt x="1636898" y="4926503"/>
                </a:cubicBezTo>
                <a:cubicBezTo>
                  <a:pt x="1511243" y="4947780"/>
                  <a:pt x="1427884" y="4896781"/>
                  <a:pt x="1286134" y="4926503"/>
                </a:cubicBezTo>
                <a:cubicBezTo>
                  <a:pt x="1144384" y="4956225"/>
                  <a:pt x="952504" y="4916134"/>
                  <a:pt x="701528" y="4926503"/>
                </a:cubicBezTo>
                <a:cubicBezTo>
                  <a:pt x="450552" y="4936872"/>
                  <a:pt x="350729" y="4866228"/>
                  <a:pt x="0" y="4926503"/>
                </a:cubicBezTo>
                <a:cubicBezTo>
                  <a:pt x="-1700" y="4638885"/>
                  <a:pt x="9274" y="4577642"/>
                  <a:pt x="0" y="4329849"/>
                </a:cubicBezTo>
                <a:cubicBezTo>
                  <a:pt x="-9274" y="4082056"/>
                  <a:pt x="52721" y="3989310"/>
                  <a:pt x="0" y="3831725"/>
                </a:cubicBezTo>
                <a:cubicBezTo>
                  <a:pt x="-52721" y="3674140"/>
                  <a:pt x="1778" y="3487078"/>
                  <a:pt x="0" y="3185805"/>
                </a:cubicBezTo>
                <a:cubicBezTo>
                  <a:pt x="-1778" y="2884532"/>
                  <a:pt x="13571" y="2827923"/>
                  <a:pt x="0" y="2539886"/>
                </a:cubicBezTo>
                <a:cubicBezTo>
                  <a:pt x="-13571" y="2251849"/>
                  <a:pt x="67404" y="2111666"/>
                  <a:pt x="0" y="1943232"/>
                </a:cubicBezTo>
                <a:cubicBezTo>
                  <a:pt x="-67404" y="1774798"/>
                  <a:pt x="41596" y="1695119"/>
                  <a:pt x="0" y="1494373"/>
                </a:cubicBezTo>
                <a:cubicBezTo>
                  <a:pt x="-41596" y="1293627"/>
                  <a:pt x="63935" y="1131716"/>
                  <a:pt x="0" y="897718"/>
                </a:cubicBezTo>
                <a:cubicBezTo>
                  <a:pt x="-63935" y="663720"/>
                  <a:pt x="86057" y="297532"/>
                  <a:pt x="0" y="0"/>
                </a:cubicBezTo>
                <a:close/>
              </a:path>
            </a:pathLst>
          </a:custGeom>
          <a:solidFill>
            <a:schemeClr val="bg1"/>
          </a:solidFill>
          <a:ln w="38100">
            <a:solidFill>
              <a:srgbClr val="92D050"/>
            </a:solidFill>
            <a:extLst>
              <a:ext uri="{C807C97D-BFC1-408E-A445-0C87EB9F89A2}">
                <ask:lineSketchStyleProps xmlns:ask="http://schemas.microsoft.com/office/drawing/2018/sketchyshapes" sd="4213278234">
                  <a:prstGeom prst="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E85944A-33C0-FC3F-8302-EE5B3FA44C88}"/>
              </a:ext>
            </a:extLst>
          </p:cNvPr>
          <p:cNvPicPr>
            <a:picLocks noChangeAspect="1"/>
          </p:cNvPicPr>
          <p:nvPr/>
        </p:nvPicPr>
        <p:blipFill>
          <a:blip r:embed="rId2"/>
          <a:srcRect l="1339" r="2096"/>
          <a:stretch>
            <a:fillRect/>
          </a:stretch>
        </p:blipFill>
        <p:spPr>
          <a:xfrm>
            <a:off x="432226" y="1696684"/>
            <a:ext cx="11327548" cy="3239031"/>
          </a:xfrm>
          <a:prstGeom prst="rect">
            <a:avLst/>
          </a:prstGeom>
        </p:spPr>
      </p:pic>
      <p:pic>
        <p:nvPicPr>
          <p:cNvPr id="7" name="Picture 6">
            <a:extLst>
              <a:ext uri="{FF2B5EF4-FFF2-40B4-BE49-F238E27FC236}">
                <a16:creationId xmlns:a16="http://schemas.microsoft.com/office/drawing/2014/main" id="{BD6D334E-4213-8BA2-29A5-7F5812F7EB4E}"/>
              </a:ext>
            </a:extLst>
          </p:cNvPr>
          <p:cNvPicPr>
            <a:picLocks noChangeAspect="1"/>
          </p:cNvPicPr>
          <p:nvPr/>
        </p:nvPicPr>
        <p:blipFill>
          <a:blip r:embed="rId3"/>
          <a:stretch>
            <a:fillRect/>
          </a:stretch>
        </p:blipFill>
        <p:spPr>
          <a:xfrm>
            <a:off x="4085230" y="4746349"/>
            <a:ext cx="4058116" cy="1675522"/>
          </a:xfrm>
          <a:prstGeom prst="rect">
            <a:avLst/>
          </a:prstGeom>
        </p:spPr>
      </p:pic>
    </p:spTree>
    <p:extLst>
      <p:ext uri="{BB962C8B-B14F-4D97-AF65-F5344CB8AC3E}">
        <p14:creationId xmlns:p14="http://schemas.microsoft.com/office/powerpoint/2010/main" val="41175046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216</TotalTime>
  <Words>421</Words>
  <Application>Microsoft Office PowerPoint</Application>
  <PresentationFormat>Widescreen</PresentationFormat>
  <Paragraphs>31</Paragraphs>
  <Slides>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SVN-Newton</vt:lpstr>
      <vt:lpstr>Times New Roman</vt:lpstr>
      <vt:lpstr>UTM Avo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nguyenthicam3553@gmail.com</dc:creator>
  <cp:lastModifiedBy>user</cp:lastModifiedBy>
  <cp:revision>32</cp:revision>
  <dcterms:created xsi:type="dcterms:W3CDTF">2026-02-08T07:57:41Z</dcterms:created>
  <dcterms:modified xsi:type="dcterms:W3CDTF">2026-04-13T15:43:46Z</dcterms:modified>
</cp:coreProperties>
</file>