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61" r:id="rId3"/>
  </p:sldIdLst>
  <p:sldSz cx="18288000" cy="102870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C70"/>
    <a:srgbClr val="F85D11"/>
    <a:srgbClr val="F75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5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4DEADAE-EB1A-A058-3FFB-6F4476A54CBB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B161D-7B08-49B8-6C69-0B8DD6EB0A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E91D0-E95D-CFB2-E614-A700643BE29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33.sv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6037572" y="-1374471"/>
            <a:ext cx="9108372" cy="6369691"/>
          </a:xfrm>
          <a:custGeom>
            <a:avLst/>
            <a:gdLst/>
            <a:ahLst/>
            <a:cxnLst/>
            <a:rect l="l" t="t" r="r" b="b"/>
            <a:pathLst>
              <a:path w="9108372" h="6369691">
                <a:moveTo>
                  <a:pt x="9108372" y="0"/>
                </a:moveTo>
                <a:lnTo>
                  <a:pt x="0" y="0"/>
                </a:lnTo>
                <a:lnTo>
                  <a:pt x="0" y="6369691"/>
                </a:lnTo>
                <a:lnTo>
                  <a:pt x="9108372" y="6369691"/>
                </a:lnTo>
                <a:lnTo>
                  <a:pt x="9108372" y="0"/>
                </a:lnTo>
                <a:close/>
              </a:path>
            </a:pathLst>
          </a:custGeom>
          <a:blipFill>
            <a:blip r:embed="rId3"/>
            <a:stretch>
              <a:fillRect r="-14097"/>
            </a:stretch>
          </a:blipFill>
        </p:spPr>
      </p:sp>
      <p:sp>
        <p:nvSpPr>
          <p:cNvPr id="4" name="Freeform 4"/>
          <p:cNvSpPr/>
          <p:nvPr/>
        </p:nvSpPr>
        <p:spPr>
          <a:xfrm rot="10713593" flipH="1">
            <a:off x="9474830" y="-1112163"/>
            <a:ext cx="4217395" cy="2869994"/>
          </a:xfrm>
          <a:custGeom>
            <a:avLst/>
            <a:gdLst/>
            <a:ahLst/>
            <a:cxnLst/>
            <a:rect l="l" t="t" r="r" b="b"/>
            <a:pathLst>
              <a:path w="4217395" h="2869994">
                <a:moveTo>
                  <a:pt x="4217395" y="0"/>
                </a:moveTo>
                <a:lnTo>
                  <a:pt x="0" y="0"/>
                </a:lnTo>
                <a:lnTo>
                  <a:pt x="0" y="2869995"/>
                </a:lnTo>
                <a:lnTo>
                  <a:pt x="4217395" y="2869995"/>
                </a:lnTo>
                <a:lnTo>
                  <a:pt x="421739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19107" y="16358"/>
            <a:ext cx="1851089" cy="1818034"/>
          </a:xfrm>
          <a:custGeom>
            <a:avLst/>
            <a:gdLst/>
            <a:ahLst/>
            <a:cxnLst/>
            <a:rect l="l" t="t" r="r" b="b"/>
            <a:pathLst>
              <a:path w="1851089" h="1818034">
                <a:moveTo>
                  <a:pt x="0" y="0"/>
                </a:moveTo>
                <a:lnTo>
                  <a:pt x="1851089" y="0"/>
                </a:lnTo>
                <a:lnTo>
                  <a:pt x="1851089" y="1818034"/>
                </a:lnTo>
                <a:lnTo>
                  <a:pt x="0" y="1818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3593">
            <a:off x="-1608060" y="-418036"/>
            <a:ext cx="5144245" cy="3452742"/>
          </a:xfrm>
          <a:custGeom>
            <a:avLst/>
            <a:gdLst/>
            <a:ahLst/>
            <a:cxnLst/>
            <a:rect l="l" t="t" r="r" b="b"/>
            <a:pathLst>
              <a:path w="5144245" h="3452742">
                <a:moveTo>
                  <a:pt x="0" y="0"/>
                </a:moveTo>
                <a:lnTo>
                  <a:pt x="5144246" y="0"/>
                </a:lnTo>
                <a:lnTo>
                  <a:pt x="5144246" y="3452742"/>
                </a:lnTo>
                <a:lnTo>
                  <a:pt x="0" y="345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9" t="-216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39432" y="4910977"/>
            <a:ext cx="3386444" cy="2906144"/>
          </a:xfrm>
          <a:custGeom>
            <a:avLst/>
            <a:gdLst/>
            <a:ahLst/>
            <a:cxnLst/>
            <a:rect l="l" t="t" r="r" b="b"/>
            <a:pathLst>
              <a:path w="3386444" h="2906144">
                <a:moveTo>
                  <a:pt x="0" y="0"/>
                </a:moveTo>
                <a:lnTo>
                  <a:pt x="3386444" y="0"/>
                </a:lnTo>
                <a:lnTo>
                  <a:pt x="3386444" y="2906145"/>
                </a:lnTo>
                <a:lnTo>
                  <a:pt x="0" y="2906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97201" y="-208559"/>
            <a:ext cx="7530084" cy="8229600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3332481" y="5838385"/>
            <a:ext cx="7659874" cy="4694864"/>
          </a:xfrm>
          <a:custGeom>
            <a:avLst/>
            <a:gdLst/>
            <a:ahLst/>
            <a:cxnLst/>
            <a:rect l="l" t="t" r="r" b="b"/>
            <a:pathLst>
              <a:path w="7659874" h="4694864">
                <a:moveTo>
                  <a:pt x="7659874" y="0"/>
                </a:moveTo>
                <a:lnTo>
                  <a:pt x="0" y="0"/>
                </a:lnTo>
                <a:lnTo>
                  <a:pt x="0" y="4694864"/>
                </a:lnTo>
                <a:lnTo>
                  <a:pt x="7659874" y="4694864"/>
                </a:lnTo>
                <a:lnTo>
                  <a:pt x="76598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4250" y="7304381"/>
            <a:ext cx="2863143" cy="1953919"/>
          </a:xfrm>
          <a:custGeom>
            <a:avLst/>
            <a:gdLst/>
            <a:ahLst/>
            <a:cxnLst/>
            <a:rect l="l" t="t" r="r" b="b"/>
            <a:pathLst>
              <a:path w="2863143" h="1953919">
                <a:moveTo>
                  <a:pt x="0" y="0"/>
                </a:moveTo>
                <a:lnTo>
                  <a:pt x="2863143" y="0"/>
                </a:lnTo>
                <a:lnTo>
                  <a:pt x="2863143" y="1953919"/>
                </a:lnTo>
                <a:lnTo>
                  <a:pt x="0" y="19539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90550" y="7412251"/>
            <a:ext cx="18958743" cy="14092666"/>
          </a:xfrm>
          <a:custGeom>
            <a:avLst/>
            <a:gdLst/>
            <a:ahLst/>
            <a:cxnLst/>
            <a:rect l="l" t="t" r="r" b="b"/>
            <a:pathLst>
              <a:path w="18958743" h="14092666">
                <a:moveTo>
                  <a:pt x="0" y="0"/>
                </a:moveTo>
                <a:lnTo>
                  <a:pt x="18958743" y="0"/>
                </a:lnTo>
                <a:lnTo>
                  <a:pt x="18958743" y="14092665"/>
                </a:lnTo>
                <a:lnTo>
                  <a:pt x="0" y="14092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651245" flipH="1">
            <a:off x="-3483834" y="-685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276885" flipH="1">
            <a:off x="14630400" y="6884373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713593" flipH="1">
            <a:off x="13987175" y="-1207856"/>
            <a:ext cx="5049911" cy="3436533"/>
          </a:xfrm>
          <a:custGeom>
            <a:avLst/>
            <a:gdLst/>
            <a:ahLst/>
            <a:cxnLst/>
            <a:rect l="l" t="t" r="r" b="b"/>
            <a:pathLst>
              <a:path w="5049911" h="3436533">
                <a:moveTo>
                  <a:pt x="5049911" y="0"/>
                </a:moveTo>
                <a:lnTo>
                  <a:pt x="0" y="0"/>
                </a:lnTo>
                <a:lnTo>
                  <a:pt x="0" y="3436534"/>
                </a:lnTo>
                <a:lnTo>
                  <a:pt x="5049911" y="3436534"/>
                </a:lnTo>
                <a:lnTo>
                  <a:pt x="50499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56748" y="4498666"/>
            <a:ext cx="7315200" cy="412311"/>
          </a:xfrm>
          <a:custGeom>
            <a:avLst/>
            <a:gdLst/>
            <a:ahLst/>
            <a:cxnLst/>
            <a:rect l="l" t="t" r="r" b="b"/>
            <a:pathLst>
              <a:path w="7315200" h="412311">
                <a:moveTo>
                  <a:pt x="0" y="0"/>
                </a:moveTo>
                <a:lnTo>
                  <a:pt x="7315200" y="0"/>
                </a:lnTo>
                <a:lnTo>
                  <a:pt x="7315200" y="412311"/>
                </a:lnTo>
                <a:lnTo>
                  <a:pt x="0" y="4123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-2664968" y="8185817"/>
            <a:ext cx="9043433" cy="4202366"/>
          </a:xfrm>
          <a:custGeom>
            <a:avLst/>
            <a:gdLst/>
            <a:ahLst/>
            <a:cxnLst/>
            <a:rect l="l" t="t" r="r" b="b"/>
            <a:pathLst>
              <a:path w="9043433" h="4202366">
                <a:moveTo>
                  <a:pt x="9043432" y="0"/>
                </a:moveTo>
                <a:lnTo>
                  <a:pt x="0" y="0"/>
                </a:lnTo>
                <a:lnTo>
                  <a:pt x="0" y="4202366"/>
                </a:lnTo>
                <a:lnTo>
                  <a:pt x="9043432" y="4202366"/>
                </a:lnTo>
                <a:lnTo>
                  <a:pt x="9043432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194548" y="3098803"/>
            <a:ext cx="1388980" cy="1730339"/>
          </a:xfrm>
          <a:custGeom>
            <a:avLst/>
            <a:gdLst/>
            <a:ahLst/>
            <a:cxnLst/>
            <a:rect l="l" t="t" r="r" b="b"/>
            <a:pathLst>
              <a:path w="1388980" h="1730339">
                <a:moveTo>
                  <a:pt x="0" y="0"/>
                </a:moveTo>
                <a:lnTo>
                  <a:pt x="1388979" y="0"/>
                </a:lnTo>
                <a:lnTo>
                  <a:pt x="1388979" y="1730339"/>
                </a:lnTo>
                <a:lnTo>
                  <a:pt x="0" y="17303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88752" y="7507910"/>
            <a:ext cx="2464610" cy="1687436"/>
          </a:xfrm>
          <a:custGeom>
            <a:avLst/>
            <a:gdLst/>
            <a:ahLst/>
            <a:cxnLst/>
            <a:rect l="l" t="t" r="r" b="b"/>
            <a:pathLst>
              <a:path w="2464610" h="1687436">
                <a:moveTo>
                  <a:pt x="0" y="0"/>
                </a:moveTo>
                <a:lnTo>
                  <a:pt x="2464610" y="0"/>
                </a:lnTo>
                <a:lnTo>
                  <a:pt x="2464610" y="1687436"/>
                </a:lnTo>
                <a:lnTo>
                  <a:pt x="0" y="1687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56748" y="8704029"/>
            <a:ext cx="8156977" cy="2283954"/>
          </a:xfrm>
          <a:custGeom>
            <a:avLst/>
            <a:gdLst/>
            <a:ahLst/>
            <a:cxnLst/>
            <a:rect l="l" t="t" r="r" b="b"/>
            <a:pathLst>
              <a:path w="8156977" h="2283954">
                <a:moveTo>
                  <a:pt x="0" y="0"/>
                </a:moveTo>
                <a:lnTo>
                  <a:pt x="8156977" y="0"/>
                </a:lnTo>
                <a:lnTo>
                  <a:pt x="8156977" y="2283953"/>
                </a:lnTo>
                <a:lnTo>
                  <a:pt x="0" y="228395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2671B90-86FD-7D31-CE4B-ACA3122BDCA6}"/>
              </a:ext>
            </a:extLst>
          </p:cNvPr>
          <p:cNvSpPr/>
          <p:nvPr/>
        </p:nvSpPr>
        <p:spPr>
          <a:xfrm>
            <a:off x="228600" y="190500"/>
            <a:ext cx="17754600" cy="9820282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D1657C5-2EF3-4623-B874-8AA308D9572E}"/>
              </a:ext>
            </a:extLst>
          </p:cNvPr>
          <p:cNvSpPr/>
          <p:nvPr/>
        </p:nvSpPr>
        <p:spPr>
          <a:xfrm>
            <a:off x="1300017" y="359241"/>
            <a:ext cx="2133600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2. </a:t>
            </a:r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19A71E95-27BF-B7AA-4EC8-213C562D11DA}"/>
              </a:ext>
            </a:extLst>
          </p:cNvPr>
          <p:cNvSpPr/>
          <p:nvPr/>
        </p:nvSpPr>
        <p:spPr>
          <a:xfrm>
            <a:off x="15499499" y="396993"/>
            <a:ext cx="2090082" cy="1919253"/>
          </a:xfrm>
          <a:custGeom>
            <a:avLst/>
            <a:gdLst/>
            <a:ahLst/>
            <a:cxnLst/>
            <a:rect l="l" t="t" r="r" b="b"/>
            <a:pathLst>
              <a:path w="4961240" h="5062490">
                <a:moveTo>
                  <a:pt x="0" y="0"/>
                </a:moveTo>
                <a:lnTo>
                  <a:pt x="4961240" y="0"/>
                </a:lnTo>
                <a:lnTo>
                  <a:pt x="4961240" y="5062490"/>
                </a:lnTo>
                <a:lnTo>
                  <a:pt x="0" y="50624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B0CF7E-A872-657A-3EF6-C3341DEA02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91137" y="518499"/>
            <a:ext cx="7863568" cy="130420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8CF18E-8259-3429-B4B2-1B9C42DBFB0D}"/>
              </a:ext>
            </a:extLst>
          </p:cNvPr>
          <p:cNvSpPr txBox="1"/>
          <p:nvPr/>
        </p:nvSpPr>
        <p:spPr>
          <a:xfrm>
            <a:off x="536502" y="1999264"/>
            <a:ext cx="86098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Ôi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chích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chòe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ơi</a:t>
            </a:r>
            <a:endParaRPr lang="en-US" sz="5000" b="1" dirty="0">
              <a:latin typeface="UTM Avo" panose="02040603050506020204" pitchFamily="18" charset="0"/>
            </a:endParaRPr>
          </a:p>
          <a:p>
            <a:r>
              <a:rPr lang="en-US" sz="5000" b="1" dirty="0" err="1">
                <a:latin typeface="UTM Avo" panose="02040603050506020204" pitchFamily="18" charset="0"/>
              </a:rPr>
              <a:t>Chim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đừng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hót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nữa</a:t>
            </a:r>
            <a:r>
              <a:rPr lang="en-US" sz="5000" b="1" dirty="0">
                <a:latin typeface="UTM Avo" panose="02040603050506020204" pitchFamily="18" charset="0"/>
              </a:rPr>
              <a:t>,</a:t>
            </a:r>
          </a:p>
          <a:p>
            <a:r>
              <a:rPr lang="en-US" sz="5000" b="1" dirty="0" err="1">
                <a:latin typeface="UTM Avo" panose="02040603050506020204" pitchFamily="18" charset="0"/>
              </a:rPr>
              <a:t>Bà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em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ốm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rồi</a:t>
            </a:r>
            <a:r>
              <a:rPr lang="en-US" sz="5000" b="1" dirty="0">
                <a:latin typeface="UTM Avo" panose="02040603050506020204" pitchFamily="18" charset="0"/>
              </a:rPr>
              <a:t>,</a:t>
            </a:r>
          </a:p>
          <a:p>
            <a:r>
              <a:rPr lang="en-US" sz="5000" b="1" dirty="0" err="1">
                <a:latin typeface="UTM Avo" panose="02040603050506020204" pitchFamily="18" charset="0"/>
              </a:rPr>
              <a:t>Lặng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cho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bà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ngủ</a:t>
            </a:r>
            <a:r>
              <a:rPr lang="en-US" sz="5000" b="1" dirty="0">
                <a:latin typeface="UTM Avo" panose="02040603050506020204" pitchFamily="18" charset="0"/>
              </a:rPr>
              <a:t>. </a:t>
            </a:r>
          </a:p>
          <a:p>
            <a:endParaRPr lang="en-US" sz="5000" b="1" dirty="0"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FEFE06-1CC7-B7D2-1CC1-219C2AA84170}"/>
              </a:ext>
            </a:extLst>
          </p:cNvPr>
          <p:cNvSpPr txBox="1"/>
          <p:nvPr/>
        </p:nvSpPr>
        <p:spPr>
          <a:xfrm>
            <a:off x="554327" y="5898528"/>
            <a:ext cx="86098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Bàn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tay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bé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nhỏ</a:t>
            </a:r>
            <a:endParaRPr lang="en-US" sz="5000" b="1" dirty="0">
              <a:latin typeface="UTM Avo" panose="02040603050506020204" pitchFamily="18" charset="0"/>
            </a:endParaRPr>
          </a:p>
          <a:p>
            <a:r>
              <a:rPr lang="en-US" sz="5000" b="1" dirty="0" err="1">
                <a:latin typeface="UTM Avo" panose="02040603050506020204" pitchFamily="18" charset="0"/>
              </a:rPr>
              <a:t>Vẫy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quạt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thật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đều</a:t>
            </a:r>
            <a:r>
              <a:rPr lang="en-US" sz="5000" b="1" dirty="0">
                <a:latin typeface="UTM Avo" panose="02040603050506020204" pitchFamily="18" charset="0"/>
              </a:rPr>
              <a:t>, </a:t>
            </a:r>
          </a:p>
          <a:p>
            <a:r>
              <a:rPr lang="en-US" sz="5000" b="1" dirty="0" err="1">
                <a:latin typeface="UTM Avo" panose="02040603050506020204" pitchFamily="18" charset="0"/>
              </a:rPr>
              <a:t>Ngấn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nắng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thiu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thiu</a:t>
            </a:r>
            <a:r>
              <a:rPr lang="en-US" sz="5000" b="1" dirty="0">
                <a:latin typeface="UTM Avo" panose="02040603050506020204" pitchFamily="18" charset="0"/>
              </a:rPr>
              <a:t>,</a:t>
            </a:r>
          </a:p>
          <a:p>
            <a:r>
              <a:rPr lang="en-US" sz="5000" b="1" dirty="0" err="1">
                <a:latin typeface="UTM Avo" panose="02040603050506020204" pitchFamily="18" charset="0"/>
              </a:rPr>
              <a:t>Đậu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trên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tường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trắng</a:t>
            </a:r>
            <a:r>
              <a:rPr lang="en-US" sz="50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80304A-0050-4F92-0DED-E2E3CF2CC1E5}"/>
              </a:ext>
            </a:extLst>
          </p:cNvPr>
          <p:cNvSpPr txBox="1"/>
          <p:nvPr/>
        </p:nvSpPr>
        <p:spPr>
          <a:xfrm>
            <a:off x="9808569" y="2015622"/>
            <a:ext cx="86098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Căn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nhà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đã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vắng</a:t>
            </a:r>
            <a:endParaRPr lang="en-US" sz="5000" b="1" dirty="0">
              <a:latin typeface="UTM Avo" panose="02040603050506020204" pitchFamily="18" charset="0"/>
            </a:endParaRPr>
          </a:p>
          <a:p>
            <a:r>
              <a:rPr lang="en-US" sz="5000" b="1" dirty="0" err="1">
                <a:latin typeface="UTM Avo" panose="02040603050506020204" pitchFamily="18" charset="0"/>
              </a:rPr>
              <a:t>Cốc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chén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lặng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im</a:t>
            </a:r>
            <a:endParaRPr lang="en-US" sz="5000" b="1" dirty="0">
              <a:latin typeface="UTM Avo" panose="02040603050506020204" pitchFamily="18" charset="0"/>
            </a:endParaRPr>
          </a:p>
          <a:p>
            <a:r>
              <a:rPr lang="en-US" sz="5000" b="1" dirty="0" err="1">
                <a:latin typeface="UTM Avo" panose="02040603050506020204" pitchFamily="18" charset="0"/>
              </a:rPr>
              <a:t>Đôi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mắt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lim</a:t>
            </a:r>
            <a:r>
              <a:rPr lang="en-US" sz="5000" b="1" dirty="0">
                <a:latin typeface="UTM Avo" panose="02040603050506020204" pitchFamily="18" charset="0"/>
              </a:rPr>
              <a:t> dim</a:t>
            </a:r>
          </a:p>
          <a:p>
            <a:r>
              <a:rPr lang="en-US" sz="5000" b="1" dirty="0" err="1">
                <a:latin typeface="UTM Avo" panose="02040603050506020204" pitchFamily="18" charset="0"/>
              </a:rPr>
              <a:t>Ngủ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ngon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bà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nhé</a:t>
            </a:r>
            <a:r>
              <a:rPr lang="en-US" sz="50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E7C0A-6E1B-502A-BEF6-A37E4BEDC08C}"/>
              </a:ext>
            </a:extLst>
          </p:cNvPr>
          <p:cNvSpPr txBox="1"/>
          <p:nvPr/>
        </p:nvSpPr>
        <p:spPr>
          <a:xfrm>
            <a:off x="9815740" y="5834692"/>
            <a:ext cx="86098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UTM Avo" panose="02040603050506020204" pitchFamily="18" charset="0"/>
              </a:rPr>
              <a:t>Hoa cam, </a:t>
            </a:r>
            <a:r>
              <a:rPr lang="en-US" sz="5000" b="1" dirty="0" err="1">
                <a:latin typeface="UTM Avo" panose="02040603050506020204" pitchFamily="18" charset="0"/>
              </a:rPr>
              <a:t>hoa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khế</a:t>
            </a:r>
            <a:endParaRPr lang="en-US" sz="5000" b="1" dirty="0">
              <a:latin typeface="UTM Avo" panose="02040603050506020204" pitchFamily="18" charset="0"/>
            </a:endParaRPr>
          </a:p>
          <a:p>
            <a:r>
              <a:rPr lang="en-US" sz="5000" b="1" dirty="0" err="1">
                <a:latin typeface="UTM Avo" panose="02040603050506020204" pitchFamily="18" charset="0"/>
              </a:rPr>
              <a:t>Chín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lặng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trong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vườn</a:t>
            </a:r>
            <a:r>
              <a:rPr lang="en-US" sz="5000" b="1" dirty="0">
                <a:latin typeface="UTM Avo" panose="02040603050506020204" pitchFamily="18" charset="0"/>
              </a:rPr>
              <a:t>,</a:t>
            </a:r>
          </a:p>
          <a:p>
            <a:r>
              <a:rPr lang="en-US" sz="5000" b="1" dirty="0" err="1">
                <a:latin typeface="UTM Avo" panose="02040603050506020204" pitchFamily="18" charset="0"/>
              </a:rPr>
              <a:t>Bà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mơ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tay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cháu</a:t>
            </a:r>
            <a:endParaRPr lang="en-US" sz="5000" b="1" dirty="0">
              <a:latin typeface="UTM Avo" panose="02040603050506020204" pitchFamily="18" charset="0"/>
            </a:endParaRPr>
          </a:p>
          <a:p>
            <a:r>
              <a:rPr lang="en-US" sz="5000" b="1" dirty="0" err="1">
                <a:latin typeface="UTM Avo" panose="02040603050506020204" pitchFamily="18" charset="0"/>
              </a:rPr>
              <a:t>Quạt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đầy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hương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thơm</a:t>
            </a:r>
            <a:r>
              <a:rPr lang="en-US" sz="50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7A7559-5237-7010-5F87-DFAD4DF8AC82}"/>
              </a:ext>
            </a:extLst>
          </p:cNvPr>
          <p:cNvSpPr txBox="1"/>
          <p:nvPr/>
        </p:nvSpPr>
        <p:spPr>
          <a:xfrm>
            <a:off x="13378177" y="9042607"/>
            <a:ext cx="8609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UTM Avo" panose="02040603050506020204" pitchFamily="18" charset="0"/>
              </a:rPr>
              <a:t>Thạch</a:t>
            </a:r>
            <a:r>
              <a:rPr lang="en-US" sz="5000" b="1" dirty="0"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</a:rPr>
              <a:t>Quỳ</a:t>
            </a:r>
            <a:endParaRPr lang="en-US" sz="50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401374" y="-1076151"/>
            <a:ext cx="4302320" cy="3008709"/>
          </a:xfrm>
          <a:custGeom>
            <a:avLst/>
            <a:gdLst/>
            <a:ahLst/>
            <a:cxnLst/>
            <a:rect l="l" t="t" r="r" b="b"/>
            <a:pathLst>
              <a:path w="4302320" h="3008709">
                <a:moveTo>
                  <a:pt x="0" y="0"/>
                </a:moveTo>
                <a:lnTo>
                  <a:pt x="4302319" y="0"/>
                </a:lnTo>
                <a:lnTo>
                  <a:pt x="4302319" y="3008709"/>
                </a:lnTo>
                <a:lnTo>
                  <a:pt x="0" y="300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09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62284" y="1889636"/>
            <a:ext cx="6302885" cy="3253864"/>
          </a:xfrm>
          <a:custGeom>
            <a:avLst/>
            <a:gdLst/>
            <a:ahLst/>
            <a:cxnLst/>
            <a:rect l="l" t="t" r="r" b="b"/>
            <a:pathLst>
              <a:path w="6302885" h="3253864">
                <a:moveTo>
                  <a:pt x="0" y="0"/>
                </a:moveTo>
                <a:lnTo>
                  <a:pt x="6302884" y="0"/>
                </a:lnTo>
                <a:lnTo>
                  <a:pt x="6302884" y="3253864"/>
                </a:lnTo>
                <a:lnTo>
                  <a:pt x="0" y="325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>
            <a:off x="10537772" y="-1800591"/>
            <a:ext cx="9108372" cy="6369691"/>
          </a:xfrm>
          <a:custGeom>
            <a:avLst/>
            <a:gdLst/>
            <a:ahLst/>
            <a:cxnLst/>
            <a:rect l="l" t="t" r="r" b="b"/>
            <a:pathLst>
              <a:path w="9108372" h="6369691">
                <a:moveTo>
                  <a:pt x="9108372" y="0"/>
                </a:moveTo>
                <a:lnTo>
                  <a:pt x="0" y="0"/>
                </a:lnTo>
                <a:lnTo>
                  <a:pt x="0" y="6369690"/>
                </a:lnTo>
                <a:lnTo>
                  <a:pt x="9108372" y="6369690"/>
                </a:lnTo>
                <a:lnTo>
                  <a:pt x="9108372" y="0"/>
                </a:lnTo>
                <a:close/>
              </a:path>
            </a:pathLst>
          </a:custGeom>
          <a:blipFill>
            <a:blip r:embed="rId3"/>
            <a:stretch>
              <a:fillRect r="-14097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4569099"/>
            <a:ext cx="18958743" cy="14092666"/>
          </a:xfrm>
          <a:custGeom>
            <a:avLst/>
            <a:gdLst/>
            <a:ahLst/>
            <a:cxnLst/>
            <a:rect l="l" t="t" r="r" b="b"/>
            <a:pathLst>
              <a:path w="18958743" h="14092666">
                <a:moveTo>
                  <a:pt x="18958743" y="0"/>
                </a:moveTo>
                <a:lnTo>
                  <a:pt x="0" y="0"/>
                </a:lnTo>
                <a:lnTo>
                  <a:pt x="0" y="14092666"/>
                </a:lnTo>
                <a:lnTo>
                  <a:pt x="18958743" y="14092666"/>
                </a:lnTo>
                <a:lnTo>
                  <a:pt x="1895874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4012769"/>
            <a:ext cx="4927441" cy="8229600"/>
          </a:xfrm>
          <a:custGeom>
            <a:avLst/>
            <a:gdLst/>
            <a:ahLst/>
            <a:cxnLst/>
            <a:rect l="l" t="t" r="r" b="b"/>
            <a:pathLst>
              <a:path w="4927441" h="8229600">
                <a:moveTo>
                  <a:pt x="0" y="0"/>
                </a:moveTo>
                <a:lnTo>
                  <a:pt x="4927441" y="0"/>
                </a:lnTo>
                <a:lnTo>
                  <a:pt x="49274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659021" y="812276"/>
            <a:ext cx="7444591" cy="8229600"/>
          </a:xfrm>
          <a:custGeom>
            <a:avLst/>
            <a:gdLst/>
            <a:ahLst/>
            <a:cxnLst/>
            <a:rect l="l" t="t" r="r" b="b"/>
            <a:pathLst>
              <a:path w="7444591" h="8229600">
                <a:moveTo>
                  <a:pt x="7444591" y="0"/>
                </a:moveTo>
                <a:lnTo>
                  <a:pt x="0" y="0"/>
                </a:lnTo>
                <a:lnTo>
                  <a:pt x="0" y="8229600"/>
                </a:lnTo>
                <a:lnTo>
                  <a:pt x="7444591" y="8229600"/>
                </a:lnTo>
                <a:lnTo>
                  <a:pt x="744459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40600" y="3806614"/>
            <a:ext cx="7315200" cy="412311"/>
          </a:xfrm>
          <a:custGeom>
            <a:avLst/>
            <a:gdLst/>
            <a:ahLst/>
            <a:cxnLst/>
            <a:rect l="l" t="t" r="r" b="b"/>
            <a:pathLst>
              <a:path w="7315200" h="412311">
                <a:moveTo>
                  <a:pt x="0" y="0"/>
                </a:moveTo>
                <a:lnTo>
                  <a:pt x="7315200" y="0"/>
                </a:lnTo>
                <a:lnTo>
                  <a:pt x="7315200" y="412311"/>
                </a:lnTo>
                <a:lnTo>
                  <a:pt x="0" y="4123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713593" flipH="1">
            <a:off x="14151761" y="-1290063"/>
            <a:ext cx="5049911" cy="3436533"/>
          </a:xfrm>
          <a:custGeom>
            <a:avLst/>
            <a:gdLst/>
            <a:ahLst/>
            <a:cxnLst/>
            <a:rect l="l" t="t" r="r" b="b"/>
            <a:pathLst>
              <a:path w="5049911" h="3436533">
                <a:moveTo>
                  <a:pt x="5049911" y="0"/>
                </a:moveTo>
                <a:lnTo>
                  <a:pt x="0" y="0"/>
                </a:lnTo>
                <a:lnTo>
                  <a:pt x="0" y="3436533"/>
                </a:lnTo>
                <a:lnTo>
                  <a:pt x="5049911" y="3436533"/>
                </a:lnTo>
                <a:lnTo>
                  <a:pt x="504991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339" y="8755129"/>
            <a:ext cx="9043433" cy="4202366"/>
          </a:xfrm>
          <a:custGeom>
            <a:avLst/>
            <a:gdLst/>
            <a:ahLst/>
            <a:cxnLst/>
            <a:rect l="l" t="t" r="r" b="b"/>
            <a:pathLst>
              <a:path w="9043433" h="4202366">
                <a:moveTo>
                  <a:pt x="0" y="0"/>
                </a:moveTo>
                <a:lnTo>
                  <a:pt x="9043433" y="0"/>
                </a:lnTo>
                <a:lnTo>
                  <a:pt x="9043433" y="4202366"/>
                </a:lnTo>
                <a:lnTo>
                  <a:pt x="0" y="4202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651245" flipH="1">
            <a:off x="14256941" y="7333066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961721" y="7699650"/>
            <a:ext cx="4054569" cy="3479509"/>
          </a:xfrm>
          <a:custGeom>
            <a:avLst/>
            <a:gdLst/>
            <a:ahLst/>
            <a:cxnLst/>
            <a:rect l="l" t="t" r="r" b="b"/>
            <a:pathLst>
              <a:path w="4054569" h="3479509">
                <a:moveTo>
                  <a:pt x="4054569" y="0"/>
                </a:moveTo>
                <a:lnTo>
                  <a:pt x="0" y="0"/>
                </a:lnTo>
                <a:lnTo>
                  <a:pt x="0" y="3479508"/>
                </a:lnTo>
                <a:lnTo>
                  <a:pt x="4054569" y="3479508"/>
                </a:lnTo>
                <a:lnTo>
                  <a:pt x="405456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75352">
            <a:off x="5126624" y="8156034"/>
            <a:ext cx="1958498" cy="1452553"/>
          </a:xfrm>
          <a:custGeom>
            <a:avLst/>
            <a:gdLst/>
            <a:ahLst/>
            <a:cxnLst/>
            <a:rect l="l" t="t" r="r" b="b"/>
            <a:pathLst>
              <a:path w="1958498" h="1452553">
                <a:moveTo>
                  <a:pt x="0" y="0"/>
                </a:moveTo>
                <a:lnTo>
                  <a:pt x="1958498" y="0"/>
                </a:lnTo>
                <a:lnTo>
                  <a:pt x="1958498" y="1452552"/>
                </a:lnTo>
                <a:lnTo>
                  <a:pt x="0" y="14525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668114" y="8352583"/>
            <a:ext cx="4260322" cy="3868833"/>
          </a:xfrm>
          <a:custGeom>
            <a:avLst/>
            <a:gdLst/>
            <a:ahLst/>
            <a:cxnLst/>
            <a:rect l="l" t="t" r="r" b="b"/>
            <a:pathLst>
              <a:path w="4260322" h="3868833">
                <a:moveTo>
                  <a:pt x="0" y="0"/>
                </a:moveTo>
                <a:lnTo>
                  <a:pt x="4260323" y="0"/>
                </a:lnTo>
                <a:lnTo>
                  <a:pt x="4260323" y="3868834"/>
                </a:lnTo>
                <a:lnTo>
                  <a:pt x="0" y="38688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D163E9-5796-03CE-8CA3-CE35FB675AC9}"/>
              </a:ext>
            </a:extLst>
          </p:cNvPr>
          <p:cNvSpPr/>
          <p:nvPr/>
        </p:nvSpPr>
        <p:spPr>
          <a:xfrm>
            <a:off x="228600" y="190500"/>
            <a:ext cx="17754600" cy="9820282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22887E-5D9B-7E33-422F-06E1BA0295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0115" y="344491"/>
            <a:ext cx="8748464" cy="129372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F2A8E10-8C74-9247-A0E3-F097A746A4F5}"/>
              </a:ext>
            </a:extLst>
          </p:cNvPr>
          <p:cNvGrpSpPr/>
          <p:nvPr/>
        </p:nvGrpSpPr>
        <p:grpSpPr>
          <a:xfrm>
            <a:off x="704202" y="1932734"/>
            <a:ext cx="16803396" cy="1465265"/>
            <a:chOff x="1212909" y="8211541"/>
            <a:chExt cx="12310419" cy="1465265"/>
          </a:xfrm>
          <a:solidFill>
            <a:schemeClr val="accent3">
              <a:lumMod val="50000"/>
            </a:schemeClr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86CDC8F-DAD2-0BD4-372C-5519FBA470C3}"/>
                </a:ext>
              </a:extLst>
            </p:cNvPr>
            <p:cNvSpPr/>
            <p:nvPr/>
          </p:nvSpPr>
          <p:spPr>
            <a:xfrm>
              <a:off x="1212909" y="8211541"/>
              <a:ext cx="12310419" cy="1465265"/>
            </a:xfrm>
            <a:prstGeom prst="roundRect">
              <a:avLst/>
            </a:prstGeom>
            <a:grp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E886CD-A296-A031-AFF5-3567C784B57F}"/>
                </a:ext>
              </a:extLst>
            </p:cNvPr>
            <p:cNvSpPr txBox="1"/>
            <p:nvPr/>
          </p:nvSpPr>
          <p:spPr>
            <a:xfrm>
              <a:off x="1325852" y="8411592"/>
              <a:ext cx="12084532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nhỏ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chòe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hót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3BA2D1D-4E3D-BBF8-5F48-731403D37604}"/>
              </a:ext>
            </a:extLst>
          </p:cNvPr>
          <p:cNvSpPr txBox="1"/>
          <p:nvPr/>
        </p:nvSpPr>
        <p:spPr>
          <a:xfrm>
            <a:off x="6143912" y="3811446"/>
            <a:ext cx="86098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chích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chòe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đừng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hót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ốm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Lặng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ngủ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305446-4667-4B6F-B623-EBC99C6C7790}"/>
              </a:ext>
            </a:extLst>
          </p:cNvPr>
          <p:cNvGrpSpPr/>
          <p:nvPr/>
        </p:nvGrpSpPr>
        <p:grpSpPr>
          <a:xfrm>
            <a:off x="3400810" y="7542278"/>
            <a:ext cx="12128741" cy="1465265"/>
            <a:chOff x="1212909" y="8211541"/>
            <a:chExt cx="12574849" cy="1465265"/>
          </a:xfrm>
          <a:solidFill>
            <a:schemeClr val="accent6">
              <a:lumMod val="5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AC35591-D604-FE54-BCAE-220DA2B772FF}"/>
                </a:ext>
              </a:extLst>
            </p:cNvPr>
            <p:cNvSpPr/>
            <p:nvPr/>
          </p:nvSpPr>
          <p:spPr>
            <a:xfrm>
              <a:off x="1212909" y="8211541"/>
              <a:ext cx="12310419" cy="1465265"/>
            </a:xfrm>
            <a:prstGeom prst="roundRect">
              <a:avLst/>
            </a:prstGeom>
            <a:grp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ADAC7A-BBC6-D4D3-A043-34997A0C0D3D}"/>
                </a:ext>
              </a:extLst>
            </p:cNvPr>
            <p:cNvSpPr txBox="1"/>
            <p:nvPr/>
          </p:nvSpPr>
          <p:spPr>
            <a:xfrm>
              <a:off x="1703226" y="8551626"/>
              <a:ext cx="12084532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Vì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ốm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im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4800" b="1" dirty="0">
                  <a:solidFill>
                    <a:prstClr val="white"/>
                  </a:solidFill>
                  <a:latin typeface="UTM Avo" panose="02040603050506020204" pitchFamily="18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122</Words>
  <Application>Microsoft Office PowerPoint</Application>
  <PresentationFormat>Custom</PresentationFormat>
  <Paragraphs>24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UTM Avo</vt:lpstr>
      <vt:lpstr>Calibri</vt:lpstr>
      <vt:lpstr>SVN-Newton</vt:lpstr>
      <vt:lpstr>Arial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P181225</cp:lastModifiedBy>
  <cp:revision>11</cp:revision>
  <dcterms:created xsi:type="dcterms:W3CDTF">2006-08-16T00:00:00Z</dcterms:created>
  <dcterms:modified xsi:type="dcterms:W3CDTF">2026-02-02T17:27:05Z</dcterms:modified>
  <dc:identifier>DAG4R38cbHk</dc:identifier>
</cp:coreProperties>
</file>