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8" r:id="rId2"/>
    <p:sldId id="287" r:id="rId3"/>
  </p:sldIdLst>
  <p:sldSz cx="18288000" cy="10287000"/>
  <p:notesSz cx="6858000" cy="9144000"/>
  <p:embeddedFontLst>
    <p:embeddedFont>
      <p:font typeface="Yu Gothic UI Semibold" panose="020B0700000000000000" pitchFamily="34" charset="-128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#9Slide05 SVNCookie" panose="020B0606040200020203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ECE"/>
    <a:srgbClr val="F07021"/>
    <a:srgbClr val="FCEE93"/>
    <a:srgbClr val="FDC324"/>
    <a:srgbClr val="CD372F"/>
    <a:srgbClr val="F9F9F9"/>
    <a:srgbClr val="945B37"/>
    <a:srgbClr val="FFFFFF"/>
    <a:srgbClr val="2B6698"/>
    <a:srgbClr val="FBC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4AA00-F7E1-463B-B38E-21068252EEE5}" type="datetimeFigureOut">
              <a:rPr lang="en-US" smtClean="0"/>
              <a:t>03/02/2026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23004-5FCA-4B5B-A20F-5E241B68F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FE22245-7BD0-A56B-0837-F5657838D6B2}"/>
              </a:ext>
            </a:extLst>
          </p:cNvPr>
          <p:cNvSpPr txBox="1"/>
          <p:nvPr userDrawn="1"/>
        </p:nvSpPr>
        <p:spPr>
          <a:xfrm>
            <a:off x="2960370" y="1172640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03C52-EBE2-EDDF-FC4B-172EBB9649B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DF7C5-5E0C-5BBA-A316-3A6B5B26D3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93" y="10696715"/>
            <a:ext cx="3731495" cy="382905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B02AC21-53A7-A063-8E78-9B9137AA9DF9}"/>
              </a:ext>
            </a:extLst>
          </p:cNvPr>
          <p:cNvSpPr txBox="1"/>
          <p:nvPr userDrawn="1"/>
        </p:nvSpPr>
        <p:spPr>
          <a:xfrm>
            <a:off x="9144000" y="-1068861"/>
            <a:ext cx="153276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EC1C6C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Times New Roman" panose="02020603050405020304" pitchFamily="18" charset="0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6" y="-1106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991600"/>
            <a:chOff x="0" y="0"/>
            <a:chExt cx="4274726" cy="22139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213937"/>
            </a:xfrm>
            <a:custGeom>
              <a:avLst/>
              <a:gdLst/>
              <a:ahLst/>
              <a:cxnLst/>
              <a:rect l="l" t="t" r="r" b="b"/>
              <a:pathLst>
                <a:path w="4274726" h="221393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89610"/>
                  </a:lnTo>
                  <a:cubicBezTo>
                    <a:pt x="4274726" y="2203045"/>
                    <a:pt x="4263834" y="2213937"/>
                    <a:pt x="4250399" y="2213937"/>
                  </a:cubicBezTo>
                  <a:lnTo>
                    <a:pt x="24327" y="2213937"/>
                  </a:lnTo>
                  <a:cubicBezTo>
                    <a:pt x="10891" y="2213937"/>
                    <a:pt x="0" y="2203045"/>
                    <a:pt x="0" y="218961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52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53A698-021D-461B-B397-0728AA837762}"/>
              </a:ext>
            </a:extLst>
          </p:cNvPr>
          <p:cNvSpPr txBox="1"/>
          <p:nvPr/>
        </p:nvSpPr>
        <p:spPr>
          <a:xfrm>
            <a:off x="647700" y="114598"/>
            <a:ext cx="16611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thiếu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61A8E0-910E-6B6B-284C-30B6A520A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95088"/>
            <a:ext cx="11811000" cy="8672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0193A6-FE75-EB2C-3B3D-DE14DE16A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747" y="2086897"/>
            <a:ext cx="5163647" cy="81890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66C9EB-CC51-DDE9-0A4B-BB21DE8D781E}"/>
              </a:ext>
            </a:extLst>
          </p:cNvPr>
          <p:cNvSpPr txBox="1"/>
          <p:nvPr/>
        </p:nvSpPr>
        <p:spPr>
          <a:xfrm>
            <a:off x="15240000" y="2354580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F4522C-9FC5-7DBB-9F9C-C75E16939754}"/>
              </a:ext>
            </a:extLst>
          </p:cNvPr>
          <p:cNvSpPr txBox="1"/>
          <p:nvPr/>
        </p:nvSpPr>
        <p:spPr>
          <a:xfrm>
            <a:off x="11887200" y="3162300"/>
            <a:ext cx="88036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50E84E-045F-DD3B-0CC8-7FB40231D310}"/>
              </a:ext>
            </a:extLst>
          </p:cNvPr>
          <p:cNvSpPr txBox="1"/>
          <p:nvPr/>
        </p:nvSpPr>
        <p:spPr>
          <a:xfrm>
            <a:off x="14211300" y="3182662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29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018A1E-8831-E73D-08F0-09E24BC4586B}"/>
              </a:ext>
            </a:extLst>
          </p:cNvPr>
          <p:cNvSpPr txBox="1"/>
          <p:nvPr/>
        </p:nvSpPr>
        <p:spPr>
          <a:xfrm>
            <a:off x="7349231" y="4799973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43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B4A99C-A741-B8D4-6FEA-416E12D11599}"/>
              </a:ext>
            </a:extLst>
          </p:cNvPr>
          <p:cNvSpPr txBox="1"/>
          <p:nvPr/>
        </p:nvSpPr>
        <p:spPr>
          <a:xfrm>
            <a:off x="13106400" y="4799973"/>
            <a:ext cx="880369" cy="6400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9EE597-5FA1-8725-1DEC-D021BCD2291B}"/>
              </a:ext>
            </a:extLst>
          </p:cNvPr>
          <p:cNvSpPr txBox="1"/>
          <p:nvPr/>
        </p:nvSpPr>
        <p:spPr>
          <a:xfrm>
            <a:off x="11887200" y="3954780"/>
            <a:ext cx="88036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37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5569CD-25E4-F7F0-67F9-9E9BCABBD3C1}"/>
              </a:ext>
            </a:extLst>
          </p:cNvPr>
          <p:cNvSpPr txBox="1"/>
          <p:nvPr/>
        </p:nvSpPr>
        <p:spPr>
          <a:xfrm>
            <a:off x="7349230" y="6362700"/>
            <a:ext cx="88036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63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819224-CA04-C6D3-7A23-EE6CC71D9C44}"/>
              </a:ext>
            </a:extLst>
          </p:cNvPr>
          <p:cNvSpPr txBox="1"/>
          <p:nvPr/>
        </p:nvSpPr>
        <p:spPr>
          <a:xfrm>
            <a:off x="8513315" y="5593259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54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EA6EB8-E1CE-10CB-21EA-9974B8788772}"/>
              </a:ext>
            </a:extLst>
          </p:cNvPr>
          <p:cNvSpPr txBox="1"/>
          <p:nvPr/>
        </p:nvSpPr>
        <p:spPr>
          <a:xfrm>
            <a:off x="11887200" y="5611193"/>
            <a:ext cx="880369" cy="6400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57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56C84D-EF65-FB16-F850-600BCC225018}"/>
              </a:ext>
            </a:extLst>
          </p:cNvPr>
          <p:cNvSpPr txBox="1"/>
          <p:nvPr/>
        </p:nvSpPr>
        <p:spPr>
          <a:xfrm>
            <a:off x="6206231" y="7200900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72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72DDA-71C2-121A-7D1C-86BAD229ADC4}"/>
              </a:ext>
            </a:extLst>
          </p:cNvPr>
          <p:cNvSpPr txBox="1"/>
          <p:nvPr/>
        </p:nvSpPr>
        <p:spPr>
          <a:xfrm>
            <a:off x="10761217" y="7200900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76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6450EA-7A85-2657-D03F-7C12518315E2}"/>
              </a:ext>
            </a:extLst>
          </p:cNvPr>
          <p:cNvSpPr txBox="1"/>
          <p:nvPr/>
        </p:nvSpPr>
        <p:spPr>
          <a:xfrm>
            <a:off x="11911409" y="7200900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77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D4C868-3877-C864-E9D7-2DC8E2F92512}"/>
              </a:ext>
            </a:extLst>
          </p:cNvPr>
          <p:cNvSpPr txBox="1"/>
          <p:nvPr/>
        </p:nvSpPr>
        <p:spPr>
          <a:xfrm>
            <a:off x="12988031" y="7962900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88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C0AA72-3E5D-DD72-8FFC-356FB0F41423}"/>
              </a:ext>
            </a:extLst>
          </p:cNvPr>
          <p:cNvSpPr txBox="1"/>
          <p:nvPr/>
        </p:nvSpPr>
        <p:spPr>
          <a:xfrm>
            <a:off x="12988031" y="8846820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98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82CBAF-2C0B-98C3-57CB-CF1CA769D08F}"/>
              </a:ext>
            </a:extLst>
          </p:cNvPr>
          <p:cNvSpPr txBox="1"/>
          <p:nvPr/>
        </p:nvSpPr>
        <p:spPr>
          <a:xfrm>
            <a:off x="10747466" y="8836202"/>
            <a:ext cx="880369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96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279F4B-A6D6-1C07-9EDA-460DBDD036A5}"/>
              </a:ext>
            </a:extLst>
          </p:cNvPr>
          <p:cNvSpPr txBox="1"/>
          <p:nvPr/>
        </p:nvSpPr>
        <p:spPr>
          <a:xfrm>
            <a:off x="8548335" y="6362700"/>
            <a:ext cx="82426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2B6698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6EB75-FAAA-9C6A-01E6-C30B118B5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42CAA8-650D-00E4-1C52-BCC897E1A13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F0440B2-FEA6-5F7F-6D4F-42BD6722E9E3}"/>
              </a:ext>
            </a:extLst>
          </p:cNvPr>
          <p:cNvGrpSpPr/>
          <p:nvPr/>
        </p:nvGrpSpPr>
        <p:grpSpPr>
          <a:xfrm>
            <a:off x="1028700" y="1028700"/>
            <a:ext cx="16230600" cy="8406041"/>
            <a:chOff x="0" y="0"/>
            <a:chExt cx="4274726" cy="221393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C335FB2-44AD-9119-EB8E-13A8F490A0DD}"/>
                </a:ext>
              </a:extLst>
            </p:cNvPr>
            <p:cNvSpPr/>
            <p:nvPr/>
          </p:nvSpPr>
          <p:spPr>
            <a:xfrm>
              <a:off x="0" y="0"/>
              <a:ext cx="4274726" cy="2213937"/>
            </a:xfrm>
            <a:custGeom>
              <a:avLst/>
              <a:gdLst/>
              <a:ahLst/>
              <a:cxnLst/>
              <a:rect l="l" t="t" r="r" b="b"/>
              <a:pathLst>
                <a:path w="4274726" h="221393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89610"/>
                  </a:lnTo>
                  <a:cubicBezTo>
                    <a:pt x="4274726" y="2203045"/>
                    <a:pt x="4263834" y="2213937"/>
                    <a:pt x="4250399" y="2213937"/>
                  </a:cubicBezTo>
                  <a:lnTo>
                    <a:pt x="24327" y="2213937"/>
                  </a:lnTo>
                  <a:cubicBezTo>
                    <a:pt x="10891" y="2213937"/>
                    <a:pt x="0" y="2203045"/>
                    <a:pt x="0" y="218961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8923773-6976-2546-479A-14AA11028E39}"/>
                </a:ext>
              </a:extLst>
            </p:cNvPr>
            <p:cNvSpPr txBox="1"/>
            <p:nvPr/>
          </p:nvSpPr>
          <p:spPr>
            <a:xfrm>
              <a:off x="0" y="-38100"/>
              <a:ext cx="4274726" cy="2252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F52E2AF-222E-DAA4-AD82-C1BB1C110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6"/>
          <a:stretch>
            <a:fillRect/>
          </a:stretch>
        </p:blipFill>
        <p:spPr>
          <a:xfrm>
            <a:off x="1524000" y="1794336"/>
            <a:ext cx="12344400" cy="71106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EB9300-6C7E-7C9B-7E3D-3FBB62C0813B}"/>
              </a:ext>
            </a:extLst>
          </p:cNvPr>
          <p:cNvSpPr txBox="1"/>
          <p:nvPr/>
        </p:nvSpPr>
        <p:spPr>
          <a:xfrm>
            <a:off x="4686300" y="356205"/>
            <a:ext cx="8915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7200" b="1" dirty="0">
                <a:latin typeface="UTM Avo" panose="02040603050506020204" pitchFamily="18" charset="0"/>
              </a:rPr>
              <a:t>3. </a:t>
            </a:r>
            <a:r>
              <a:rPr lang="en-US" sz="7200" b="1" dirty="0" err="1">
                <a:latin typeface="UTM Avo" panose="02040603050506020204" pitchFamily="18" charset="0"/>
              </a:rPr>
              <a:t>Số</a:t>
            </a:r>
            <a:r>
              <a:rPr lang="en-US" sz="72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030E5A-BD7A-8431-09A5-05119C04FCEB}"/>
              </a:ext>
            </a:extLst>
          </p:cNvPr>
          <p:cNvSpPr/>
          <p:nvPr/>
        </p:nvSpPr>
        <p:spPr>
          <a:xfrm>
            <a:off x="5867400" y="2440573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33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B6EC51-EC8E-CBDA-ACE5-FAAB99E1381A}"/>
              </a:ext>
            </a:extLst>
          </p:cNvPr>
          <p:cNvSpPr/>
          <p:nvPr/>
        </p:nvSpPr>
        <p:spPr>
          <a:xfrm>
            <a:off x="8382000" y="3037364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B3D775-AD8F-74D5-0102-6EFAAD350E11}"/>
              </a:ext>
            </a:extLst>
          </p:cNvPr>
          <p:cNvSpPr/>
          <p:nvPr/>
        </p:nvSpPr>
        <p:spPr>
          <a:xfrm>
            <a:off x="9601200" y="2656364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36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54BED7-C893-981E-4D35-50BDF2A13ADA}"/>
              </a:ext>
            </a:extLst>
          </p:cNvPr>
          <p:cNvSpPr/>
          <p:nvPr/>
        </p:nvSpPr>
        <p:spPr>
          <a:xfrm>
            <a:off x="12192000" y="2136696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38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0D9F3B-571E-651A-F6F5-5933176A00EC}"/>
              </a:ext>
            </a:extLst>
          </p:cNvPr>
          <p:cNvSpPr/>
          <p:nvPr/>
        </p:nvSpPr>
        <p:spPr>
          <a:xfrm>
            <a:off x="4572000" y="4574173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55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136958-65F5-8787-00A6-C63E76DA0A92}"/>
              </a:ext>
            </a:extLst>
          </p:cNvPr>
          <p:cNvSpPr/>
          <p:nvPr/>
        </p:nvSpPr>
        <p:spPr>
          <a:xfrm>
            <a:off x="7162800" y="5170964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59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28863D-A6E9-9FA8-752A-EBF6FF6CC609}"/>
              </a:ext>
            </a:extLst>
          </p:cNvPr>
          <p:cNvSpPr/>
          <p:nvPr/>
        </p:nvSpPr>
        <p:spPr>
          <a:xfrm>
            <a:off x="8406911" y="5247164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61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960F55-0CE5-C353-CC6E-F883252981CD}"/>
              </a:ext>
            </a:extLst>
          </p:cNvPr>
          <p:cNvSpPr/>
          <p:nvPr/>
        </p:nvSpPr>
        <p:spPr>
          <a:xfrm>
            <a:off x="12192000" y="4570322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67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EE988F-B4EA-CD89-8E98-2973EDE421C0}"/>
              </a:ext>
            </a:extLst>
          </p:cNvPr>
          <p:cNvSpPr/>
          <p:nvPr/>
        </p:nvSpPr>
        <p:spPr>
          <a:xfrm>
            <a:off x="5842489" y="7228364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88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369734-794B-C7E3-D66F-309DFCEDE5B3}"/>
              </a:ext>
            </a:extLst>
          </p:cNvPr>
          <p:cNvSpPr/>
          <p:nvPr/>
        </p:nvSpPr>
        <p:spPr>
          <a:xfrm>
            <a:off x="7162800" y="7610855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90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350DF6-5668-D3C4-6F6F-4344689A5ABA}"/>
              </a:ext>
            </a:extLst>
          </p:cNvPr>
          <p:cNvSpPr/>
          <p:nvPr/>
        </p:nvSpPr>
        <p:spPr>
          <a:xfrm>
            <a:off x="9677400" y="7353300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94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04EBE5-35B6-739F-7BEC-437A6E3400F5}"/>
              </a:ext>
            </a:extLst>
          </p:cNvPr>
          <p:cNvSpPr/>
          <p:nvPr/>
        </p:nvSpPr>
        <p:spPr>
          <a:xfrm>
            <a:off x="12173979" y="7012612"/>
            <a:ext cx="1066800" cy="10393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8AE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2203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46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UTM Avo</vt:lpstr>
      <vt:lpstr>Yu Gothic UI Semibold</vt:lpstr>
      <vt:lpstr>Calibri</vt:lpstr>
      <vt:lpstr>SVN-Newton</vt:lpstr>
      <vt:lpstr>#9Slide05 SVNCookie</vt:lpstr>
      <vt:lpstr>Arial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P181225</cp:lastModifiedBy>
  <cp:revision>10</cp:revision>
  <dcterms:created xsi:type="dcterms:W3CDTF">2006-08-16T00:00:00Z</dcterms:created>
  <dcterms:modified xsi:type="dcterms:W3CDTF">2026-02-02T17:22:47Z</dcterms:modified>
  <dc:identifier>DAG8yE4HZdU</dc:identifier>
</cp:coreProperties>
</file>