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701" r:id="rId2"/>
    <p:sldMasterId id="2147483713" r:id="rId3"/>
    <p:sldMasterId id="2147483731" r:id="rId4"/>
    <p:sldMasterId id="2147483736" r:id="rId5"/>
    <p:sldMasterId id="2147483749" r:id="rId6"/>
    <p:sldMasterId id="2147483761" r:id="rId7"/>
  </p:sldMasterIdLst>
  <p:notesMasterIdLst>
    <p:notesMasterId r:id="rId31"/>
  </p:notesMasterIdLst>
  <p:sldIdLst>
    <p:sldId id="523" r:id="rId8"/>
    <p:sldId id="256" r:id="rId9"/>
    <p:sldId id="298" r:id="rId10"/>
    <p:sldId id="3247" r:id="rId11"/>
    <p:sldId id="303" r:id="rId12"/>
    <p:sldId id="272" r:id="rId13"/>
    <p:sldId id="270" r:id="rId14"/>
    <p:sldId id="279" r:id="rId15"/>
    <p:sldId id="3173" r:id="rId16"/>
    <p:sldId id="3253" r:id="rId17"/>
    <p:sldId id="2007577144" r:id="rId18"/>
    <p:sldId id="2007577145" r:id="rId19"/>
    <p:sldId id="2007577146" r:id="rId20"/>
    <p:sldId id="2007577139" r:id="rId21"/>
    <p:sldId id="315" r:id="rId22"/>
    <p:sldId id="301" r:id="rId23"/>
    <p:sldId id="319" r:id="rId24"/>
    <p:sldId id="320" r:id="rId25"/>
    <p:sldId id="352" r:id="rId26"/>
    <p:sldId id="353" r:id="rId27"/>
    <p:sldId id="302" r:id="rId28"/>
    <p:sldId id="2007577140" r:id="rId29"/>
    <p:sldId id="325" r:id="rId30"/>
  </p:sldIdLst>
  <p:sldSz cx="12192000" cy="6858000"/>
  <p:notesSz cx="6858000" cy="9144000"/>
  <p:embeddedFontLst>
    <p:embeddedFont>
      <p:font typeface="SimSun" panose="02010600030101010101" pitchFamily="2" charset="-122"/>
      <p:regular r:id="rId32"/>
    </p:embeddedFont>
    <p:embeddedFont>
      <p:font typeface="#9Slide03 AmpleSoft Bold" panose="020B0604020202020204" charset="0"/>
      <p:regular r:id="rId33"/>
    </p:embeddedFont>
    <p:embeddedFont>
      <p:font typeface="Nunito Black" panose="020B0604020202020204" charset="0"/>
      <p:bold r:id="rId34"/>
      <p:boldItalic r:id="rId35"/>
    </p:embeddedFont>
    <p:embeddedFont>
      <p:font typeface="等线" panose="020B0604020202020204" charset="-122"/>
      <p:regular r:id="rId36"/>
      <p:bold r:id="rId37"/>
    </p:embeddedFont>
    <p:embeddedFont>
      <p:font typeface="Helvetica" panose="020B0604020202020204" pitchFamily="34" charset="0"/>
      <p:regular r:id="rId38"/>
      <p:bold r:id="rId39"/>
      <p:italic r:id="rId40"/>
      <p:boldItalic r:id="rId41"/>
    </p:embeddedFont>
    <p:embeddedFont>
      <p:font typeface="站酷快乐体2016修订版" panose="020B0604020202020204" charset="-122"/>
      <p:regular r:id="rId42"/>
    </p:embeddedFont>
    <p:embeddedFont>
      <p:font typeface="Arial-SGK-TV" panose="020B0604020202020204" charset="0"/>
      <p:regular r:id="rId43"/>
      <p:bold r:id="rId44"/>
      <p:italic r:id="rId45"/>
    </p:embeddedFont>
    <p:embeddedFont>
      <p:font typeface="Microsoft YaHei" panose="020B0503020204020204" pitchFamily="34" charset="-122"/>
      <p:regular r:id="rId46"/>
      <p:bold r:id="rId47"/>
    </p:embeddedFont>
    <p:embeddedFont>
      <p:font typeface="Calibri" panose="020F0502020204030204" pitchFamily="34" charset="0"/>
      <p:regular r:id="rId48"/>
      <p:bold r:id="rId49"/>
      <p:italic r:id="rId50"/>
      <p:boldItalic r:id="rId51"/>
    </p:embeddedFont>
    <p:embeddedFont>
      <p:font typeface="Microsoft YaHei" panose="020B0503020204020204" pitchFamily="34" charset="-122"/>
      <p:regular r:id="rId46"/>
      <p:bold r:id="rId47"/>
    </p:embeddedFont>
    <p:embeddedFont>
      <p:font typeface="Calibri Light" panose="020F0302020204030204" pitchFamily="34" charset="0"/>
      <p:regular r:id="rId52"/>
      <p:italic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FFF0"/>
    <a:srgbClr val="F5FFFC"/>
    <a:srgbClr val="D5FFF1"/>
    <a:srgbClr val="0000FF"/>
    <a:srgbClr val="43A081"/>
    <a:srgbClr val="89FFD8"/>
    <a:srgbClr val="B6B0D6"/>
    <a:srgbClr val="FDDB87"/>
    <a:srgbClr val="FABABB"/>
    <a:srgbClr val="F78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3" autoAdjust="0"/>
    <p:restoredTop sz="94660"/>
  </p:normalViewPr>
  <p:slideViewPr>
    <p:cSldViewPr snapToGrid="0">
      <p:cViewPr varScale="1">
        <p:scale>
          <a:sx n="63" d="100"/>
          <a:sy n="63" d="100"/>
        </p:scale>
        <p:origin x="6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10.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2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84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77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8755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7517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7054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452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43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176646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41796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12/04/2023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4901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390" indent="0" algn="ctr">
              <a:buNone/>
              <a:defRPr sz="2000"/>
            </a:lvl2pPr>
            <a:lvl3pPr marL="914204" indent="0" algn="ctr">
              <a:buNone/>
              <a:defRPr sz="1801"/>
            </a:lvl3pPr>
            <a:lvl4pPr marL="1371594" indent="0" algn="ctr">
              <a:buNone/>
              <a:defRPr sz="1601"/>
            </a:lvl4pPr>
            <a:lvl5pPr marL="1828982" indent="0" algn="ctr">
              <a:buNone/>
              <a:defRPr sz="1601"/>
            </a:lvl5pPr>
            <a:lvl6pPr marL="2285796"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73612222"/>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800251954"/>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4" indent="0">
              <a:buNone/>
              <a:defRPr sz="1601">
                <a:solidFill>
                  <a:schemeClr val="tx1">
                    <a:tint val="75000"/>
                  </a:schemeClr>
                </a:solidFill>
              </a:defRPr>
            </a:lvl4pPr>
            <a:lvl5pPr marL="1828982" indent="0">
              <a:buNone/>
              <a:defRPr sz="1601">
                <a:solidFill>
                  <a:schemeClr val="tx1">
                    <a:tint val="75000"/>
                  </a:schemeClr>
                </a:solidFill>
              </a:defRPr>
            </a:lvl5pPr>
            <a:lvl6pPr marL="2285796"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721298405"/>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85438013"/>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581861296"/>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085330595"/>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630037009"/>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7"/>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911325373"/>
      </p:ext>
    </p:extLst>
  </p:cSld>
  <p:clrMapOvr>
    <a:masterClrMapping/>
  </p:clrMapOvr>
  <p:transition spd="slow" advTm="2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7"/>
            </a:lvl1pPr>
            <a:lvl2pPr marL="457390" indent="0">
              <a:buNone/>
              <a:defRPr sz="2799"/>
            </a:lvl2pPr>
            <a:lvl3pPr marL="914204" indent="0">
              <a:buNone/>
              <a:defRPr sz="2400"/>
            </a:lvl3pPr>
            <a:lvl4pPr marL="1371594" indent="0">
              <a:buNone/>
              <a:defRPr sz="2000"/>
            </a:lvl4pPr>
            <a:lvl5pPr marL="1828982" indent="0">
              <a:buNone/>
              <a:defRPr sz="2000"/>
            </a:lvl5pPr>
            <a:lvl6pPr marL="2285796"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036317243"/>
      </p:ext>
    </p:extLst>
  </p:cSld>
  <p:clrMapOvr>
    <a:masterClrMapping/>
  </p:clrMapOvr>
  <p:transition spd="slow" advTm="2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565754554"/>
      </p:ext>
    </p:extLst>
  </p:cSld>
  <p:clrMapOvr>
    <a:masterClrMapping/>
  </p:clrMapOvr>
  <p:transition spd="slow" advTm="2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57241932"/>
      </p:ext>
    </p:extLst>
  </p:cSld>
  <p:clrMapOvr>
    <a:masterClrMapping/>
  </p:clrMapOvr>
  <p:transition spd="slow" advTm="2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7186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397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9509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801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551565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4342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270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609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2842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8230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3738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5">
            <a:extLst>
              <a:ext uri="{FF2B5EF4-FFF2-40B4-BE49-F238E27FC236}">
                <a16:creationId xmlns:a16="http://schemas.microsoft.com/office/drawing/2014/main" id="{752961D6-F670-4712-AED8-7BFBF345629E}"/>
              </a:ext>
            </a:extLst>
          </p:cNvPr>
          <p:cNvSpPr/>
          <p:nvPr userDrawn="1"/>
        </p:nvSpPr>
        <p:spPr>
          <a:xfrm>
            <a:off x="397393" y="659757"/>
            <a:ext cx="11397211" cy="5683171"/>
          </a:xfrm>
          <a:prstGeom prst="rect">
            <a:avLst/>
          </a:prstGeom>
          <a:noFill/>
          <a:ln w="76200">
            <a:solidFill>
              <a:schemeClr val="accent1"/>
            </a:solidFill>
          </a:ln>
          <a:effectLst>
            <a:outerShdw blurRad="368300" sx="102000" sy="102000" algn="ctr" rotWithShape="0">
              <a:prstClr val="black">
                <a:alpha val="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7" name="图片 6">
            <a:extLst>
              <a:ext uri="{FF2B5EF4-FFF2-40B4-BE49-F238E27FC236}">
                <a16:creationId xmlns:a16="http://schemas.microsoft.com/office/drawing/2014/main" id="{0E793644-A46B-42BC-8A91-4329DC3703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83" t="37753" r="4541" b="48324"/>
          <a:stretch/>
        </p:blipFill>
        <p:spPr>
          <a:xfrm>
            <a:off x="2" y="5839316"/>
            <a:ext cx="6701741" cy="1018685"/>
          </a:xfrm>
          <a:prstGeom prst="rect">
            <a:avLst/>
          </a:prstGeom>
          <a:effectLst>
            <a:outerShdw blurRad="190500" dist="38100" dir="16200000" rotWithShape="0">
              <a:prstClr val="black">
                <a:alpha val="11000"/>
              </a:prstClr>
            </a:outerShdw>
          </a:effectLst>
        </p:spPr>
      </p:pic>
      <p:pic>
        <p:nvPicPr>
          <p:cNvPr id="8" name="图片 7">
            <a:extLst>
              <a:ext uri="{FF2B5EF4-FFF2-40B4-BE49-F238E27FC236}">
                <a16:creationId xmlns:a16="http://schemas.microsoft.com/office/drawing/2014/main" id="{67253DC7-4550-4659-AB2E-3EEAA6B70B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551" t="37753" r="4542" b="48324"/>
          <a:stretch/>
        </p:blipFill>
        <p:spPr>
          <a:xfrm>
            <a:off x="6701743" y="5839316"/>
            <a:ext cx="5092861" cy="1018685"/>
          </a:xfrm>
          <a:prstGeom prst="rect">
            <a:avLst/>
          </a:prstGeom>
          <a:effectLst/>
        </p:spPr>
      </p:pic>
      <p:pic>
        <p:nvPicPr>
          <p:cNvPr id="10" name="图片 9">
            <a:extLst>
              <a:ext uri="{FF2B5EF4-FFF2-40B4-BE49-F238E27FC236}">
                <a16:creationId xmlns:a16="http://schemas.microsoft.com/office/drawing/2014/main" id="{3754FA08-B67D-43A5-9338-AF4A89EE7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1" t="37753" r="23622" b="48324"/>
          <a:stretch/>
        </p:blipFill>
        <p:spPr>
          <a:xfrm>
            <a:off x="11794603" y="5845160"/>
            <a:ext cx="397399" cy="1018685"/>
          </a:xfrm>
          <a:prstGeom prst="rect">
            <a:avLst/>
          </a:prstGeom>
          <a:effectLst/>
        </p:spPr>
      </p:pic>
      <p:sp>
        <p:nvSpPr>
          <p:cNvPr id="14" name="矩形 13">
            <a:extLst>
              <a:ext uri="{FF2B5EF4-FFF2-40B4-BE49-F238E27FC236}">
                <a16:creationId xmlns:a16="http://schemas.microsoft.com/office/drawing/2014/main" id="{188AD28F-EDF3-4331-9D3B-FBBFE2298BAC}"/>
              </a:ext>
            </a:extLst>
          </p:cNvPr>
          <p:cNvSpPr/>
          <p:nvPr userDrawn="1"/>
        </p:nvSpPr>
        <p:spPr>
          <a:xfrm>
            <a:off x="2415249" y="335667"/>
            <a:ext cx="7361499" cy="659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15" name="TextBox 143">
            <a:extLst>
              <a:ext uri="{FF2B5EF4-FFF2-40B4-BE49-F238E27FC236}">
                <a16:creationId xmlns:a16="http://schemas.microsoft.com/office/drawing/2014/main" id="{E12D30BC-1202-44E6-9EA5-FEE382CDC73C}"/>
              </a:ext>
            </a:extLst>
          </p:cNvPr>
          <p:cNvSpPr txBox="1"/>
          <p:nvPr userDrawn="1"/>
        </p:nvSpPr>
        <p:spPr>
          <a:xfrm>
            <a:off x="3483118" y="365110"/>
            <a:ext cx="5225767" cy="584775"/>
          </a:xfrm>
          <a:prstGeom prst="rect">
            <a:avLst/>
          </a:prstGeom>
          <a:noFill/>
        </p:spPr>
        <p:txBody>
          <a:bodyPr wrap="square" rtlCol="0">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rPr>
              <a:t>单击输入标题</a:t>
            </a:r>
            <a:endParaRPr kumimoji="0" lang="en-US" altLang="zh-CN"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endParaRPr>
          </a:p>
        </p:txBody>
      </p:sp>
    </p:spTree>
    <p:extLst>
      <p:ext uri="{BB962C8B-B14F-4D97-AF65-F5344CB8AC3E}">
        <p14:creationId xmlns:p14="http://schemas.microsoft.com/office/powerpoint/2010/main" val="24298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3032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270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defTabSz="914377">
              <a:defRPr/>
            </a:pPr>
            <a:fld id="{7C25B2B0-692A-46A2-956F-D87A1A3CFB5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defTabSz="914377">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defTabSz="914377">
              <a:defRPr/>
            </a:pPr>
            <a:fld id="{CCE584FB-8213-408C-973A-0BFE315A5B2C}"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74030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686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23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578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465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01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06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8F2E7-4EF8-4BEA-B794-1446AE9FE0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91139D1-B61B-4565-BBDF-05C91C077FA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52D7DEE-BFF2-48A5-951F-2FA93B623D59}"/>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A0FEC8C-A348-4495-B162-952920002B2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211E6A2-A4A6-4C65-BC45-5137533F568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207357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BD86C-3E4D-435B-8BF2-AC02DC128C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C6C4D1-CADA-4278-898C-60DCDC5AB2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C1303-2396-4DEA-8AFC-30F0C69560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2268E4CB-9C8F-4A0F-B604-AC3EA5BFA5F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A5B7231-26AD-44CB-8CBB-4962665F287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97981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338D24-0A86-47BA-837D-99F394E6C42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45959-F7A4-4C60-BB52-410281378B0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258298A-2223-4184-8BD6-17253665B2FD}"/>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FB1D4DB-2739-488D-BE3B-D70DB2C4E9D3}"/>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54F5F967-8733-4DB3-97FD-6562D0A4546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413616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AED07-890F-4F65-8574-61859A4AA1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6A9982-46C8-4611-90BD-11E297266A45}"/>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FFC8D36-BEF1-4E86-A4F9-6C25463D68A4}"/>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50E8795-1984-41BB-A3B1-CD1F6183790E}"/>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F4685F09-3182-4C31-966E-947FBB8C4E97}"/>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4243F84-8A26-4DB5-99B8-2F56BA9399F5}"/>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00666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69BC6-6368-4A15-80F0-C770B388D9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69E9AA-D326-4AF8-9A2A-832D3F28A65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1DD4264-F5EA-4928-9398-8A9D965BB929}"/>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2CBB824-75E2-470C-AD3C-EB9542B99E8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83FF16-F5CD-44D6-B63D-F84DF0E9666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9773C3-F333-4137-92DA-B6CC0865D01A}"/>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6F3BF6B7-0FF8-482E-8956-6703B12D333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7FF98487-57C8-4727-A0E7-E0BBE56B701E}"/>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933413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508558E-2225-4B93-BD14-D1E31B0C59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p:blipFill>
        <p:spPr>
          <a:xfrm>
            <a:off x="-3" y="0"/>
            <a:ext cx="12192003" cy="6858000"/>
          </a:xfrm>
          <a:prstGeom prst="rect">
            <a:avLst/>
          </a:prstGeom>
        </p:spPr>
      </p:pic>
    </p:spTree>
    <p:extLst>
      <p:ext uri="{BB962C8B-B14F-4D97-AF65-F5344CB8AC3E}">
        <p14:creationId xmlns:p14="http://schemas.microsoft.com/office/powerpoint/2010/main" val="627480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F492D9-4D8A-4E2F-8776-9ADB58C558B3}"/>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7CD08D3C-8BAF-45EB-85AF-F95F59EEDD3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80922CEA-8368-411A-99C5-3CC879CD26CA}"/>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91275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F2D4DA-C80A-426F-8694-BE782F500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3F0538C-1EFE-4853-B89A-5B82028003F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F6AEBA2-B01D-4BD5-B1B9-22AC219C6FF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C137B8-BF35-417A-9FE8-14F29C9ED072}"/>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9B942154-E814-447E-B9A8-BCB77426CA7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4AF62E03-5EF6-45CB-AFA1-9C0DC7B6BF3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334146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7AC1D-8531-4467-9E1D-B2C1AF83A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7A9BB9-E6A3-4A42-86A2-E8FDE4A8979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CD0E425-B50D-4465-9B60-ABEEF59F17E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A949E9-D14C-475B-83BD-B6798B30B385}"/>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8BD4F7F-E63A-4D5A-AF29-4E144AB05CAD}"/>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ABC0311-3549-4383-81F5-EA914643FE48}"/>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57235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479BD-F2EA-40AB-AAA9-EE6B0E0D3FA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22176A-827A-4A5C-9BAF-7A27C255F4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100F96-6E59-4671-9C85-9BB3816D7D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C636DFC-2E9D-4CDE-8470-A912F67887CF}"/>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BD19D32C-A030-4E9A-A2B1-FD42F9E8C74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443793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A2318B3-22A6-4833-8CD5-E8729B53440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481E369-7FC4-4DF7-909B-C63FAE6B8E3B}"/>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6677A5-CF64-4E80-ADB8-55875634586B}"/>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317DD5E-B9B8-4591-8D62-48587F107E0E}"/>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BC1CF9-0CB2-4A16-A34E-7424C38C6E97}"/>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977294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2800FD-44FF-4E90-8819-F5D9149E718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57F758E-D058-4BA8-800C-AD4281D74F84}"/>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69D60A3C-9DAE-471C-A57D-F848652F4950}"/>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C5DD3440-50F7-43F8-9537-BEBB3EEFE6A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20153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78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552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30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080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391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0692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027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496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175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947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76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1448090856"/>
      </p:ext>
    </p:extLst>
  </p:cSld>
  <p:clrMapOvr>
    <a:overrideClrMapping bg1="lt1" tx1="dk1" bg2="lt2" tx2="dk2" accent1="accent1" accent2="accent2" accent3="accent3" accent4="accent4" accent5="accent5" accent6="accent6" hlink="hlink" folHlink="folHlink"/>
  </p:clrMapOvr>
  <p:transition spd="slow"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52808"/>
      </p:ext>
    </p:extLst>
  </p:cSld>
  <p:clrMapOvr>
    <a:masterClrMapping/>
  </p:clrMapOvr>
  <p:transition spd="slow"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pPr/>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1729721382"/>
      </p:ext>
    </p:extLst>
  </p:cSld>
  <p:clrMapOvr>
    <a:masterClrMapping/>
  </p:clrMapOvr>
  <p:transition spd="slow"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6358644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56" r:id="rId9"/>
    <p:sldLayoutId id="2147483657" r:id="rId10"/>
    <p:sldLayoutId id="2147483658" r:id="rId11"/>
    <p:sldLayoutId id="2147483668" r:id="rId12"/>
    <p:sldLayoutId id="2147483684" r:id="rId13"/>
    <p:sldLayoutId id="2147483667" r:id="rId14"/>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pPr defTabSz="828947"/>
            <a:fld id="{C764DE79-268F-4C1A-8933-263129D2AF90}" type="datetimeFigureOut">
              <a:rPr lang="en-US" smtClean="0">
                <a:solidFill>
                  <a:prstClr val="black">
                    <a:tint val="75000"/>
                  </a:prstClr>
                </a:solidFill>
              </a:rPr>
              <a:pPr defTabSz="828947"/>
              <a:t>12/04/2023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pPr defTabSz="82894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pPr defTabSz="828947"/>
            <a:fld id="{48F63A3B-78C7-47BE-AE5E-E10140E04643}" type="slidenum">
              <a:rPr lang="en-US" smtClean="0">
                <a:solidFill>
                  <a:prstClr val="black">
                    <a:tint val="75000"/>
                  </a:prstClr>
                </a:solidFill>
              </a:rPr>
              <a:pPr defTabSz="828947"/>
              <a:t>‹#›</a:t>
            </a:fld>
            <a:endParaRPr lang="en-US" dirty="0">
              <a:solidFill>
                <a:prstClr val="black">
                  <a:tint val="75000"/>
                </a:prstClr>
              </a:solidFill>
            </a:endParaRPr>
          </a:p>
        </p:txBody>
      </p:sp>
    </p:spTree>
    <p:extLst>
      <p:ext uri="{BB962C8B-B14F-4D97-AF65-F5344CB8AC3E}">
        <p14:creationId xmlns:p14="http://schemas.microsoft.com/office/powerpoint/2010/main" val="17479330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4" indent="-228694" algn="l" defTabSz="914204" rtl="0" eaLnBrk="1" latinLnBrk="0" hangingPunct="1">
        <a:lnSpc>
          <a:spcPct val="90000"/>
        </a:lnSpc>
        <a:spcBef>
          <a:spcPts val="997"/>
        </a:spcBef>
        <a:buFont typeface="Arial" panose="020B0604020202020204" pitchFamily="34" charset="0"/>
        <a:buChar char="•"/>
        <a:defRPr sz="2799" kern="1200">
          <a:solidFill>
            <a:schemeClr val="tx1"/>
          </a:solidFill>
          <a:latin typeface="+mn-lt"/>
          <a:ea typeface="+mn-ea"/>
          <a:cs typeface="+mn-cs"/>
        </a:defRPr>
      </a:lvl1pPr>
      <a:lvl2pPr marL="685508" indent="-228694"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4"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4" algn="l" defTabSz="914204" rtl="0" eaLnBrk="1" latinLnBrk="0" hangingPunct="1">
        <a:defRPr sz="1801" kern="1200">
          <a:solidFill>
            <a:schemeClr val="tx1"/>
          </a:solidFill>
          <a:latin typeface="+mn-lt"/>
          <a:ea typeface="+mn-ea"/>
          <a:cs typeface="+mn-cs"/>
        </a:defRPr>
      </a:lvl4pPr>
      <a:lvl5pPr marL="1828982" algn="l" defTabSz="914204" rtl="0" eaLnBrk="1" latinLnBrk="0" hangingPunct="1">
        <a:defRPr sz="1801" kern="1200">
          <a:solidFill>
            <a:schemeClr val="tx1"/>
          </a:solidFill>
          <a:latin typeface="+mn-lt"/>
          <a:ea typeface="+mn-ea"/>
          <a:cs typeface="+mn-cs"/>
        </a:defRPr>
      </a:lvl5pPr>
      <a:lvl6pPr marL="2285796"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28667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6"/>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153666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44B3-40D3-4B7E-9A4F-64B7C7B8C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314620-DA17-410A-8B99-F30D269D4B4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5089C6-D0CB-47A9-AC2D-177DC5D9611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389CE2B-5F1F-40A2-BBE5-B44A5171C5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218703F-EE03-4E47-BB67-EDD90F0C5B8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818501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995980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pPr/>
              <a:t>2023/4/12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1837661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ransition spd="slow" advTm="3000">
    <p:random/>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notesSlide" Target="../notesSlides/notesSlide11.xml"/><Relationship Id="rId18" Type="http://schemas.openxmlformats.org/officeDocument/2006/relationships/image" Target="../media/image14.png"/><Relationship Id="rId3" Type="http://schemas.openxmlformats.org/officeDocument/2006/relationships/tags" Target="../tags/tag25.xml"/><Relationship Id="rId21" Type="http://schemas.openxmlformats.org/officeDocument/2006/relationships/image" Target="../media/image17.png"/><Relationship Id="rId7" Type="http://schemas.openxmlformats.org/officeDocument/2006/relationships/tags" Target="../tags/tag2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2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32.xml"/><Relationship Id="rId19" Type="http://schemas.openxmlformats.org/officeDocument/2006/relationships/image" Target="../media/image15.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4.jpg"/><Relationship Id="rId2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0.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notesSlide" Target="../notesSlides/notesSlide12.xml"/><Relationship Id="rId18" Type="http://schemas.openxmlformats.org/officeDocument/2006/relationships/image" Target="../media/image14.png"/><Relationship Id="rId3" Type="http://schemas.openxmlformats.org/officeDocument/2006/relationships/tags" Target="../tags/tag35.xml"/><Relationship Id="rId21" Type="http://schemas.openxmlformats.org/officeDocument/2006/relationships/image" Target="../media/image17.png"/><Relationship Id="rId7" Type="http://schemas.openxmlformats.org/officeDocument/2006/relationships/tags" Target="../tags/tag3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3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4.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42.xml"/><Relationship Id="rId19" Type="http://schemas.openxmlformats.org/officeDocument/2006/relationships/image" Target="../media/image15.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4.jpg"/><Relationship Id="rId22"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2.xml"/><Relationship Id="rId18" Type="http://schemas.openxmlformats.org/officeDocument/2006/relationships/image" Target="../media/image14.png"/><Relationship Id="rId3" Type="http://schemas.openxmlformats.org/officeDocument/2006/relationships/tags" Target="../tags/tag5.xml"/><Relationship Id="rId21" Type="http://schemas.openxmlformats.org/officeDocument/2006/relationships/image" Target="../media/image17.png"/><Relationship Id="rId7" Type="http://schemas.openxmlformats.org/officeDocument/2006/relationships/tags" Target="../tags/tag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1.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12.xml"/><Relationship Id="rId19" Type="http://schemas.openxmlformats.org/officeDocument/2006/relationships/image" Target="../media/image15.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4.jpg"/><Relationship Id="rId22"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4.xml"/><Relationship Id="rId18" Type="http://schemas.openxmlformats.org/officeDocument/2006/relationships/image" Target="../media/image14.png"/><Relationship Id="rId3" Type="http://schemas.openxmlformats.org/officeDocument/2006/relationships/tags" Target="../tags/tag15.xml"/><Relationship Id="rId21" Type="http://schemas.openxmlformats.org/officeDocument/2006/relationships/image" Target="../media/image17.png"/><Relationship Id="rId7" Type="http://schemas.openxmlformats.org/officeDocument/2006/relationships/tags" Target="../tags/tag1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1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2.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22.xml"/><Relationship Id="rId19"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jpg"/><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BAD3D43-04B8-4A12-ACD7-73C535D6A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3" r="7813"/>
          <a:stretch/>
        </p:blipFill>
        <p:spPr>
          <a:xfrm rot="5400000">
            <a:off x="2667000" y="-2667000"/>
            <a:ext cx="6858000" cy="12192000"/>
          </a:xfrm>
          <a:prstGeom prst="rect">
            <a:avLst/>
          </a:prstGeom>
        </p:spPr>
      </p:pic>
      <p:pic>
        <p:nvPicPr>
          <p:cNvPr id="21" name="图片 20">
            <a:extLst>
              <a:ext uri="{FF2B5EF4-FFF2-40B4-BE49-F238E27FC236}">
                <a16:creationId xmlns:a16="http://schemas.microsoft.com/office/drawing/2014/main" id="{FAF49666-CA37-4845-8451-128A8AA33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94354" y="-1892396"/>
            <a:ext cx="5803295" cy="10378632"/>
          </a:xfrm>
          <a:prstGeom prst="rect">
            <a:avLst/>
          </a:prstGeom>
        </p:spPr>
      </p:pic>
      <p:sp>
        <p:nvSpPr>
          <p:cNvPr id="2" name="矩形 1">
            <a:extLst>
              <a:ext uri="{FF2B5EF4-FFF2-40B4-BE49-F238E27FC236}">
                <a16:creationId xmlns:a16="http://schemas.microsoft.com/office/drawing/2014/main" id="{93F2CDC7-90A7-40E1-A453-59A145C99A92}"/>
              </a:ext>
            </a:extLst>
          </p:cNvPr>
          <p:cNvSpPr/>
          <p:nvPr/>
        </p:nvSpPr>
        <p:spPr>
          <a:xfrm>
            <a:off x="1828801" y="1205347"/>
            <a:ext cx="8423564" cy="4525824"/>
          </a:xfrm>
          <a:prstGeom prst="rect">
            <a:avLst/>
          </a:prstGeom>
          <a:solidFill>
            <a:schemeClr val="bg1"/>
          </a:solidFill>
          <a:ln w="76200">
            <a:noFill/>
          </a:ln>
          <a:effectLst>
            <a:outerShdw blurRad="3683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庞门正道标题体" panose="020F0502020204030204"/>
              <a:sym typeface="Arial"/>
            </a:endParaRPr>
          </a:p>
        </p:txBody>
      </p:sp>
      <p:pic>
        <p:nvPicPr>
          <p:cNvPr id="27" name="图片 26">
            <a:extLst>
              <a:ext uri="{FF2B5EF4-FFF2-40B4-BE49-F238E27FC236}">
                <a16:creationId xmlns:a16="http://schemas.microsoft.com/office/drawing/2014/main" id="{6D4FE950-136A-4682-8BA4-20046AAF2237}"/>
              </a:ext>
            </a:extLst>
          </p:cNvPr>
          <p:cNvPicPr>
            <a:picLocks noChangeAspect="1"/>
          </p:cNvPicPr>
          <p:nvPr/>
        </p:nvPicPr>
        <p:blipFill rotWithShape="1">
          <a:blip r:embed="rId4">
            <a:extLst>
              <a:ext uri="{28A0092B-C50C-407E-A947-70E740481C1C}">
                <a14:useLocalDpi xmlns:a14="http://schemas.microsoft.com/office/drawing/2010/main" val="0"/>
              </a:ext>
            </a:extLst>
          </a:blip>
          <a:srcRect l="6977" t="44966" b="31828"/>
          <a:stretch/>
        </p:blipFill>
        <p:spPr>
          <a:xfrm>
            <a:off x="0" y="2363009"/>
            <a:ext cx="12192003" cy="4561840"/>
          </a:xfrm>
          <a:prstGeom prst="rect">
            <a:avLst/>
          </a:prstGeom>
        </p:spPr>
      </p:pic>
      <p:sp>
        <p:nvSpPr>
          <p:cNvPr id="6" name="TextBox 4">
            <a:extLst>
              <a:ext uri="{FF2B5EF4-FFF2-40B4-BE49-F238E27FC236}">
                <a16:creationId xmlns:a16="http://schemas.microsoft.com/office/drawing/2014/main" id="{7E0CD5D3-B653-42CE-8228-AEA509D5B740}"/>
              </a:ext>
            </a:extLst>
          </p:cNvPr>
          <p:cNvSpPr txBox="1"/>
          <p:nvPr/>
        </p:nvSpPr>
        <p:spPr>
          <a:xfrm>
            <a:off x="469042" y="1488852"/>
            <a:ext cx="11143079" cy="1569660"/>
          </a:xfrm>
          <a:prstGeom prst="rect">
            <a:avLst/>
          </a:prstGeom>
          <a:noFill/>
        </p:spPr>
        <p:txBody>
          <a:bodyPr wrap="square" rtlCol="0">
            <a:spAutoFit/>
          </a:bodyPr>
          <a:lstStyle/>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CHÀO MỪNG CÁC CON ĐẾN VỚI </a:t>
            </a:r>
          </a:p>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TIẾT HỌC HÔM NAY</a:t>
            </a:r>
          </a:p>
        </p:txBody>
      </p:sp>
      <p:sp>
        <p:nvSpPr>
          <p:cNvPr id="7" name="TextBox 4">
            <a:extLst>
              <a:ext uri="{FF2B5EF4-FFF2-40B4-BE49-F238E27FC236}">
                <a16:creationId xmlns:a16="http://schemas.microsoft.com/office/drawing/2014/main" id="{403A756A-0D88-4EBD-95BC-9A644CA924EF}"/>
              </a:ext>
            </a:extLst>
          </p:cNvPr>
          <p:cNvSpPr txBox="1"/>
          <p:nvPr/>
        </p:nvSpPr>
        <p:spPr>
          <a:xfrm>
            <a:off x="5356056" y="3296920"/>
            <a:ext cx="1479892" cy="748988"/>
          </a:xfrm>
          <a:prstGeom prst="rect">
            <a:avLst/>
          </a:prstGeom>
          <a:noFill/>
        </p:spPr>
        <p:txBody>
          <a:bodyPr wrap="none" rtlCol="0">
            <a:spAutoFit/>
          </a:bodyPr>
          <a:lstStyle/>
          <a:p>
            <a:pPr algn="ctr" defTabSz="914377">
              <a:defRPr/>
            </a:pPr>
            <a:r>
              <a:rPr lang="en-US" sz="4267" b="1" dirty="0">
                <a:solidFill>
                  <a:srgbClr val="002060"/>
                </a:solidFill>
                <a:latin typeface="UVN Banh Mi" pitchFamily="2" charset="0"/>
                <a:ea typeface="Microsoft YaHei" panose="020B0503020204020204" pitchFamily="34" charset="-122"/>
                <a:cs typeface="Times New Roman" panose="02020603050405020304" pitchFamily="18" charset="0"/>
                <a:sym typeface="Arial"/>
              </a:rPr>
              <a:t>LỚP 3</a:t>
            </a:r>
          </a:p>
        </p:txBody>
      </p:sp>
    </p:spTree>
    <p:extLst>
      <p:ext uri="{BB962C8B-B14F-4D97-AF65-F5344CB8AC3E}">
        <p14:creationId xmlns:p14="http://schemas.microsoft.com/office/powerpoint/2010/main" val="290520853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25" name="TextBox 24"/>
          <p:cNvSpPr txBox="1"/>
          <p:nvPr/>
        </p:nvSpPr>
        <p:spPr>
          <a:xfrm>
            <a:off x="2555805" y="539045"/>
            <a:ext cx="2962204" cy="675891"/>
          </a:xfrm>
          <a:prstGeom prst="rect">
            <a:avLst/>
          </a:prstGeom>
          <a:noFill/>
        </p:spPr>
        <p:txBody>
          <a:bodyPr wrap="square" rtlCol="0">
            <a:spAutoFit/>
          </a:bodyPr>
          <a:lstStyle/>
          <a:p>
            <a:pPr algn="ctr" defTabSz="866943" fontAlgn="base">
              <a:spcBef>
                <a:spcPct val="0"/>
              </a:spcBef>
              <a:spcAft>
                <a:spcPct val="0"/>
              </a:spcAft>
            </a:pPr>
            <a:r>
              <a:rPr lang="en-US" sz="3792" dirty="0" err="1">
                <a:solidFill>
                  <a:srgbClr val="F16904"/>
                </a:solidFill>
                <a:latin typeface="UTM Avo"/>
                <a:ea typeface="宋体" panose="02010600030101010101" pitchFamily="2" charset="-122"/>
                <a:cs typeface="Times New Roman" pitchFamily="18" charset="0"/>
              </a:rPr>
              <a:t>Đoạn</a:t>
            </a:r>
            <a:r>
              <a:rPr lang="en-US" sz="3792" dirty="0">
                <a:solidFill>
                  <a:srgbClr val="F16904"/>
                </a:solidFill>
                <a:latin typeface="UTM Avo"/>
                <a:ea typeface="宋体" panose="02010600030101010101" pitchFamily="2" charset="-122"/>
                <a:cs typeface="Times New Roman" pitchFamily="18" charset="0"/>
              </a:rPr>
              <a:t> 2</a:t>
            </a:r>
          </a:p>
        </p:txBody>
      </p:sp>
      <p:sp>
        <p:nvSpPr>
          <p:cNvPr id="6" name="TextBox 5">
            <a:extLst>
              <a:ext uri="{FF2B5EF4-FFF2-40B4-BE49-F238E27FC236}">
                <a16:creationId xmlns:a16="http://schemas.microsoft.com/office/drawing/2014/main" id="{C5EA851B-9264-1391-1E50-40C20FEF9DCA}"/>
              </a:ext>
            </a:extLst>
          </p:cNvPr>
          <p:cNvSpPr txBox="1"/>
          <p:nvPr/>
        </p:nvSpPr>
        <p:spPr>
          <a:xfrm>
            <a:off x="656671" y="1523149"/>
            <a:ext cx="1119857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Hồi ấy, đất thì cao thấp, lồi lõm. Cây cối hoang dại mọc chằng chịt. Nước thì chảy từ lòng đất, ngập lênh láng khắp nơi.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Thấy vậy, ông Đùng, bà Đùng liền ra tay. Chỉ một ngày, ông bà đã nhổ cây, san đất, làm thành cánh đồng bằng phẳng, rộng rãi, lấy chỗ cho dân ở và cày cấy.</a:t>
            </a:r>
          </a:p>
        </p:txBody>
      </p:sp>
      <p:sp>
        <p:nvSpPr>
          <p:cNvPr id="4" name="TextBox 3">
            <a:extLst>
              <a:ext uri="{FF2B5EF4-FFF2-40B4-BE49-F238E27FC236}">
                <a16:creationId xmlns:a16="http://schemas.microsoft.com/office/drawing/2014/main" id="{0B4D7526-BE5B-FE10-4309-CCC1F405A35F}"/>
              </a:ext>
            </a:extLst>
          </p:cNvPr>
          <p:cNvSpPr txBox="1"/>
          <p:nvPr/>
        </p:nvSpPr>
        <p:spPr>
          <a:xfrm>
            <a:off x="2482635" y="4045697"/>
            <a:ext cx="6297651"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algn="just"/>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a:solidFill>
                  <a:srgbClr val="000000"/>
                </a:solidFill>
                <a:effectLst/>
                <a:latin typeface="OpenSans"/>
              </a:rPr>
              <a:t> </a:t>
            </a:r>
            <a:r>
              <a:rPr lang="en-US" sz="2800" b="0" i="0" dirty="0" err="1">
                <a:solidFill>
                  <a:srgbClr val="FF0000"/>
                </a:solidFill>
                <a:effectLst/>
                <a:latin typeface="OpenSans"/>
              </a:rPr>
              <a:t>Chằng</a:t>
            </a:r>
            <a:r>
              <a:rPr lang="en-US" sz="2800" b="0" i="0" dirty="0">
                <a:solidFill>
                  <a:srgbClr val="FF0000"/>
                </a:solidFill>
                <a:effectLst/>
                <a:latin typeface="OpenSans"/>
              </a:rPr>
              <a:t> </a:t>
            </a:r>
            <a:r>
              <a:rPr lang="en-US" sz="2800" b="0" i="0" dirty="0" err="1">
                <a:solidFill>
                  <a:srgbClr val="FF0000"/>
                </a:solidFill>
                <a:effectLst/>
                <a:latin typeface="OpenSans"/>
              </a:rPr>
              <a:t>chịt</a:t>
            </a:r>
            <a:r>
              <a:rPr lang="en-US" sz="2800" b="0" i="0" dirty="0">
                <a:solidFill>
                  <a:srgbClr val="000000"/>
                </a:solidFill>
                <a:effectLst/>
                <a:latin typeface="OpenSans"/>
              </a:rPr>
              <a:t>: (</a:t>
            </a:r>
            <a:r>
              <a:rPr lang="en-US" sz="2800" b="0" i="0" dirty="0" err="1">
                <a:solidFill>
                  <a:srgbClr val="000000"/>
                </a:solidFill>
                <a:effectLst/>
                <a:latin typeface="OpenSans"/>
              </a:rPr>
              <a:t>cây</a:t>
            </a:r>
            <a:r>
              <a:rPr lang="en-US" sz="2800" b="0" i="0" dirty="0">
                <a:solidFill>
                  <a:srgbClr val="000000"/>
                </a:solidFill>
                <a:effectLst/>
                <a:latin typeface="OpenSans"/>
              </a:rPr>
              <a:t> </a:t>
            </a:r>
            <a:r>
              <a:rPr lang="en-US" sz="2800" b="0" i="0" dirty="0" err="1">
                <a:solidFill>
                  <a:srgbClr val="000000"/>
                </a:solidFill>
                <a:effectLst/>
                <a:latin typeface="OpenSans"/>
              </a:rPr>
              <a:t>cối</a:t>
            </a:r>
            <a:r>
              <a:rPr lang="en-US" sz="2800" b="0" i="0" dirty="0">
                <a:solidFill>
                  <a:srgbClr val="000000"/>
                </a:solidFill>
                <a:effectLst/>
                <a:latin typeface="OpenSans"/>
              </a:rPr>
              <a:t>) </a:t>
            </a:r>
            <a:r>
              <a:rPr lang="en-US" sz="2800" b="0" i="0" dirty="0" err="1">
                <a:solidFill>
                  <a:srgbClr val="000000"/>
                </a:solidFill>
                <a:effectLst/>
                <a:latin typeface="OpenSans"/>
              </a:rPr>
              <a:t>đan</a:t>
            </a:r>
            <a:r>
              <a:rPr lang="en-US" sz="2800" b="0" i="0" dirty="0">
                <a:solidFill>
                  <a:srgbClr val="000000"/>
                </a:solidFill>
                <a:effectLst/>
                <a:latin typeface="OpenSans"/>
              </a:rPr>
              <a:t> </a:t>
            </a:r>
            <a:r>
              <a:rPr lang="en-US" sz="2800" b="0" i="0" dirty="0" err="1">
                <a:solidFill>
                  <a:srgbClr val="000000"/>
                </a:solidFill>
                <a:effectLst/>
                <a:latin typeface="OpenSans"/>
              </a:rPr>
              <a:t>vào</a:t>
            </a:r>
            <a:r>
              <a:rPr lang="en-US" sz="2800" b="0" i="0" dirty="0">
                <a:solidFill>
                  <a:srgbClr val="000000"/>
                </a:solidFill>
                <a:effectLst/>
                <a:latin typeface="OpenSans"/>
              </a:rPr>
              <a:t> </a:t>
            </a:r>
            <a:r>
              <a:rPr lang="en-US" sz="2800" b="0" i="0" dirty="0" err="1">
                <a:solidFill>
                  <a:srgbClr val="000000"/>
                </a:solidFill>
                <a:effectLst/>
                <a:latin typeface="OpenSans"/>
              </a:rPr>
              <a:t>nhau</a:t>
            </a:r>
            <a:r>
              <a:rPr lang="en-US" sz="2800" b="0" i="0" dirty="0">
                <a:solidFill>
                  <a:srgbClr val="000000"/>
                </a:solidFill>
                <a:effectLst/>
                <a:latin typeface="OpenSans"/>
              </a:rPr>
              <a:t> </a:t>
            </a:r>
            <a:r>
              <a:rPr lang="en-US" sz="2800" b="0" i="0" dirty="0" err="1">
                <a:solidFill>
                  <a:srgbClr val="000000"/>
                </a:solidFill>
                <a:effectLst/>
                <a:latin typeface="OpenSans"/>
              </a:rPr>
              <a:t>dày</a:t>
            </a:r>
            <a:r>
              <a:rPr lang="en-US" sz="2800" b="0" i="0" dirty="0">
                <a:solidFill>
                  <a:srgbClr val="000000"/>
                </a:solidFill>
                <a:effectLst/>
                <a:latin typeface="OpenSans"/>
              </a:rPr>
              <a:t> </a:t>
            </a:r>
            <a:r>
              <a:rPr lang="en-US" sz="2800" b="0" i="0" dirty="0" err="1">
                <a:solidFill>
                  <a:srgbClr val="000000"/>
                </a:solidFill>
                <a:effectLst/>
                <a:latin typeface="OpenSans"/>
              </a:rPr>
              <a:t>đặc</a:t>
            </a:r>
            <a:r>
              <a:rPr lang="en-US" sz="2800" b="0" i="0" dirty="0">
                <a:solidFill>
                  <a:srgbClr val="000000"/>
                </a:solidFill>
                <a:effectLst/>
                <a:latin typeface="OpenSans"/>
              </a:rPr>
              <a:t> </a:t>
            </a:r>
            <a:r>
              <a:rPr lang="en-US" sz="2800" b="0" i="0" dirty="0" err="1">
                <a:solidFill>
                  <a:srgbClr val="000000"/>
                </a:solidFill>
                <a:effectLst/>
                <a:latin typeface="OpenSans"/>
              </a:rPr>
              <a:t>và</a:t>
            </a:r>
            <a:r>
              <a:rPr lang="en-US" sz="2800" b="0" i="0" dirty="0">
                <a:solidFill>
                  <a:srgbClr val="000000"/>
                </a:solidFill>
                <a:effectLst/>
                <a:latin typeface="OpenSans"/>
              </a:rPr>
              <a:t> </a:t>
            </a:r>
            <a:r>
              <a:rPr lang="en-US" sz="2800" b="0" i="0" dirty="0" err="1">
                <a:solidFill>
                  <a:srgbClr val="000000"/>
                </a:solidFill>
                <a:effectLst/>
                <a:latin typeface="OpenSans"/>
              </a:rPr>
              <a:t>không</a:t>
            </a:r>
            <a:r>
              <a:rPr lang="en-US" sz="2800" b="0" i="0" dirty="0">
                <a:solidFill>
                  <a:srgbClr val="000000"/>
                </a:solidFill>
                <a:effectLst/>
                <a:latin typeface="OpenSans"/>
              </a:rPr>
              <a:t> </a:t>
            </a:r>
            <a:r>
              <a:rPr lang="en-US" sz="2800" b="0" i="0" dirty="0" err="1">
                <a:solidFill>
                  <a:srgbClr val="000000"/>
                </a:solidFill>
                <a:effectLst/>
                <a:latin typeface="OpenSans"/>
              </a:rPr>
              <a:t>theo</a:t>
            </a:r>
            <a:r>
              <a:rPr lang="en-US" sz="2800" b="0" i="0" dirty="0">
                <a:solidFill>
                  <a:srgbClr val="000000"/>
                </a:solidFill>
                <a:effectLst/>
                <a:latin typeface="OpenSans"/>
              </a:rPr>
              <a:t> </a:t>
            </a:r>
            <a:r>
              <a:rPr lang="en-US" sz="2800" b="0" i="0" dirty="0" err="1">
                <a:solidFill>
                  <a:srgbClr val="000000"/>
                </a:solidFill>
                <a:effectLst/>
                <a:latin typeface="OpenSans"/>
              </a:rPr>
              <a:t>hàng</a:t>
            </a:r>
            <a:r>
              <a:rPr lang="en-US" sz="2800" b="0" i="0" dirty="0">
                <a:solidFill>
                  <a:srgbClr val="000000"/>
                </a:solidFill>
                <a:effectLst/>
                <a:latin typeface="OpenSans"/>
              </a:rPr>
              <a:t> </a:t>
            </a:r>
            <a:r>
              <a:rPr lang="en-US" sz="2800" b="0" i="0" dirty="0" err="1">
                <a:solidFill>
                  <a:srgbClr val="000000"/>
                </a:solidFill>
                <a:effectLst/>
                <a:latin typeface="OpenSans"/>
              </a:rPr>
              <a:t>lối</a:t>
            </a:r>
            <a:r>
              <a:rPr lang="en-US" sz="2800" b="0" i="0" dirty="0">
                <a:solidFill>
                  <a:srgbClr val="000000"/>
                </a:solidFill>
                <a:effectLst/>
                <a:latin typeface="OpenSans"/>
              </a:rPr>
              <a:t> </a:t>
            </a:r>
            <a:r>
              <a:rPr lang="en-US" sz="2800" b="0" i="0" dirty="0" err="1">
                <a:solidFill>
                  <a:srgbClr val="000000"/>
                </a:solidFill>
                <a:effectLst/>
                <a:latin typeface="OpenSans"/>
              </a:rPr>
              <a:t>nhất</a:t>
            </a:r>
            <a:r>
              <a:rPr lang="en-US" sz="2800" b="0" i="0" dirty="0">
                <a:solidFill>
                  <a:srgbClr val="000000"/>
                </a:solidFill>
                <a:effectLst/>
                <a:latin typeface="OpenSans"/>
              </a:rPr>
              <a:t> </a:t>
            </a:r>
            <a:r>
              <a:rPr lang="en-US" sz="2800" b="0" i="0" dirty="0" err="1">
                <a:solidFill>
                  <a:srgbClr val="000000"/>
                </a:solidFill>
                <a:effectLst/>
                <a:latin typeface="OpenSans"/>
              </a:rPr>
              <a:t>định</a:t>
            </a:r>
            <a:r>
              <a:rPr lang="en-US" sz="2800" b="0" i="0" dirty="0">
                <a:solidFill>
                  <a:srgbClr val="000000"/>
                </a:solidFill>
                <a:effectLst/>
                <a:latin typeface="OpenSans"/>
              </a:rPr>
              <a:t>.</a:t>
            </a:r>
          </a:p>
          <a:p>
            <a:pPr algn="just"/>
            <a:r>
              <a:rPr lang="en-US" sz="2800" b="0" i="0" dirty="0">
                <a:solidFill>
                  <a:srgbClr val="000000"/>
                </a:solidFill>
                <a:effectLst/>
                <a:latin typeface="OpenSans"/>
              </a:rPr>
              <a:t>- </a:t>
            </a:r>
            <a:r>
              <a:rPr lang="en-US" sz="2800" b="0" i="0" dirty="0">
                <a:solidFill>
                  <a:srgbClr val="FF0000"/>
                </a:solidFill>
                <a:effectLst/>
                <a:latin typeface="OpenSans"/>
              </a:rPr>
              <a:t>Ra </a:t>
            </a:r>
            <a:r>
              <a:rPr lang="en-US" sz="2800" b="0" i="0" dirty="0" err="1">
                <a:solidFill>
                  <a:srgbClr val="FF0000"/>
                </a:solidFill>
                <a:effectLst/>
                <a:latin typeface="OpenSans"/>
              </a:rPr>
              <a:t>tay</a:t>
            </a:r>
            <a:r>
              <a:rPr lang="en-US" sz="2800" b="0" i="0" dirty="0">
                <a:solidFill>
                  <a:srgbClr val="000000"/>
                </a:solidFill>
                <a:effectLst/>
                <a:latin typeface="OpenSans"/>
              </a:rPr>
              <a:t>: </a:t>
            </a:r>
            <a:r>
              <a:rPr lang="en-US" sz="2800" b="0" i="0" dirty="0" err="1">
                <a:solidFill>
                  <a:srgbClr val="000000"/>
                </a:solidFill>
                <a:effectLst/>
                <a:latin typeface="OpenSans"/>
              </a:rPr>
              <a:t>bắt</a:t>
            </a:r>
            <a:r>
              <a:rPr lang="en-US" sz="2800" b="0" i="0" dirty="0">
                <a:solidFill>
                  <a:srgbClr val="000000"/>
                </a:solidFill>
                <a:effectLst/>
                <a:latin typeface="OpenSans"/>
              </a:rPr>
              <a:t> </a:t>
            </a:r>
            <a:r>
              <a:rPr lang="en-US" sz="2800" b="0" i="0" dirty="0" err="1">
                <a:solidFill>
                  <a:srgbClr val="000000"/>
                </a:solidFill>
                <a:effectLst/>
                <a:latin typeface="OpenSans"/>
              </a:rPr>
              <a:t>đầu</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để</a:t>
            </a:r>
            <a:r>
              <a:rPr lang="en-US" sz="2800" b="0" i="0" dirty="0">
                <a:solidFill>
                  <a:srgbClr val="000000"/>
                </a:solidFill>
                <a:effectLst/>
                <a:latin typeface="OpenSans"/>
              </a:rPr>
              <a:t> </a:t>
            </a:r>
            <a:r>
              <a:rPr lang="en-US" sz="2800" b="0" i="0" dirty="0" err="1">
                <a:solidFill>
                  <a:srgbClr val="000000"/>
                </a:solidFill>
                <a:effectLst/>
                <a:latin typeface="OpenSans"/>
              </a:rPr>
              <a:t>tỏ</a:t>
            </a:r>
            <a:r>
              <a:rPr lang="en-US" sz="2800" b="0" i="0" dirty="0">
                <a:solidFill>
                  <a:srgbClr val="000000"/>
                </a:solidFill>
                <a:effectLst/>
                <a:latin typeface="OpenSans"/>
              </a:rPr>
              <a:t> </a:t>
            </a:r>
            <a:r>
              <a:rPr lang="en-US" sz="2800" b="0" i="0" dirty="0" err="1">
                <a:solidFill>
                  <a:srgbClr val="000000"/>
                </a:solidFill>
                <a:effectLst/>
                <a:latin typeface="OpenSans"/>
              </a:rPr>
              <a:t>rõ</a:t>
            </a:r>
            <a:r>
              <a:rPr lang="en-US" sz="2800" b="0" i="0" dirty="0">
                <a:solidFill>
                  <a:srgbClr val="000000"/>
                </a:solidFill>
                <a:effectLst/>
                <a:latin typeface="OpenSans"/>
              </a:rPr>
              <a:t> </a:t>
            </a:r>
            <a:r>
              <a:rPr lang="en-US" sz="2800" b="0" i="0" dirty="0" err="1">
                <a:solidFill>
                  <a:srgbClr val="000000"/>
                </a:solidFill>
                <a:effectLst/>
                <a:latin typeface="OpenSans"/>
              </a:rPr>
              <a:t>khả</a:t>
            </a:r>
            <a:r>
              <a:rPr lang="en-US" sz="2800" b="0" i="0" dirty="0">
                <a:solidFill>
                  <a:srgbClr val="000000"/>
                </a:solidFill>
                <a:effectLst/>
                <a:latin typeface="OpenSans"/>
              </a:rPr>
              <a:t> </a:t>
            </a:r>
            <a:r>
              <a:rPr lang="en-US" sz="2800" b="0" i="0" dirty="0" err="1">
                <a:solidFill>
                  <a:srgbClr val="000000"/>
                </a:solidFill>
                <a:effectLst/>
                <a:latin typeface="OpenSans"/>
              </a:rPr>
              <a:t>năng</a:t>
            </a:r>
            <a:r>
              <a:rPr lang="en-US" sz="2800" b="0" i="0" dirty="0">
                <a:solidFill>
                  <a:srgbClr val="000000"/>
                </a:solidFill>
                <a:effectLst/>
                <a:latin typeface="OpenSans"/>
              </a:rPr>
              <a:t>, </a:t>
            </a:r>
            <a:r>
              <a:rPr lang="en-US" sz="2800" b="0" i="0" dirty="0" err="1">
                <a:solidFill>
                  <a:srgbClr val="000000"/>
                </a:solidFill>
                <a:effectLst/>
                <a:latin typeface="OpenSans"/>
              </a:rPr>
              <a:t>tài</a:t>
            </a:r>
            <a:r>
              <a:rPr lang="en-US" sz="2800" b="0" i="0" dirty="0">
                <a:solidFill>
                  <a:srgbClr val="000000"/>
                </a:solidFill>
                <a:effectLst/>
                <a:latin typeface="OpenSans"/>
              </a:rPr>
              <a:t> </a:t>
            </a:r>
            <a:r>
              <a:rPr lang="en-US" sz="2800" b="0" i="0" dirty="0" err="1">
                <a:solidFill>
                  <a:srgbClr val="000000"/>
                </a:solidFill>
                <a:effectLst/>
                <a:latin typeface="OpenSans"/>
              </a:rPr>
              <a:t>trí</a:t>
            </a:r>
            <a:r>
              <a:rPr lang="en-US" sz="2800" b="0" i="0" dirty="0">
                <a:solidFill>
                  <a:srgbClr val="000000"/>
                </a:solidFill>
                <a:effectLst/>
                <a:latin typeface="OpenSans"/>
              </a:rPr>
              <a:t> </a:t>
            </a:r>
            <a:r>
              <a:rPr lang="en-US" sz="2800" b="0" i="0" dirty="0" err="1">
                <a:solidFill>
                  <a:srgbClr val="000000"/>
                </a:solidFill>
                <a:effectLst/>
                <a:latin typeface="OpenSans"/>
              </a:rPr>
              <a:t>của</a:t>
            </a:r>
            <a:r>
              <a:rPr lang="en-US" sz="2800" b="0" i="0" dirty="0">
                <a:solidFill>
                  <a:srgbClr val="000000"/>
                </a:solidFill>
                <a:effectLst/>
                <a:latin typeface="OpenSans"/>
              </a:rPr>
              <a:t> </a:t>
            </a:r>
            <a:r>
              <a:rPr lang="en-US" sz="2800" b="0" i="0" dirty="0" err="1">
                <a:solidFill>
                  <a:srgbClr val="000000"/>
                </a:solidFill>
                <a:effectLst/>
                <a:latin typeface="OpenSans"/>
              </a:rPr>
              <a:t>mình</a:t>
            </a:r>
            <a:r>
              <a:rPr lang="en-US" sz="2800" b="0" i="0" dirty="0">
                <a:solidFill>
                  <a:srgbClr val="000000"/>
                </a:solidFill>
                <a:effectLst/>
                <a:latin typeface="OpenSans"/>
              </a:rPr>
              <a:t>.</a:t>
            </a:r>
          </a:p>
        </p:txBody>
      </p:sp>
    </p:spTree>
    <p:extLst>
      <p:ext uri="{BB962C8B-B14F-4D97-AF65-F5344CB8AC3E}">
        <p14:creationId xmlns:p14="http://schemas.microsoft.com/office/powerpoint/2010/main" val="1370681785"/>
      </p:ext>
    </p:extLst>
  </p:cSld>
  <p:clrMapOvr>
    <a:masterClrMapping/>
  </p:clrMapOvr>
  <p:transition spd="slow" advTm="3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3</a:t>
            </a:r>
          </a:p>
        </p:txBody>
      </p:sp>
      <p:sp>
        <p:nvSpPr>
          <p:cNvPr id="2" name="TextBox 1">
            <a:extLst>
              <a:ext uri="{FF2B5EF4-FFF2-40B4-BE49-F238E27FC236}">
                <a16:creationId xmlns:a16="http://schemas.microsoft.com/office/drawing/2014/main" id="{A37686DD-FAA5-3561-BA69-A3ECCD9849C5}"/>
              </a:ext>
            </a:extLst>
          </p:cNvPr>
          <p:cNvSpPr txBox="1"/>
          <p:nvPr/>
        </p:nvSpPr>
        <p:spPr>
          <a:xfrm>
            <a:off x="1185277" y="1561454"/>
            <a:ext cx="934842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p:txBody>
      </p:sp>
      <p:sp>
        <p:nvSpPr>
          <p:cNvPr id="4" name="TextBox 3">
            <a:extLst>
              <a:ext uri="{FF2B5EF4-FFF2-40B4-BE49-F238E27FC236}">
                <a16:creationId xmlns:a16="http://schemas.microsoft.com/office/drawing/2014/main" id="{80E5C591-2484-0B20-6C46-7EF7B6D942A4}"/>
              </a:ext>
            </a:extLst>
          </p:cNvPr>
          <p:cNvSpPr txBox="1"/>
          <p:nvPr/>
        </p:nvSpPr>
        <p:spPr>
          <a:xfrm>
            <a:off x="2374349" y="4286838"/>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err="1">
                <a:solidFill>
                  <a:srgbClr val="FF0000"/>
                </a:solidFill>
                <a:effectLst/>
                <a:latin typeface="OpenSans"/>
              </a:rPr>
              <a:t>Hì</a:t>
            </a:r>
            <a:r>
              <a:rPr lang="en-US" sz="2800" b="0" i="0" dirty="0">
                <a:solidFill>
                  <a:srgbClr val="FF0000"/>
                </a:solidFill>
                <a:effectLst/>
                <a:latin typeface="OpenSans"/>
              </a:rPr>
              <a:t> </a:t>
            </a:r>
            <a:r>
              <a:rPr lang="en-US" sz="2800" b="0" i="0" dirty="0" err="1">
                <a:solidFill>
                  <a:srgbClr val="FF0000"/>
                </a:solidFill>
                <a:effectLst/>
                <a:latin typeface="OpenSans"/>
              </a:rPr>
              <a:t>hụi</a:t>
            </a:r>
            <a:r>
              <a:rPr lang="en-US" sz="2800" b="0" i="0" dirty="0">
                <a:solidFill>
                  <a:srgbClr val="000000"/>
                </a:solidFill>
                <a:effectLst/>
                <a:latin typeface="OpenSans"/>
              </a:rPr>
              <a:t>: </a:t>
            </a:r>
            <a:r>
              <a:rPr lang="en-US" sz="2800" b="0" i="0" dirty="0" err="1">
                <a:solidFill>
                  <a:srgbClr val="000000"/>
                </a:solidFill>
                <a:effectLst/>
                <a:latin typeface="OpenSans"/>
              </a:rPr>
              <a:t>dáng</a:t>
            </a:r>
            <a:r>
              <a:rPr lang="en-US" sz="2800" b="0" i="0" dirty="0">
                <a:solidFill>
                  <a:srgbClr val="000000"/>
                </a:solidFill>
                <a:effectLst/>
                <a:latin typeface="OpenSans"/>
              </a:rPr>
              <a:t> </a:t>
            </a:r>
            <a:r>
              <a:rPr lang="en-US" sz="2800" b="0" i="0" dirty="0" err="1">
                <a:solidFill>
                  <a:srgbClr val="000000"/>
                </a:solidFill>
                <a:effectLst/>
                <a:latin typeface="OpenSans"/>
              </a:rPr>
              <a:t>vẻ</a:t>
            </a:r>
            <a:r>
              <a:rPr lang="en-US" sz="2800" b="0" i="0" dirty="0">
                <a:solidFill>
                  <a:srgbClr val="000000"/>
                </a:solidFill>
                <a:effectLst/>
                <a:latin typeface="OpenSans"/>
              </a:rPr>
              <a:t> </a:t>
            </a:r>
            <a:r>
              <a:rPr lang="en-US" sz="2800" b="0" i="0" dirty="0" err="1">
                <a:solidFill>
                  <a:srgbClr val="000000"/>
                </a:solidFill>
                <a:effectLst/>
                <a:latin typeface="OpenSans"/>
              </a:rPr>
              <a:t>cặm</a:t>
            </a:r>
            <a:r>
              <a:rPr lang="en-US" sz="2800" b="0" i="0" dirty="0">
                <a:solidFill>
                  <a:srgbClr val="000000"/>
                </a:solidFill>
                <a:effectLst/>
                <a:latin typeface="OpenSans"/>
              </a:rPr>
              <a:t> </a:t>
            </a:r>
            <a:r>
              <a:rPr lang="en-US" sz="2800" b="0" i="0" dirty="0" err="1">
                <a:solidFill>
                  <a:srgbClr val="000000"/>
                </a:solidFill>
                <a:effectLst/>
                <a:latin typeface="OpenSans"/>
              </a:rPr>
              <a:t>cụi</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việc</a:t>
            </a:r>
            <a:r>
              <a:rPr lang="en-US" sz="2800" b="0" i="0" dirty="0">
                <a:solidFill>
                  <a:srgbClr val="000000"/>
                </a:solidFill>
                <a:effectLst/>
                <a:latin typeface="OpenSans"/>
              </a:rPr>
              <a:t> </a:t>
            </a:r>
            <a:r>
              <a:rPr lang="en-US" sz="2800" b="0" i="0" dirty="0" err="1">
                <a:solidFill>
                  <a:srgbClr val="000000"/>
                </a:solidFill>
                <a:effectLst/>
                <a:latin typeface="OpenSans"/>
              </a:rPr>
              <a:t>gì</a:t>
            </a:r>
            <a:r>
              <a:rPr lang="en-US" sz="2800" b="0" i="0" dirty="0">
                <a:solidFill>
                  <a:srgbClr val="000000"/>
                </a:solidFill>
                <a:effectLst/>
                <a:latin typeface="OpenSans"/>
              </a:rPr>
              <a:t> </a:t>
            </a:r>
            <a:r>
              <a:rPr lang="en-US" sz="2800" b="0" i="0" dirty="0" err="1">
                <a:solidFill>
                  <a:srgbClr val="000000"/>
                </a:solidFill>
                <a:effectLst/>
                <a:latin typeface="OpenSans"/>
              </a:rPr>
              <a:t>đó</a:t>
            </a:r>
            <a:r>
              <a:rPr lang="en-US" sz="2800" b="0" i="0" dirty="0">
                <a:solidFill>
                  <a:srgbClr val="000000"/>
                </a:solidFill>
                <a:effectLst/>
                <a:latin typeface="OpenSans"/>
              </a:rPr>
              <a:t> </a:t>
            </a:r>
            <a:r>
              <a:rPr lang="en-US" sz="2800" b="0" i="0" dirty="0" err="1">
                <a:solidFill>
                  <a:srgbClr val="000000"/>
                </a:solidFill>
                <a:effectLst/>
                <a:latin typeface="OpenSans"/>
              </a:rPr>
              <a:t>một</a:t>
            </a:r>
            <a:r>
              <a:rPr lang="en-US" sz="2800" b="0" i="0" dirty="0">
                <a:solidFill>
                  <a:srgbClr val="000000"/>
                </a:solidFill>
                <a:effectLst/>
                <a:latin typeface="OpenSans"/>
              </a:rPr>
              <a:t> </a:t>
            </a:r>
            <a:r>
              <a:rPr lang="en-US" sz="2800" b="0" i="0" dirty="0" err="1">
                <a:solidFill>
                  <a:srgbClr val="000000"/>
                </a:solidFill>
                <a:effectLst/>
                <a:latin typeface="OpenSans"/>
              </a:rPr>
              <a:t>cách</a:t>
            </a:r>
            <a:r>
              <a:rPr lang="en-US" sz="2800" b="0" i="0" dirty="0">
                <a:solidFill>
                  <a:srgbClr val="000000"/>
                </a:solidFill>
                <a:effectLst/>
                <a:latin typeface="OpenSans"/>
              </a:rPr>
              <a:t> </a:t>
            </a:r>
            <a:r>
              <a:rPr lang="en-US" sz="2800" b="0" i="0" dirty="0" err="1">
                <a:solidFill>
                  <a:srgbClr val="000000"/>
                </a:solidFill>
                <a:effectLst/>
                <a:latin typeface="OpenSans"/>
              </a:rPr>
              <a:t>khó</a:t>
            </a:r>
            <a:r>
              <a:rPr lang="en-US" sz="2800" b="0" i="0" dirty="0">
                <a:solidFill>
                  <a:srgbClr val="000000"/>
                </a:solidFill>
                <a:effectLst/>
                <a:latin typeface="OpenSans"/>
              </a:rPr>
              <a:t> </a:t>
            </a:r>
            <a:r>
              <a:rPr lang="en-US" sz="2800" b="0" i="0" dirty="0" err="1">
                <a:solidFill>
                  <a:srgbClr val="000000"/>
                </a:solidFill>
                <a:effectLst/>
                <a:latin typeface="OpenSans"/>
              </a:rPr>
              <a:t>nhọc</a:t>
            </a:r>
            <a:r>
              <a:rPr lang="en-US" sz="2800" b="0" i="0" dirty="0">
                <a:solidFill>
                  <a:srgbClr val="000000"/>
                </a:solidFill>
                <a:effectLst/>
                <a:latin typeface="OpenSans"/>
              </a:rPr>
              <a:t>, </a:t>
            </a:r>
            <a:r>
              <a:rPr lang="en-US" sz="2800" b="0" i="0" dirty="0" err="1">
                <a:solidFill>
                  <a:srgbClr val="000000"/>
                </a:solidFill>
                <a:effectLst/>
                <a:latin typeface="OpenSans"/>
              </a:rPr>
              <a:t>kiên</a:t>
            </a:r>
            <a:r>
              <a:rPr lang="en-US" sz="2800" b="0" i="0" dirty="0">
                <a:solidFill>
                  <a:srgbClr val="000000"/>
                </a:solidFill>
                <a:effectLst/>
                <a:latin typeface="OpenSans"/>
              </a:rPr>
              <a:t> </a:t>
            </a:r>
            <a:r>
              <a:rPr lang="en-US" sz="2800" b="0" i="0" dirty="0" err="1">
                <a:solidFill>
                  <a:srgbClr val="000000"/>
                </a:solidFill>
                <a:effectLst/>
                <a:latin typeface="OpenSans"/>
              </a:rPr>
              <a:t>nhẫn</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63526033"/>
      </p:ext>
    </p:extLst>
  </p:cSld>
  <p:clrMapOvr>
    <a:masterClrMapping/>
  </p:clrMapOvr>
  <p:transition spd="slow" advTm="3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a:t>
            </a:r>
            <a:r>
              <a:rPr lang="en-US" sz="6257" dirty="0">
                <a:solidFill>
                  <a:srgbClr val="F16904"/>
                </a:solidFill>
                <a:latin typeface="Times New Roman" pitchFamily="18" charset="0"/>
                <a:ea typeface="宋体" panose="02010600030101010101" pitchFamily="2" charset="-122"/>
                <a:cs typeface="Times New Roman" pitchFamily="18" charset="0"/>
              </a:rPr>
              <a:t>4</a:t>
            </a:r>
            <a:endPar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endParaRPr>
          </a:p>
        </p:txBody>
      </p:sp>
      <p:sp>
        <p:nvSpPr>
          <p:cNvPr id="2" name="TextBox 1">
            <a:extLst>
              <a:ext uri="{FF2B5EF4-FFF2-40B4-BE49-F238E27FC236}">
                <a16:creationId xmlns:a16="http://schemas.microsoft.com/office/drawing/2014/main" id="{A37686DD-FAA5-3561-BA69-A3ECCD9849C5}"/>
              </a:ext>
            </a:extLst>
          </p:cNvPr>
          <p:cNvSpPr txBox="1"/>
          <p:nvPr/>
        </p:nvSpPr>
        <p:spPr>
          <a:xfrm>
            <a:off x="1185277" y="1561454"/>
            <a:ext cx="9348423"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endParaRPr kumimoji="0" lang="vi-VN" sz="28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5" name="TextBox 4">
            <a:extLst>
              <a:ext uri="{FF2B5EF4-FFF2-40B4-BE49-F238E27FC236}">
                <a16:creationId xmlns:a16="http://schemas.microsoft.com/office/drawing/2014/main" id="{094417FF-757A-9FC3-2844-86EC22A7091B}"/>
              </a:ext>
            </a:extLst>
          </p:cNvPr>
          <p:cNvSpPr txBox="1"/>
          <p:nvPr/>
        </p:nvSpPr>
        <p:spPr>
          <a:xfrm>
            <a:off x="2812418" y="1561454"/>
            <a:ext cx="609414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kumimoji="0" lang="en-US" sz="3200" b="0" i="0" u="none" strike="noStrike" kern="1200" cap="none" spc="0" normalizeH="0" baseline="0" noProof="0" dirty="0">
                <a:ln>
                  <a:noFill/>
                </a:ln>
                <a:solidFill>
                  <a:srgbClr val="000000"/>
                </a:solidFill>
                <a:effectLst/>
                <a:uLnTx/>
                <a:uFillTx/>
                <a:latin typeface="OpenSans"/>
                <a:ea typeface="+mn-ea"/>
                <a:cs typeface="+mn-cs"/>
              </a:rPr>
              <a:t>m</a:t>
            </a:r>
            <a:r>
              <a:rPr kumimoji="0" lang="vi-VN" sz="3200" b="0" i="0" u="none" strike="noStrike" kern="1200" cap="none" spc="0" normalizeH="0" baseline="0" noProof="0" dirty="0">
                <a:ln>
                  <a:noFill/>
                </a:ln>
                <a:solidFill>
                  <a:srgbClr val="000000"/>
                </a:solidFill>
                <a:effectLst/>
                <a:uLnTx/>
                <a:uFillTx/>
                <a:latin typeface="OpenSans"/>
                <a:ea typeface="+mn-ea"/>
                <a:cs typeface="+mn-cs"/>
              </a:rPr>
              <a:t>ươi t</a:t>
            </a:r>
            <a:r>
              <a:rPr kumimoji="0" lang="en-US" sz="3200" b="0" i="0" u="none" strike="noStrike" kern="1200" cap="none" spc="0" normalizeH="0" baseline="0" noProof="0" dirty="0">
                <a:ln>
                  <a:noFill/>
                </a:ln>
                <a:solidFill>
                  <a:srgbClr val="000000"/>
                </a:solidFill>
                <a:effectLst/>
                <a:uLnTx/>
                <a:uFillTx/>
                <a:latin typeface="OpenSans"/>
                <a:ea typeface="+mn-ea"/>
                <a:cs typeface="+mn-cs"/>
              </a:rPr>
              <a:t>h</a:t>
            </a:r>
            <a:r>
              <a:rPr kumimoji="0" lang="vi-VN" sz="3200" b="0" i="0" u="none" strike="noStrike" kern="1200" cap="none" spc="0" normalizeH="0" baseline="0" noProof="0" dirty="0">
                <a:ln>
                  <a:noFill/>
                </a:ln>
                <a:solidFill>
                  <a:srgbClr val="000000"/>
                </a:solidFill>
                <a:effectLst/>
                <a:uLnTx/>
                <a:uFillTx/>
                <a:latin typeface="OpenSans"/>
                <a:ea typeface="+mn-ea"/>
                <a:cs typeface="+mn-cs"/>
              </a:rPr>
              <a:t>ác, trăm ba mươi ghềnh” như bây giờ.</a:t>
            </a:r>
          </a:p>
        </p:txBody>
      </p:sp>
    </p:spTree>
    <p:extLst>
      <p:ext uri="{BB962C8B-B14F-4D97-AF65-F5344CB8AC3E}">
        <p14:creationId xmlns:p14="http://schemas.microsoft.com/office/powerpoint/2010/main" val="2318294557"/>
      </p:ext>
    </p:extLst>
  </p:cSld>
  <p:clrMapOvr>
    <a:masterClrMapping/>
  </p:clrMapOvr>
  <p:transition spd="slow" advTm="3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4" name="TextBox 3">
            <a:extLst>
              <a:ext uri="{FF2B5EF4-FFF2-40B4-BE49-F238E27FC236}">
                <a16:creationId xmlns:a16="http://schemas.microsoft.com/office/drawing/2014/main" id="{80E5C591-2484-0B20-6C46-7EF7B6D942A4}"/>
              </a:ext>
            </a:extLst>
          </p:cNvPr>
          <p:cNvSpPr txBox="1"/>
          <p:nvPr/>
        </p:nvSpPr>
        <p:spPr>
          <a:xfrm>
            <a:off x="1238902" y="1681747"/>
            <a:ext cx="3067445"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a:t>
            </a:r>
            <a:r>
              <a:rPr lang="vi-VN" sz="2800" b="0" i="0" dirty="0">
                <a:solidFill>
                  <a:srgbClr val="FF0000"/>
                </a:solidFill>
                <a:effectLst/>
                <a:latin typeface="OpenSans"/>
              </a:rPr>
              <a:t>Ghềnh</a:t>
            </a:r>
            <a:r>
              <a:rPr lang="vi-VN" sz="2800" b="0" i="0" dirty="0">
                <a:solidFill>
                  <a:srgbClr val="000000"/>
                </a:solidFill>
                <a:effectLst/>
                <a:latin typeface="OpenSans"/>
              </a:rPr>
              <a:t>: chỗ lòng sông bị thu hẹp và nông, có đá nằm chắn ngang, làm nước dồn lại và chảy xiết.</a:t>
            </a:r>
            <a:br>
              <a:rPr lang="vi-VN" sz="2800" b="0" i="0" dirty="0">
                <a:solidFill>
                  <a:srgbClr val="000000"/>
                </a:solidFill>
                <a:effectLst/>
                <a:latin typeface="OpenSans"/>
              </a:rPr>
            </a:b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pic>
        <p:nvPicPr>
          <p:cNvPr id="5" name="Picture 4">
            <a:extLst>
              <a:ext uri="{FF2B5EF4-FFF2-40B4-BE49-F238E27FC236}">
                <a16:creationId xmlns:a16="http://schemas.microsoft.com/office/drawing/2014/main" id="{1667A33C-CCEC-AF71-6F3F-1C2A64A44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18" y="1037062"/>
            <a:ext cx="6429609" cy="4516709"/>
          </a:xfrm>
          <a:prstGeom prst="rect">
            <a:avLst/>
          </a:prstGeom>
        </p:spPr>
      </p:pic>
    </p:spTree>
    <p:extLst>
      <p:ext uri="{BB962C8B-B14F-4D97-AF65-F5344CB8AC3E}">
        <p14:creationId xmlns:p14="http://schemas.microsoft.com/office/powerpoint/2010/main" val="3825466278"/>
      </p:ext>
    </p:extLst>
  </p:cSld>
  <p:clrMapOvr>
    <a:masterClrMapping/>
  </p:clrMapOvr>
  <p:transition spd="slow" advTm="3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0CD98D-543F-4A26-9F31-4944E0BD3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3" y="-1"/>
            <a:ext cx="10267406" cy="5225143"/>
          </a:xfrm>
          <a:prstGeom prst="rect">
            <a:avLst/>
          </a:prstGeom>
        </p:spPr>
      </p:pic>
      <p:sp>
        <p:nvSpPr>
          <p:cNvPr id="4" name="文本框 3">
            <a:extLst>
              <a:ext uri="{FF2B5EF4-FFF2-40B4-BE49-F238E27FC236}">
                <a16:creationId xmlns:a16="http://schemas.microsoft.com/office/drawing/2014/main" id="{F7B4A7E6-FB99-4683-BF3A-AC07EE33ABC4}"/>
              </a:ext>
            </a:extLst>
          </p:cNvPr>
          <p:cNvSpPr txBox="1"/>
          <p:nvPr/>
        </p:nvSpPr>
        <p:spPr>
          <a:xfrm>
            <a:off x="3263174" y="2457003"/>
            <a:ext cx="5665651" cy="2308324"/>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Luyện</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đọc</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nhóm</a:t>
            </a:r>
            <a:endParaRPr kumimoji="0" lang="en-US" altLang="zh-CN" sz="7200" b="0" i="0" u="none" strike="noStrike" kern="1200" cap="none" spc="0" normalizeH="0" baseline="0" noProof="0" dirty="0">
              <a:ln w="41275">
                <a:noFill/>
              </a:ln>
              <a:solidFill>
                <a:srgbClr val="CFFFF0"/>
              </a:solidFill>
              <a:effectLst/>
              <a:uLnTx/>
              <a:uFillTx/>
              <a:latin typeface="#9Slide03 AmpleSoft Bold" panose="02000000000000000000" pitchFamily="2" charset="0"/>
              <a:ea typeface="华康海报体W12" panose="040B0C09000000000000" pitchFamily="81" charset="-122"/>
              <a:cs typeface="Arial-SGK-TV" pitchFamily="2" charset="0"/>
            </a:endParaRPr>
          </a:p>
        </p:txBody>
      </p:sp>
      <p:pic>
        <p:nvPicPr>
          <p:cNvPr id="7" name="图片 2">
            <a:extLst>
              <a:ext uri="{FF2B5EF4-FFF2-40B4-BE49-F238E27FC236}">
                <a16:creationId xmlns:a16="http://schemas.microsoft.com/office/drawing/2014/main" id="{D20ADD6C-4BE3-48EB-AA23-EC9045467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35" y="-201666"/>
            <a:ext cx="2301090" cy="3224458"/>
          </a:xfrm>
          <a:prstGeom prst="rect">
            <a:avLst/>
          </a:prstGeom>
        </p:spPr>
      </p:pic>
    </p:spTree>
    <p:extLst>
      <p:ext uri="{BB962C8B-B14F-4D97-AF65-F5344CB8AC3E}">
        <p14:creationId xmlns:p14="http://schemas.microsoft.com/office/powerpoint/2010/main" val="7094066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3.Tìm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hiểu</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bài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2483588373"/>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6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1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1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7" name="Text Box 6"/>
          <p:cNvSpPr txBox="1">
            <a:spLocks noChangeArrowheads="1"/>
          </p:cNvSpPr>
          <p:nvPr/>
        </p:nvSpPr>
        <p:spPr bwMode="auto">
          <a:xfrm>
            <a:off x="1053510" y="996915"/>
            <a:ext cx="100849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a:t>
            </a: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69E80BC-A423-4927-815C-7E2D254EEC06}"/>
              </a:ext>
            </a:extLst>
          </p:cNvPr>
          <p:cNvSpPr txBox="1"/>
          <p:nvPr/>
        </p:nvSpPr>
        <p:spPr>
          <a:xfrm>
            <a:off x="2913257" y="2876645"/>
            <a:ext cx="6205652" cy="2800767"/>
          </a:xfrm>
          <a:prstGeom prst="rect">
            <a:avLst/>
          </a:prstGeom>
          <a:noFill/>
        </p:spPr>
        <p:txBody>
          <a:bodyPr wrap="square">
            <a:spAutoFit/>
          </a:bodyPr>
          <a:lstStyle/>
          <a:p>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Ông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bà</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cao</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lớn</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khác</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thường</a:t>
            </a:r>
            <a:r>
              <a:rPr lang="nl-NL" sz="4400" i="1" dirty="0">
                <a:effectLst/>
                <a:latin typeface="Times New Roman" panose="02020603050405020304" pitchFamily="18" charset="0"/>
                <a:ea typeface="Times New Roman" panose="02020603050405020304" pitchFamily="18" charset="0"/>
              </a:rPr>
              <a:t>. Họ đứng cao hơn năm lần đỉnh núi cao nhất.</a:t>
            </a:r>
            <a:endParaRPr lang="en-US" sz="4400" dirty="0"/>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23" name="Text Box 6"/>
          <p:cNvSpPr txBox="1">
            <a:spLocks noChangeArrowheads="1"/>
          </p:cNvSpPr>
          <p:nvPr/>
        </p:nvSpPr>
        <p:spPr bwMode="auto">
          <a:xfrm>
            <a:off x="1104900" y="419768"/>
            <a:ext cx="100534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just">
              <a:spcBef>
                <a:spcPts val="0"/>
              </a:spcBef>
              <a:spcAft>
                <a:spcPts val="0"/>
              </a:spcAft>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2: </a:t>
            </a:r>
            <a:r>
              <a:rPr lang="en-US" sz="3600" dirty="0" err="1">
                <a:effectLst/>
                <a:latin typeface="Times New Roman" panose="02020603050405020304" pitchFamily="18" charset="0"/>
                <a:ea typeface="Times New Roman" panose="02020603050405020304" pitchFamily="18" charset="0"/>
              </a:rPr>
              <a:t>Kể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chứng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kiến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ngập</a:t>
            </a:r>
            <a:r>
              <a:rPr lang="en-US" sz="36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AAC7BDE-72EA-6514-0607-4A451550BD61}"/>
              </a:ext>
            </a:extLst>
          </p:cNvPr>
          <p:cNvSpPr txBox="1"/>
          <p:nvPr/>
        </p:nvSpPr>
        <p:spPr>
          <a:xfrm>
            <a:off x="683012" y="2252546"/>
            <a:ext cx="5806998" cy="3797897"/>
          </a:xfrm>
          <a:prstGeom prst="rect">
            <a:avLst/>
          </a:prstGeom>
          <a:noFill/>
        </p:spPr>
        <p:txBody>
          <a:bodyPr wrap="square">
            <a:spAutoFit/>
          </a:bodyPr>
          <a:lstStyle/>
          <a:p>
            <a:pPr marL="0" marR="0" algn="just">
              <a:spcBef>
                <a:spcPts val="0"/>
              </a:spcBef>
              <a:spcAft>
                <a:spcPts val="0"/>
              </a:spcAft>
            </a:pPr>
            <a:r>
              <a:rPr lang="nl-NL" sz="4000" i="1" dirty="0">
                <a:effectLst/>
                <a:latin typeface="Times New Roman" panose="02020603050405020304" pitchFamily="18" charset="0"/>
                <a:ea typeface="Times New Roman" panose="02020603050405020304" pitchFamily="18" charset="0"/>
              </a:rPr>
              <a:t>Ông bà đã nhổ cây, san đất.Tiếp đó</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ông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khom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tay</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bới</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trước</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bà</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hì</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hục</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vết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sau</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làm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một</a:t>
            </a:r>
            <a:r>
              <a:rPr lang="en-US" sz="4000" i="1" dirty="0">
                <a:effectLst/>
                <a:latin typeface="Times New Roman" panose="02020603050405020304" pitchFamily="18" charset="0"/>
                <a:ea typeface="Times New Roman" panose="02020603050405020304" pitchFamily="18" charset="0"/>
              </a:rPr>
              <a:t> con </a:t>
            </a:r>
            <a:r>
              <a:rPr lang="en-US" sz="4000" i="1" dirty="0" err="1">
                <a:effectLst/>
                <a:latin typeface="Times New Roman" panose="02020603050405020304" pitchFamily="18" charset="0"/>
                <a:ea typeface="Times New Roman" panose="02020603050405020304" pitchFamily="18" charset="0"/>
              </a:rPr>
              <a:t>đường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dẫn</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nước</a:t>
            </a:r>
            <a:r>
              <a:rPr lang="nl-NL" sz="4000" i="1"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AF04E42-200F-9197-5BA8-0E2311A1F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899" y="2563825"/>
            <a:ext cx="5058327" cy="2956029"/>
          </a:xfrm>
          <a:prstGeom prst="rect">
            <a:avLst/>
          </a:prstGeom>
        </p:spPr>
      </p:pic>
    </p:spTree>
    <p:extLst>
      <p:ext uri="{BB962C8B-B14F-4D97-AF65-F5344CB8AC3E}">
        <p14:creationId xmlns:p14="http://schemas.microsoft.com/office/powerpoint/2010/main" val="39321799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ea typeface="Times New Roman" panose="02020603050405020304" pitchFamily="18" charset="0"/>
              </a:rPr>
              <a:t>Việc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như</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r>
              <a:rPr lang="en-US" altLang="vi-VN" sz="3600" b="1" dirty="0">
                <a:solidFill>
                  <a:srgbClr val="0000FF"/>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681BE240-EB5E-4C17-4481-65A784F3A8F5}"/>
              </a:ext>
            </a:extLst>
          </p:cNvPr>
          <p:cNvSpPr txBox="1"/>
          <p:nvPr/>
        </p:nvSpPr>
        <p:spPr>
          <a:xfrm>
            <a:off x="2375210" y="2524409"/>
            <a:ext cx="7725006" cy="2862322"/>
          </a:xfrm>
          <a:prstGeom prst="rect">
            <a:avLst/>
          </a:prstGeom>
          <a:noFill/>
        </p:spPr>
        <p:txBody>
          <a:bodyPr wrap="square">
            <a:spAutoFit/>
          </a:bodyPr>
          <a:lstStyle/>
          <a:p>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đã</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cánh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đồng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bằng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phẳng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rộng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rãi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chỗ</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dân</a:t>
            </a:r>
            <a:r>
              <a:rPr lang="en-US" sz="3600" i="1" dirty="0">
                <a:effectLst/>
                <a:latin typeface="Times New Roman" panose="02020603050405020304" pitchFamily="18" charset="0"/>
                <a:ea typeface="Times New Roman" panose="02020603050405020304" pitchFamily="18" charset="0"/>
              </a:rPr>
              <a:t> ở </a:t>
            </a:r>
            <a:r>
              <a:rPr lang="en-US" sz="3600" i="1" dirty="0" err="1">
                <a:effectLst/>
                <a:latin typeface="Times New Roman" panose="02020603050405020304" pitchFamily="18" charset="0"/>
                <a:ea typeface="Times New Roman" panose="02020603050405020304" pitchFamily="18" charset="0"/>
              </a:rPr>
              <a:t>và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cày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Còn</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đường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bới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nước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chảy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dòng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vượt</a:t>
            </a:r>
            <a:r>
              <a:rPr lang="en-US" sz="3600" i="1" dirty="0">
                <a:effectLst/>
                <a:latin typeface="Times New Roman" panose="02020603050405020304" pitchFamily="18" charset="0"/>
                <a:ea typeface="Times New Roman" panose="02020603050405020304" pitchFamily="18" charset="0"/>
              </a:rPr>
              <a:t> qua </a:t>
            </a:r>
            <a:r>
              <a:rPr lang="en-US" sz="3600" i="1" dirty="0" err="1">
                <a:effectLst/>
                <a:latin typeface="Times New Roman" panose="02020603050405020304" pitchFamily="18" charset="0"/>
                <a:ea typeface="Times New Roman" panose="02020603050405020304" pitchFamily="18" charset="0"/>
              </a:rPr>
              <a:t>đồi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núi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đổ</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về</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xuôi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tạo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sông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a:t>
            </a:r>
            <a:r>
              <a:rPr lang="en-US" sz="3600" i="1" dirty="0">
                <a:effectLst/>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23757913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4: </a:t>
            </a:r>
            <a:r>
              <a:rPr lang="en-US" sz="3600" dirty="0">
                <a:latin typeface="Times New Roman" panose="02020603050405020304" pitchFamily="18" charset="0"/>
                <a:ea typeface="Times New Roman" panose="02020603050405020304" pitchFamily="18" charset="0"/>
              </a:rPr>
              <a:t>Theo </a:t>
            </a:r>
            <a:r>
              <a:rPr lang="en-US" sz="3600" dirty="0" err="1">
                <a:latin typeface="Times New Roman" panose="02020603050405020304" pitchFamily="18" charset="0"/>
                <a:ea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9" name="AutoShape 4">
            <a:extLst>
              <a:ext uri="{FF2B5EF4-FFF2-40B4-BE49-F238E27FC236}">
                <a16:creationId xmlns:a16="http://schemas.microsoft.com/office/drawing/2014/main" id="{B63B28C6-0C74-4E4F-BB43-EF0B1CB1812E}"/>
              </a:ext>
            </a:extLst>
          </p:cNvPr>
          <p:cNvSpPr>
            <a:spLocks noChangeArrowheads="1"/>
          </p:cNvSpPr>
          <p:nvPr/>
        </p:nvSpPr>
        <p:spPr bwMode="auto">
          <a:xfrm>
            <a:off x="1977108" y="2266122"/>
            <a:ext cx="8610600" cy="1981200"/>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sz="3600" i="1" dirty="0">
                <a:latin typeface="Times New Roman" panose="02020603050405020304" pitchFamily="18" charset="0"/>
                <a:ea typeface="Times New Roman" panose="02020603050405020304" pitchFamily="18" charset="0"/>
              </a:rPr>
              <a:t>chăm chỉ, chịu khó, thông minh,không ngại </a:t>
            </a:r>
          </a:p>
          <a:p>
            <a:r>
              <a:rPr lang="nl-NL" sz="3600" i="1" dirty="0">
                <a:latin typeface="Times New Roman" panose="02020603050405020304" pitchFamily="18" charset="0"/>
                <a:ea typeface="Times New Roman" panose="02020603050405020304" pitchFamily="18" charset="0"/>
              </a:rPr>
              <a:t>khó khăn, vất vả, xả thân vì cộng đồng...</a:t>
            </a:r>
            <a:r>
              <a:rPr lang="en-US" altLang="en-US" sz="36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963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05" y="-101302"/>
            <a:ext cx="12192000" cy="6858000"/>
          </a:xfrm>
          <a:prstGeom prst="rect">
            <a:avLst/>
          </a:prstGeom>
        </p:spPr>
      </p:pic>
      <p:sp>
        <p:nvSpPr>
          <p:cNvPr id="80" name="椭圆 31"/>
          <p:cNvSpPr/>
          <p:nvPr/>
        </p:nvSpPr>
        <p:spPr>
          <a:xfrm flipH="1">
            <a:off x="1550019" y="2461997"/>
            <a:ext cx="9308195" cy="24444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dirty="0">
              <a:solidFill>
                <a:schemeClr val="tx1"/>
              </a:solidFill>
              <a:latin typeface="Times New Roman" panose="02020603050405020304" pitchFamily="18" charset="0"/>
              <a:ea typeface="站酷快乐体2016修订版" panose="02010600030101010101" charset="-122"/>
              <a:cs typeface="Times New Roman" panose="02020603050405020304" pitchFamily="18" charset="0"/>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3" name="Rectangle 2"/>
          <p:cNvSpPr/>
          <p:nvPr/>
        </p:nvSpPr>
        <p:spPr>
          <a:xfrm>
            <a:off x="1648855" y="3212586"/>
            <a:ext cx="859690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Bài</a:t>
            </a:r>
            <a:r>
              <a:rPr lang="en-US" sz="3600" b="1" dirty="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21: SỰ TÍCH ÔNG ĐÙNG, BÀ ĐÙNG</a:t>
            </a:r>
            <a:endParaRPr lang="en-US" sz="3600" b="1" cap="none" spc="0" dirty="0">
              <a:ln w="22225">
                <a:solidFill>
                  <a:schemeClr val="accent2"/>
                </a:solidFill>
                <a:prstDash val="solid"/>
              </a:ln>
              <a:solidFill>
                <a:srgbClr val="FFFF00"/>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8444F97-2EA9-4E49-9527-8DBB3CF8011B}"/>
              </a:ext>
            </a:extLst>
          </p:cNvPr>
          <p:cNvSpPr txBox="1"/>
          <p:nvPr/>
        </p:nvSpPr>
        <p:spPr>
          <a:xfrm>
            <a:off x="633134" y="1189662"/>
            <a:ext cx="10450959" cy="1446550"/>
          </a:xfrm>
          <a:prstGeom prst="rect">
            <a:avLst/>
          </a:prstGeom>
          <a:noFill/>
          <a:ln>
            <a:noFill/>
          </a:ln>
        </p:spPr>
        <p:txBody>
          <a:bodyPr wrap="square" rtlCol="0">
            <a:spAutoFit/>
          </a:bodyPr>
          <a:lstStyle/>
          <a:p>
            <a:pPr algn="ctr"/>
            <a:r>
              <a:rPr lang="en-US" sz="4400" b="1" dirty="0">
                <a:solidFill>
                  <a:srgbClr val="00B050"/>
                </a:solidFill>
                <a:latin typeface="Times New Roman" panose="02020603050405020304" pitchFamily="18" charset="0"/>
                <a:cs typeface="Times New Roman" panose="02020603050405020304" pitchFamily="18" charset="0"/>
              </a:rPr>
              <a:t>TIẾNG VIỆT 3</a:t>
            </a:r>
          </a:p>
          <a:p>
            <a:pPr algn="ctr"/>
            <a:r>
              <a:rPr lang="en-US" sz="4400" b="1" dirty="0" err="1">
                <a:solidFill>
                  <a:srgbClr val="00B050"/>
                </a:solidFill>
                <a:latin typeface="Times New Roman" panose="02020603050405020304" pitchFamily="18" charset="0"/>
                <a:cs typeface="Times New Roman" panose="02020603050405020304" pitchFamily="18" charset="0"/>
              </a:rPr>
              <a:t>Tuần</a:t>
            </a:r>
            <a:r>
              <a:rPr lang="en-US" sz="4400" b="1" dirty="0">
                <a:solidFill>
                  <a:srgbClr val="00B050"/>
                </a:solidFill>
                <a:latin typeface="Times New Roman" panose="02020603050405020304" pitchFamily="18" charset="0"/>
                <a:cs typeface="Times New Roman" panose="02020603050405020304" pitchFamily="18" charset="0"/>
              </a:rPr>
              <a:t> 30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1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9366" y="521520"/>
            <a:ext cx="90532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5:</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điều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ngày</a:t>
            </a:r>
            <a:r>
              <a:rPr lang="en-US" sz="3600" dirty="0">
                <a:latin typeface="Times New Roman" panose="02020603050405020304" pitchFamily="18" charset="0"/>
                <a:ea typeface="Times New Roman" panose="02020603050405020304" pitchFamily="18" charset="0"/>
              </a:rPr>
              <a:t> nay?</a:t>
            </a:r>
            <a:endParaRPr lang="en-US" dirty="0">
              <a:latin typeface="Times New Roman" panose="02020603050405020304" pitchFamily="18" charset="0"/>
              <a:ea typeface="Times New Roman" panose="02020603050405020304" pitchFamily="18" charset="0"/>
            </a:endParaRPr>
          </a:p>
          <a:p>
            <a:pPr algn="just">
              <a:spcBef>
                <a:spcPct val="50000"/>
              </a:spcBef>
              <a:buNone/>
            </a:pP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13" name="AutoShape 4">
            <a:extLst>
              <a:ext uri="{FF2B5EF4-FFF2-40B4-BE49-F238E27FC236}">
                <a16:creationId xmlns:a16="http://schemas.microsoft.com/office/drawing/2014/main" id="{6C619C48-FF31-4642-A60F-8D33C8BA672C}"/>
              </a:ext>
            </a:extLst>
          </p:cNvPr>
          <p:cNvSpPr>
            <a:spLocks noChangeArrowheads="1"/>
          </p:cNvSpPr>
          <p:nvPr/>
        </p:nvSpPr>
        <p:spPr bwMode="auto">
          <a:xfrm>
            <a:off x="1964997" y="1933011"/>
            <a:ext cx="9053268" cy="3910228"/>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dirty="0">
                <a:latin typeface="Times New Roman" panose="02020603050405020304" pitchFamily="18" charset="0"/>
                <a:cs typeface="Times New Roman" panose="02020603050405020304" pitchFamily="18" charset="0"/>
              </a:rPr>
              <a:t> </a:t>
            </a:r>
            <a:r>
              <a:rPr lang="nl-NL" sz="4400" i="1" dirty="0">
                <a:latin typeface="Times New Roman" panose="02020603050405020304" pitchFamily="18" charset="0"/>
                <a:ea typeface="Times New Roman" panose="02020603050405020304" pitchFamily="18" charset="0"/>
              </a:rPr>
              <a:t>Câu chuyện đã giải thích  về đặc điểm</a:t>
            </a:r>
          </a:p>
          <a:p>
            <a:pPr algn="just"/>
            <a:r>
              <a:rPr lang="nl-NL"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ngoằn</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ngoèn</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có</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nhiều</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p>
          <a:p>
            <a:pPr algn="just"/>
            <a:r>
              <a:rPr lang="en-US" sz="4400" i="1" dirty="0">
                <a:latin typeface="Times New Roman" panose="02020603050405020304" pitchFamily="18" charset="0"/>
                <a:ea typeface="Times New Roman" panose="02020603050405020304" pitchFamily="18" charset="0"/>
              </a:rPr>
              <a:t>(</a:t>
            </a:r>
            <a:r>
              <a:rPr lang="en-US" sz="4400" i="1" dirty="0" err="1">
                <a:latin typeface="Times New Roman" panose="02020603050405020304" pitchFamily="18" charset="0"/>
                <a:ea typeface="Times New Roman" panose="02020603050405020304" pitchFamily="18" charset="0"/>
              </a:rPr>
              <a:t>bảy</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trăm</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mươi</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ba</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trăm</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mươi</a:t>
            </a:r>
            <a:r>
              <a:rPr lang="en-US" sz="4400" i="1" dirty="0">
                <a:latin typeface="Times New Roman" panose="02020603050405020304" pitchFamily="18" charset="0"/>
                <a:ea typeface="Times New Roman" panose="02020603050405020304" pitchFamily="18" charset="0"/>
              </a:rPr>
              <a:t> </a:t>
            </a:r>
          </a:p>
          <a:p>
            <a:pPr algn="just"/>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của</a:t>
            </a:r>
            <a:r>
              <a:rPr lang="en-US" sz="4400" i="1" dirty="0">
                <a:latin typeface="Times New Roman" panose="02020603050405020304" pitchFamily="18" charset="0"/>
                <a:ea typeface="Times New Roman" panose="02020603050405020304" pitchFamily="18" charset="0"/>
              </a:rPr>
              <a:t> con </a:t>
            </a:r>
            <a:r>
              <a:rPr lang="en-US" sz="4400" i="1" dirty="0" err="1">
                <a:latin typeface="Times New Roman" panose="02020603050405020304" pitchFamily="18" charset="0"/>
                <a:ea typeface="Times New Roman" panose="02020603050405020304" pitchFamily="18" charset="0"/>
              </a:rPr>
              <a:t>sông</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Đà</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ngày</a:t>
            </a:r>
            <a:r>
              <a:rPr lang="en-US" sz="4400" i="1" dirty="0">
                <a:latin typeface="Times New Roman" panose="02020603050405020304" pitchFamily="18" charset="0"/>
                <a:ea typeface="Times New Roman" panose="02020603050405020304" pitchFamily="18" charset="0"/>
              </a:rPr>
              <a:t> nay.</a:t>
            </a:r>
            <a:endParaRPr lang="en-US" sz="4000" dirty="0">
              <a:latin typeface="Times New Roman" panose="02020603050405020304" pitchFamily="18" charset="0"/>
              <a:ea typeface="Times New Roman" panose="02020603050405020304" pitchFamily="18" charset="0"/>
            </a:endParaRPr>
          </a:p>
          <a:p>
            <a:pPr eaLnBrk="1" hangingPunct="1"/>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728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a:off x="4715455" y="1679912"/>
            <a:ext cx="0" cy="396287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161733" y="1228881"/>
            <a:ext cx="5081396" cy="4012769"/>
            <a:chOff x="504259" y="1262896"/>
            <a:chExt cx="5591741" cy="4012769"/>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14703" b="18358"/>
            <a:stretch>
              <a:fillRect/>
            </a:stretch>
          </p:blipFill>
          <p:spPr>
            <a:xfrm>
              <a:off x="504259" y="1262896"/>
              <a:ext cx="5591741" cy="4012769"/>
            </a:xfrm>
            <a:prstGeom prst="rect">
              <a:avLst/>
            </a:prstGeom>
          </p:spPr>
        </p:pic>
        <p:sp>
          <p:nvSpPr>
            <p:cNvPr id="24" name="文本框 23"/>
            <p:cNvSpPr txBox="1"/>
            <p:nvPr/>
          </p:nvSpPr>
          <p:spPr>
            <a:xfrm>
              <a:off x="3212253" y="2256967"/>
              <a:ext cx="2296391" cy="2308324"/>
            </a:xfrm>
            <a:prstGeom prst="rect">
              <a:avLst/>
            </a:prstGeom>
            <a:noFill/>
          </p:spPr>
          <p:txBody>
            <a:bodyPr wrap="square" rtlCol="0">
              <a:spAutoFit/>
            </a:bodyPr>
            <a:lstStyle/>
            <a:p>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Nội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dung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bài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đọc</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endParaRPr lang="zh-CN" altLang="en-US"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endParaRPr>
            </a:p>
          </p:txBody>
        </p:sp>
      </p:grpSp>
      <p:sp>
        <p:nvSpPr>
          <p:cNvPr id="7" name="TextBox 6">
            <a:extLst>
              <a:ext uri="{FF2B5EF4-FFF2-40B4-BE49-F238E27FC236}">
                <a16:creationId xmlns:a16="http://schemas.microsoft.com/office/drawing/2014/main" id="{27E1FEFD-A596-B0E0-78A2-047B24B31F1B}"/>
              </a:ext>
            </a:extLst>
          </p:cNvPr>
          <p:cNvSpPr txBox="1"/>
          <p:nvPr/>
        </p:nvSpPr>
        <p:spPr>
          <a:xfrm>
            <a:off x="4902420" y="585609"/>
            <a:ext cx="6527579" cy="6001643"/>
          </a:xfrm>
          <a:prstGeom prst="rect">
            <a:avLst/>
          </a:prstGeom>
          <a:noFill/>
        </p:spPr>
        <p:txBody>
          <a:bodyPr wrap="square">
            <a:spAutoFit/>
          </a:bodyPr>
          <a:lstStyle/>
          <a:p>
            <a:pPr marL="0" marR="0" algn="just">
              <a:spcBef>
                <a:spcPts val="0"/>
              </a:spcBef>
              <a:spcAft>
                <a:spcPts val="0"/>
              </a:spcAft>
            </a:pPr>
            <a:r>
              <a:rPr lang="nl-NL" sz="4800" b="1" i="1" dirty="0">
                <a:effectLst/>
                <a:latin typeface="Times New Roman" panose="02020603050405020304" pitchFamily="18" charset="0"/>
                <a:ea typeface="Times New Roman" panose="02020603050405020304" pitchFamily="18" charset="0"/>
              </a:rPr>
              <a:t>Ông Đùng, bà Đùng là những người có công lao lớn đối với đất nước  trong việc chinh phục thiên nhiên</a:t>
            </a:r>
            <a:r>
              <a:rPr lang="nl-NL" sz="4800" b="1" i="1" dirty="0" smtClean="0">
                <a:effectLst/>
                <a:latin typeface="Times New Roman" panose="02020603050405020304" pitchFamily="18" charset="0"/>
                <a:ea typeface="Times New Roman" panose="02020603050405020304" pitchFamily="18" charset="0"/>
              </a:rPr>
              <a:t>. Giải thích tại sao sông Đà ngoằn nghèo và có nhiều ghềnh thác.</a:t>
            </a:r>
            <a:endParaRPr lang="en-US" sz="4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4.Luyện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đọc</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lại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4199780956"/>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7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2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2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88576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2570881" y="1347330"/>
            <a:ext cx="7602689" cy="1446550"/>
          </a:xfrm>
          <a:prstGeom prst="rect">
            <a:avLst/>
          </a:prstGeom>
          <a:noFill/>
        </p:spPr>
        <p:txBody>
          <a:bodyPr wrap="square" rtlCol="0">
            <a:spAutoFit/>
          </a:bodyPr>
          <a:lstStyle/>
          <a:p>
            <a:pPr algn="ctr" defTabSz="914377"/>
            <a:r>
              <a:rPr lang="en-US" altLang="zh-CN" sz="8800" b="1" dirty="0">
                <a:ln w="38100">
                  <a:solidFill>
                    <a:srgbClr val="FFFFFF"/>
                  </a:solidFill>
                </a:ln>
                <a:solidFill>
                  <a:srgbClr val="318C80">
                    <a:lumMod val="75000"/>
                  </a:srgbClr>
                </a:solidFill>
                <a:latin typeface="Arial-SGK-TV" pitchFamily="2" charset="0"/>
                <a:cs typeface="Arial-SGK-TV" pitchFamily="2" charset="0"/>
                <a:sym typeface="+mn-lt"/>
              </a:rPr>
              <a:t>1.Khởi </a:t>
            </a:r>
            <a:r>
              <a:rPr lang="en-US" altLang="zh-CN" sz="8800" b="1" dirty="0" err="1">
                <a:ln w="38100">
                  <a:solidFill>
                    <a:srgbClr val="FFFFFF"/>
                  </a:solidFill>
                </a:ln>
                <a:solidFill>
                  <a:srgbClr val="318C80">
                    <a:lumMod val="75000"/>
                  </a:srgbClr>
                </a:solidFill>
                <a:latin typeface="Arial-SGK-TV" pitchFamily="2" charset="0"/>
                <a:cs typeface="Arial-SGK-TV" pitchFamily="2" charset="0"/>
                <a:sym typeface="+mn-lt"/>
              </a:rPr>
              <a:t>động</a:t>
            </a:r>
            <a:endParaRPr lang="en-US" altLang="zh-CN" sz="88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3527909315"/>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4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9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9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2" name="AutoShape 4"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4" name="AutoShape 6"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6" name="TextBox 5"/>
          <p:cNvSpPr txBox="1"/>
          <p:nvPr/>
        </p:nvSpPr>
        <p:spPr>
          <a:xfrm>
            <a:off x="171592" y="177801"/>
            <a:ext cx="12020409" cy="1142749"/>
          </a:xfrm>
          <a:prstGeom prst="rect">
            <a:avLst/>
          </a:prstGeom>
          <a:noFill/>
        </p:spPr>
        <p:txBody>
          <a:bodyPr wrap="square" rtlCol="0">
            <a:spAutoFit/>
          </a:bodyPr>
          <a:lstStyle/>
          <a:p>
            <a:pPr defTabSz="866943" fontAlgn="base">
              <a:spcBef>
                <a:spcPct val="0"/>
              </a:spcBef>
              <a:spcAft>
                <a:spcPct val="0"/>
              </a:spcAft>
            </a:pPr>
            <a:r>
              <a:rPr lang="en-US" sz="3413" b="1" dirty="0">
                <a:solidFill>
                  <a:prstClr val="black"/>
                </a:solidFill>
                <a:latin typeface="UTM Avo"/>
                <a:ea typeface="宋体" panose="02010600030101010101" pitchFamily="2" charset="-122"/>
                <a:cs typeface="Times New Roman" pitchFamily="18" charset="0"/>
              </a:rPr>
              <a:t>Quan </a:t>
            </a:r>
            <a:r>
              <a:rPr lang="en-US" sz="3413" b="1" dirty="0" err="1">
                <a:solidFill>
                  <a:prstClr val="black"/>
                </a:solidFill>
                <a:latin typeface="UTM Avo"/>
                <a:ea typeface="宋体" panose="02010600030101010101" pitchFamily="2" charset="-122"/>
                <a:cs typeface="Times New Roman" pitchFamily="18" charset="0"/>
              </a:rPr>
              <a:t>sát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minh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họa</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cho</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biết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hai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người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trong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đang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làm</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gì</a:t>
            </a:r>
            <a:r>
              <a:rPr lang="en-US" sz="3413" b="1" dirty="0">
                <a:solidFill>
                  <a:prstClr val="black"/>
                </a:solidFill>
                <a:latin typeface="UTM Avo"/>
                <a:ea typeface="宋体" panose="02010600030101010101" pitchFamily="2" charset="-122"/>
                <a:cs typeface="Times New Roman" pitchFamily="18" charset="0"/>
              </a:rPr>
              <a:t>?</a:t>
            </a:r>
          </a:p>
        </p:txBody>
      </p:sp>
      <p:pic>
        <p:nvPicPr>
          <p:cNvPr id="4" name="Picture 3">
            <a:extLst>
              <a:ext uri="{FF2B5EF4-FFF2-40B4-BE49-F238E27FC236}">
                <a16:creationId xmlns:a16="http://schemas.microsoft.com/office/drawing/2014/main" id="{282C19A8-260B-BF61-0A5F-5CFED5731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48" y="1370730"/>
            <a:ext cx="9697696" cy="5182243"/>
          </a:xfrm>
          <a:prstGeom prst="rect">
            <a:avLst/>
          </a:prstGeom>
        </p:spPr>
      </p:pic>
    </p:spTree>
    <p:extLst>
      <p:ext uri="{BB962C8B-B14F-4D97-AF65-F5344CB8AC3E}">
        <p14:creationId xmlns:p14="http://schemas.microsoft.com/office/powerpoint/2010/main" val="3819603273"/>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109761" y="1385754"/>
            <a:ext cx="6524928" cy="1733680"/>
          </a:xfrm>
          <a:prstGeom prst="rect">
            <a:avLst/>
          </a:prstGeom>
          <a:noFill/>
        </p:spPr>
        <p:txBody>
          <a:bodyPr wrap="square" rtlCol="0">
            <a:spAutoFit/>
          </a:bodyPr>
          <a:lstStyle/>
          <a:p>
            <a:pPr algn="ctr" defTabSz="914377">
              <a:defRPr/>
            </a:pPr>
            <a:r>
              <a:rPr lang="en-US" altLang="zh-CN" sz="10666" b="1" dirty="0">
                <a:ln w="38100">
                  <a:solidFill>
                    <a:srgbClr val="FFFFFF"/>
                  </a:solidFill>
                </a:ln>
                <a:solidFill>
                  <a:srgbClr val="318C80">
                    <a:lumMod val="75000"/>
                  </a:srgbClr>
                </a:solidFill>
                <a:latin typeface="Arial-SGK-TV" pitchFamily="2" charset="0"/>
                <a:cs typeface="Arial-SGK-TV" pitchFamily="2" charset="0"/>
                <a:sym typeface="+mn-lt"/>
              </a:rPr>
              <a:t>2. </a:t>
            </a:r>
            <a:r>
              <a:rPr lang="en-US" altLang="zh-CN" sz="10666" b="1" dirty="0" err="1">
                <a:ln w="38100">
                  <a:solidFill>
                    <a:srgbClr val="FFFFFF"/>
                  </a:solidFill>
                </a:ln>
                <a:solidFill>
                  <a:srgbClr val="318C80">
                    <a:lumMod val="75000"/>
                  </a:srgbClr>
                </a:solidFill>
                <a:latin typeface="Arial-SGK-TV" pitchFamily="2" charset="0"/>
                <a:cs typeface="Arial-SGK-TV" pitchFamily="2" charset="0"/>
                <a:sym typeface="+mn-lt"/>
              </a:rPr>
              <a:t>Đọc</a:t>
            </a:r>
            <a:endParaRPr lang="en-US" altLang="zh-CN" sz="10666"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1785027120"/>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39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4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4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905466" y="12477"/>
            <a:ext cx="4419600" cy="69435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24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SỰ TÍCH ÔNG ĐÙNG, BÀ ĐÙNG</a:t>
            </a:r>
          </a:p>
        </p:txBody>
      </p:sp>
      <p:pic>
        <p:nvPicPr>
          <p:cNvPr id="33" name="Picture 2">
            <a:extLst>
              <a:ext uri="{FF2B5EF4-FFF2-40B4-BE49-F238E27FC236}">
                <a16:creationId xmlns:a16="http://schemas.microsoft.com/office/drawing/2014/main" id="{463CFB69-4225-1580-624D-CD7C85E28C35}"/>
              </a:ext>
            </a:extLst>
          </p:cNvPr>
          <p:cNvPicPr>
            <a:picLocks noChangeAspect="1"/>
          </p:cNvPicPr>
          <p:nvPr/>
        </p:nvPicPr>
        <p:blipFill>
          <a:blip r:embed="rId4"/>
          <a:srcRect/>
          <a:stretch>
            <a:fillRect/>
          </a:stretch>
        </p:blipFill>
        <p:spPr>
          <a:xfrm>
            <a:off x="8077728" y="5860255"/>
            <a:ext cx="4114272" cy="1110853"/>
          </a:xfrm>
          <a:prstGeom prst="rect">
            <a:avLst/>
          </a:prstGeom>
        </p:spPr>
      </p:pic>
      <p:sp>
        <p:nvSpPr>
          <p:cNvPr id="3" name="TextBox 2">
            <a:extLst>
              <a:ext uri="{FF2B5EF4-FFF2-40B4-BE49-F238E27FC236}">
                <a16:creationId xmlns:a16="http://schemas.microsoft.com/office/drawing/2014/main" id="{E9582CE2-A162-9C13-09D4-C04FA0554C1D}"/>
              </a:ext>
            </a:extLst>
          </p:cNvPr>
          <p:cNvSpPr txBox="1"/>
          <p:nvPr/>
        </p:nvSpPr>
        <p:spPr>
          <a:xfrm>
            <a:off x="387285" y="852109"/>
            <a:ext cx="11455962" cy="4862870"/>
          </a:xfrm>
          <a:prstGeom prst="rect">
            <a:avLst/>
          </a:prstGeom>
          <a:noFill/>
        </p:spPr>
        <p:txBody>
          <a:bodyPr wrap="square">
            <a:spAutoFit/>
          </a:bodyPr>
          <a:lstStyle/>
          <a:p>
            <a:pPr algn="just"/>
            <a:r>
              <a:rPr lang="en-US" b="0" i="0" dirty="0">
                <a:solidFill>
                  <a:srgbClr val="000000"/>
                </a:solidFill>
                <a:effectLst/>
                <a:latin typeface="OpenSans"/>
              </a:rPr>
              <a:t>        </a:t>
            </a:r>
            <a:r>
              <a:rPr lang="vi-VN" sz="2200" b="0" i="0" dirty="0">
                <a:solidFill>
                  <a:srgbClr val="000000"/>
                </a:solidFill>
                <a:effectLst/>
                <a:latin typeface="OpenSans"/>
              </a:rPr>
              <a:t>Ngày xửa ngày xưa, ở xứ Mường Bi xuất hiện một đôi vợ chồng cao lớn khác thường. Họ đứng cao hơn năm lần đỉnh núi cao nhất. Người Mường hay gọi họ là ông Đùng, bà Đùng, nghĩa là ông bà khổng l</a:t>
            </a:r>
            <a:r>
              <a:rPr lang="en-US" sz="2200" b="0" i="0" dirty="0">
                <a:solidFill>
                  <a:srgbClr val="000000"/>
                </a:solidFill>
                <a:effectLst/>
                <a:latin typeface="OpenSans"/>
              </a:rPr>
              <a:t>ồ</a:t>
            </a:r>
            <a:r>
              <a:rPr lang="vi-VN" sz="2200" b="0" i="0" dirty="0">
                <a:solidFill>
                  <a:srgbClr val="000000"/>
                </a:solidFill>
                <a:effectLst/>
                <a:latin typeface="OpenSans"/>
              </a:rPr>
              <a:t>.</a:t>
            </a:r>
          </a:p>
          <a:p>
            <a:pPr algn="just"/>
            <a:r>
              <a:rPr lang="en-US" sz="2200" b="0" i="0" dirty="0">
                <a:solidFill>
                  <a:srgbClr val="000000"/>
                </a:solidFill>
                <a:effectLst/>
                <a:latin typeface="OpenSans"/>
              </a:rPr>
              <a:t>       </a:t>
            </a:r>
            <a:r>
              <a:rPr lang="vi-VN" sz="2200" b="0" i="0" dirty="0">
                <a:solidFill>
                  <a:srgbClr val="000000"/>
                </a:solidFill>
                <a:effectLst/>
                <a:latin typeface="OpenSans"/>
              </a:rPr>
              <a:t>Hồi ấy, đất thì cao thấp, lồi lõm. Cây cối hoang dại mọc chằng chịt. Nước thì chảy từ lòng đất, ngập lênh láng khắp nơi.</a:t>
            </a:r>
            <a:r>
              <a:rPr lang="en-US" sz="2200" b="0" i="0" dirty="0">
                <a:solidFill>
                  <a:srgbClr val="000000"/>
                </a:solidFill>
                <a:effectLst/>
                <a:latin typeface="OpenSans"/>
              </a:rPr>
              <a:t> </a:t>
            </a:r>
            <a:r>
              <a:rPr lang="vi-VN" sz="2200" b="0" i="0" dirty="0">
                <a:solidFill>
                  <a:srgbClr val="000000"/>
                </a:solidFill>
                <a:effectLst/>
                <a:latin typeface="OpenSans"/>
              </a:rPr>
              <a:t>Thấy vậy, ông Đùng, bà Đùng liền ra tay. Chỉ một ngày, ông bà đã nhổ cây, san đất, làm thành cánh đồng bằng phẳng, rộng rãi, lấy chỗ cho dân ở và cày cấy.</a:t>
            </a:r>
          </a:p>
          <a:p>
            <a:pPr algn="just"/>
            <a:r>
              <a:rPr lang="en-US" sz="2200" b="0" i="0" dirty="0">
                <a:solidFill>
                  <a:srgbClr val="000000"/>
                </a:solidFill>
                <a:effectLst/>
                <a:latin typeface="OpenSans"/>
              </a:rPr>
              <a:t>       </a:t>
            </a:r>
            <a:r>
              <a:rPr lang="vi-VN" sz="2200" b="0" i="0" dirty="0">
                <a:solidFill>
                  <a:srgbClr val="000000"/>
                </a:solidFill>
                <a:effectLst/>
                <a:latin typeface="OpenSan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r>
              <a:rPr lang="en-US" sz="2200" b="0" i="0" dirty="0">
                <a:solidFill>
                  <a:srgbClr val="000000"/>
                </a:solidFill>
                <a:effectLst/>
                <a:latin typeface="OpenSans"/>
              </a:rPr>
              <a:t>        </a:t>
            </a:r>
            <a:r>
              <a:rPr lang="vi-VN" sz="2200" b="0" i="0" dirty="0">
                <a:solidFill>
                  <a:srgbClr val="000000"/>
                </a:solidFill>
                <a:effectLst/>
                <a:latin typeface="OpenSan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lang="en-US" sz="2200" b="0" i="0" dirty="0">
                <a:solidFill>
                  <a:srgbClr val="000000"/>
                </a:solidFill>
                <a:effectLst/>
                <a:latin typeface="OpenSans"/>
              </a:rPr>
              <a:t>m</a:t>
            </a:r>
            <a:r>
              <a:rPr lang="vi-VN" sz="2200" b="0" i="0" dirty="0">
                <a:solidFill>
                  <a:srgbClr val="000000"/>
                </a:solidFill>
                <a:effectLst/>
                <a:latin typeface="OpenSans"/>
              </a:rPr>
              <a:t>ươi t</a:t>
            </a:r>
            <a:r>
              <a:rPr lang="en-US" sz="2200" b="0" i="0" dirty="0">
                <a:solidFill>
                  <a:srgbClr val="000000"/>
                </a:solidFill>
                <a:effectLst/>
                <a:latin typeface="OpenSans"/>
              </a:rPr>
              <a:t>h</a:t>
            </a:r>
            <a:r>
              <a:rPr lang="vi-VN" sz="2200" b="0" i="0" dirty="0">
                <a:solidFill>
                  <a:srgbClr val="000000"/>
                </a:solidFill>
                <a:effectLst/>
                <a:latin typeface="OpenSans"/>
              </a:rPr>
              <a:t>ác, trăm ba mươi ghềnh” như bây giờ.</a:t>
            </a:r>
          </a:p>
          <a:p>
            <a:pPr algn="r"/>
            <a:r>
              <a:rPr lang="vi-VN" sz="2400" b="0" i="0" dirty="0">
                <a:solidFill>
                  <a:srgbClr val="000000"/>
                </a:solidFill>
                <a:effectLst/>
                <a:latin typeface="OpenSans"/>
              </a:rPr>
              <a:t>(Theo Truyện cổ dân tộc Mường)</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19171"/>
            <a:ext cx="8610600" cy="6842759"/>
          </a:xfrm>
          <a:prstGeom prst="rect">
            <a:avLst/>
          </a:prstGeom>
        </p:spPr>
      </p:pic>
      <p:grpSp>
        <p:nvGrpSpPr>
          <p:cNvPr id="20" name="Group 19"/>
          <p:cNvGrpSpPr/>
          <p:nvPr/>
        </p:nvGrpSpPr>
        <p:grpSpPr>
          <a:xfrm>
            <a:off x="1815496" y="1359710"/>
            <a:ext cx="7763350" cy="2292353"/>
            <a:chOff x="1895407" y="1646988"/>
            <a:chExt cx="7650627" cy="2292353"/>
          </a:xfrm>
        </p:grpSpPr>
        <p:sp>
          <p:nvSpPr>
            <p:cNvPr id="9" name="Rectangle 8"/>
            <p:cNvSpPr/>
            <p:nvPr/>
          </p:nvSpPr>
          <p:spPr>
            <a:xfrm>
              <a:off x="1895407" y="1653984"/>
              <a:ext cx="1938527" cy="523220"/>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x</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ửa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3" name="Rectangle 12"/>
            <p:cNvSpPr/>
            <p:nvPr/>
          </p:nvSpPr>
          <p:spPr>
            <a:xfrm>
              <a:off x="4496402" y="1661068"/>
              <a:ext cx="798078"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xưa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4" name="Rectangle 13"/>
            <p:cNvSpPr/>
            <p:nvPr/>
          </p:nvSpPr>
          <p:spPr>
            <a:xfrm>
              <a:off x="6222181" y="1661068"/>
              <a:ext cx="1458404"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smtClean="0">
                  <a:solidFill>
                    <a:srgbClr val="F79646">
                      <a:lumMod val="50000"/>
                    </a:srgbClr>
                  </a:solidFill>
                  <a:latin typeface="Nunito Black" pitchFamily="2" charset="0"/>
                  <a:cs typeface="Baloo 2 SemiBold" pitchFamily="2" charset="0"/>
                </a:rPr>
                <a:t>Lồi</a:t>
              </a:r>
              <a:r>
                <a:rPr lang="en-US" sz="2800" dirty="0" smtClean="0">
                  <a:solidFill>
                    <a:srgbClr val="F79646">
                      <a:lumMod val="50000"/>
                    </a:srgbClr>
                  </a:solidFill>
                  <a:latin typeface="Nunito Black" pitchFamily="2" charset="0"/>
                  <a:cs typeface="Baloo 2 SemiBold" pitchFamily="2" charset="0"/>
                </a:rPr>
                <a:t> </a:t>
              </a:r>
              <a:r>
                <a:rPr lang="en-US" sz="2800" dirty="0" err="1" smtClean="0">
                  <a:solidFill>
                    <a:srgbClr val="F79646">
                      <a:lumMod val="50000"/>
                    </a:srgbClr>
                  </a:solidFill>
                  <a:latin typeface="Nunito Black" pitchFamily="2" charset="0"/>
                  <a:cs typeface="Baloo 2 SemiBold" pitchFamily="2" charset="0"/>
                </a:rPr>
                <a:t>lõm</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5" name="Rectangle 14"/>
            <p:cNvSpPr/>
            <p:nvPr/>
          </p:nvSpPr>
          <p:spPr>
            <a:xfrm>
              <a:off x="8341966" y="1646988"/>
              <a:ext cx="1204068"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chằng</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chịt</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7" name="Rectangle 16"/>
            <p:cNvSpPr/>
            <p:nvPr/>
          </p:nvSpPr>
          <p:spPr>
            <a:xfrm>
              <a:off x="3180196" y="3200678"/>
              <a:ext cx="1538971"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rộng</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rãi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9" name="Rectangle 18"/>
            <p:cNvSpPr/>
            <p:nvPr/>
          </p:nvSpPr>
          <p:spPr>
            <a:xfrm>
              <a:off x="7140572" y="2985234"/>
              <a:ext cx="1341505"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ngoằn</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ngoèo</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grpSp>
      <p:sp>
        <p:nvSpPr>
          <p:cNvPr id="21" name="Rectangle 20"/>
          <p:cNvSpPr/>
          <p:nvPr/>
        </p:nvSpPr>
        <p:spPr>
          <a:xfrm>
            <a:off x="4907013" y="4148957"/>
            <a:ext cx="1984612" cy="954107"/>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khó</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
        <p:nvSpPr>
          <p:cNvPr id="2" name="Rectangle 1"/>
          <p:cNvSpPr/>
          <p:nvPr/>
        </p:nvSpPr>
        <p:spPr>
          <a:xfrm>
            <a:off x="7685912" y="4148957"/>
            <a:ext cx="2204848" cy="13390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ysClr val="windowText" lastClr="000000"/>
                </a:solidFill>
              </a:rPr>
              <a:t>Lênh</a:t>
            </a:r>
            <a:r>
              <a:rPr lang="en-US" sz="3600" b="1" dirty="0" smtClean="0">
                <a:solidFill>
                  <a:sysClr val="windowText" lastClr="000000"/>
                </a:solidFill>
              </a:rPr>
              <a:t> </a:t>
            </a:r>
            <a:r>
              <a:rPr lang="en-US" sz="3600" b="1" dirty="0" err="1" smtClean="0">
                <a:solidFill>
                  <a:sysClr val="windowText" lastClr="000000"/>
                </a:solidFill>
              </a:rPr>
              <a:t>láng</a:t>
            </a:r>
            <a:endParaRPr lang="en-US" sz="3600" b="1" dirty="0">
              <a:solidFill>
                <a:sysClr val="windowText" lastClr="000000"/>
              </a:solidFill>
            </a:endParaRPr>
          </a:p>
        </p:txBody>
      </p:sp>
      <p:sp>
        <p:nvSpPr>
          <p:cNvPr id="18" name="Rectangle 17"/>
          <p:cNvSpPr/>
          <p:nvPr/>
        </p:nvSpPr>
        <p:spPr>
          <a:xfrm>
            <a:off x="4850713" y="2634974"/>
            <a:ext cx="2204848" cy="1339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ysClr val="windowText" lastClr="000000"/>
                </a:solidFill>
              </a:rPr>
              <a:t>Thác</a:t>
            </a:r>
            <a:r>
              <a:rPr lang="en-US" sz="3600" b="1" dirty="0" smtClean="0">
                <a:solidFill>
                  <a:sysClr val="windowText" lastClr="000000"/>
                </a:solidFill>
              </a:rPr>
              <a:t> </a:t>
            </a:r>
            <a:r>
              <a:rPr lang="en-US" sz="3600" b="1" dirty="0" err="1" smtClean="0">
                <a:solidFill>
                  <a:sysClr val="windowText" lastClr="000000"/>
                </a:solidFill>
              </a:rPr>
              <a:t>ghềnh</a:t>
            </a:r>
            <a:endParaRPr lang="en-US" sz="3600" b="1" dirty="0">
              <a:solidFill>
                <a:sysClr val="windowText" lastClr="000000"/>
              </a:solidFill>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3"/>
          <a:stretch>
            <a:fillRect/>
          </a:stretch>
        </p:blipFill>
        <p:spPr>
          <a:xfrm>
            <a:off x="203961" y="183059"/>
            <a:ext cx="1276447" cy="762024"/>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1063" y="366232"/>
            <a:ext cx="3624018" cy="715089"/>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60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Chia đoạn</a:t>
            </a:r>
          </a:p>
        </p:txBody>
      </p:sp>
      <p:sp>
        <p:nvSpPr>
          <p:cNvPr id="4" name="TextBox 3">
            <a:extLst>
              <a:ext uri="{FF2B5EF4-FFF2-40B4-BE49-F238E27FC236}">
                <a16:creationId xmlns:a16="http://schemas.microsoft.com/office/drawing/2014/main" id="{D08EC8C9-1D8D-9EDF-8F0C-FC4F4A123BB0}"/>
              </a:ext>
            </a:extLst>
          </p:cNvPr>
          <p:cNvSpPr txBox="1"/>
          <p:nvPr/>
        </p:nvSpPr>
        <p:spPr>
          <a:xfrm>
            <a:off x="1161064" y="1250095"/>
            <a:ext cx="7937216" cy="783193"/>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1: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Từ</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đầu</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khổng</a:t>
            </a:r>
            <a:r>
              <a:rPr lang="en-US" sz="4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lồ</a:t>
            </a:r>
            <a:r>
              <a:rPr lang="en-US" sz="4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5" name="TextBox 4">
            <a:extLst>
              <a:ext uri="{FF2B5EF4-FFF2-40B4-BE49-F238E27FC236}">
                <a16:creationId xmlns:a16="http://schemas.microsoft.com/office/drawing/2014/main" id="{9DB80D81-350B-95EE-4BAC-0F350BEB649B}"/>
              </a:ext>
            </a:extLst>
          </p:cNvPr>
          <p:cNvSpPr txBox="1"/>
          <p:nvPr/>
        </p:nvSpPr>
        <p:spPr>
          <a:xfrm>
            <a:off x="1474034" y="2240811"/>
            <a:ext cx="7519821" cy="783193"/>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2: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Tiếp</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theo</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cày</a:t>
            </a:r>
            <a:r>
              <a:rPr lang="en-US" sz="4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cấy</a:t>
            </a:r>
            <a:r>
              <a:rPr lang="en-US" sz="4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TextBox 5">
            <a:extLst>
              <a:ext uri="{FF2B5EF4-FFF2-40B4-BE49-F238E27FC236}">
                <a16:creationId xmlns:a16="http://schemas.microsoft.com/office/drawing/2014/main" id="{D1DBF8D0-FC71-5096-21E1-9E4916EF2FFE}"/>
              </a:ext>
            </a:extLst>
          </p:cNvPr>
          <p:cNvSpPr txBox="1"/>
          <p:nvPr/>
        </p:nvSpPr>
        <p:spPr>
          <a:xfrm>
            <a:off x="2110439" y="3200582"/>
            <a:ext cx="7519821" cy="783193"/>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3: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Tiếp</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theo</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ngày</a:t>
            </a:r>
            <a:r>
              <a:rPr lang="en-US" sz="4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nay</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194979" y="4117639"/>
            <a:ext cx="4242890" cy="2545113"/>
          </a:xfrm>
          <a:prstGeom prst="rect">
            <a:avLst/>
          </a:prstGeom>
        </p:spPr>
      </p:pic>
      <p:sp>
        <p:nvSpPr>
          <p:cNvPr id="8" name="TextBox 7">
            <a:extLst>
              <a:ext uri="{FF2B5EF4-FFF2-40B4-BE49-F238E27FC236}">
                <a16:creationId xmlns:a16="http://schemas.microsoft.com/office/drawing/2014/main" id="{75CD4899-A1B7-2499-1410-9322FF9890E6}"/>
              </a:ext>
            </a:extLst>
          </p:cNvPr>
          <p:cNvSpPr txBox="1"/>
          <p:nvPr/>
        </p:nvSpPr>
        <p:spPr>
          <a:xfrm>
            <a:off x="2739617" y="4430424"/>
            <a:ext cx="7519821" cy="783193"/>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4: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Còn</a:t>
            </a:r>
            <a:r>
              <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40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lại</a:t>
            </a:r>
            <a:endParaRPr lang="en-US" sz="40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3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algn="ctr" defTabSz="866943" fontAlgn="base">
              <a:spcBef>
                <a:spcPct val="0"/>
              </a:spcBef>
              <a:spcAft>
                <a:spcPct val="0"/>
              </a:spcAft>
            </a:pPr>
            <a:r>
              <a:rPr lang="en-US" sz="6257" dirty="0" err="1">
                <a:solidFill>
                  <a:srgbClr val="F16904"/>
                </a:solidFill>
                <a:latin typeface="Times New Roman" pitchFamily="18" charset="0"/>
                <a:ea typeface="宋体" panose="02010600030101010101" pitchFamily="2" charset="-122"/>
                <a:cs typeface="Times New Roman" pitchFamily="18" charset="0"/>
              </a:rPr>
              <a:t>Đoạn</a:t>
            </a:r>
            <a:r>
              <a:rPr lang="en-US" sz="6257" dirty="0">
                <a:solidFill>
                  <a:srgbClr val="F16904"/>
                </a:solidFill>
                <a:latin typeface="Times New Roman" pitchFamily="18" charset="0"/>
                <a:ea typeface="宋体" panose="02010600030101010101" pitchFamily="2" charset="-122"/>
                <a:cs typeface="Times New Roman" pitchFamily="18" charset="0"/>
              </a:rPr>
              <a:t> 1</a:t>
            </a:r>
          </a:p>
        </p:txBody>
      </p:sp>
      <p:sp>
        <p:nvSpPr>
          <p:cNvPr id="2" name="TextBox 1">
            <a:extLst>
              <a:ext uri="{FF2B5EF4-FFF2-40B4-BE49-F238E27FC236}">
                <a16:creationId xmlns:a16="http://schemas.microsoft.com/office/drawing/2014/main" id="{A37686DD-FAA5-3561-BA69-A3ECCD9849C5}"/>
              </a:ext>
            </a:extLst>
          </p:cNvPr>
          <p:cNvSpPr txBox="1"/>
          <p:nvPr/>
        </p:nvSpPr>
        <p:spPr>
          <a:xfrm>
            <a:off x="1787443" y="1954507"/>
            <a:ext cx="934842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Ngày xửa ngày xưa, ở xứ Mường Bi xuất hiện một đôi vợ chồng cao lớn khác thường. Họ đứng cao hơn năm lần đỉnh núi cao nhất. Người Mường hay gọi họ là ông Đùng, bà Đùng, nghĩa là ông bà khổng l</a:t>
            </a:r>
            <a:r>
              <a:rPr kumimoji="0" lang="en-US" sz="2800" b="0" i="0" u="none" strike="noStrike" kern="1200" cap="none" spc="0" normalizeH="0" baseline="0" noProof="0" dirty="0">
                <a:ln>
                  <a:noFill/>
                </a:ln>
                <a:solidFill>
                  <a:srgbClr val="000000"/>
                </a:solidFill>
                <a:effectLst/>
                <a:uLnTx/>
                <a:uFillTx/>
                <a:latin typeface="OpenSans"/>
                <a:ea typeface="+mn-ea"/>
                <a:cs typeface="+mn-cs"/>
              </a:rPr>
              <a:t>ồ</a:t>
            </a:r>
            <a:r>
              <a:rPr kumimoji="0" lang="vi-VN" sz="2800" b="0" i="0" u="none" strike="noStrike" kern="1200" cap="none" spc="0" normalizeH="0" baseline="0" noProof="0" dirty="0">
                <a:ln>
                  <a:noFill/>
                </a:ln>
                <a:solidFill>
                  <a:srgbClr val="000000"/>
                </a:solidFill>
                <a:effectLst/>
                <a:uLnTx/>
                <a:uFillTx/>
                <a:latin typeface="OpenSans"/>
                <a:ea typeface="+mn-ea"/>
                <a:cs typeface="+mn-cs"/>
              </a:rPr>
              <a:t>.</a:t>
            </a:r>
          </a:p>
        </p:txBody>
      </p:sp>
      <p:sp>
        <p:nvSpPr>
          <p:cNvPr id="4" name="TextBox 3">
            <a:extLst>
              <a:ext uri="{FF2B5EF4-FFF2-40B4-BE49-F238E27FC236}">
                <a16:creationId xmlns:a16="http://schemas.microsoft.com/office/drawing/2014/main" id="{80E5C591-2484-0B20-6C46-7EF7B6D942A4}"/>
              </a:ext>
            </a:extLst>
          </p:cNvPr>
          <p:cNvSpPr txBox="1"/>
          <p:nvPr/>
        </p:nvSpPr>
        <p:spPr>
          <a:xfrm>
            <a:off x="2482635" y="3895194"/>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宋体" panose="02010600030101010101" pitchFamily="2" charset="-122"/>
                <a:cs typeface="+mn-cs"/>
              </a:rPr>
              <a:t>Mường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Bi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lang="en-US" sz="2800" b="0" i="0" dirty="0" err="1">
                <a:solidFill>
                  <a:srgbClr val="000000"/>
                </a:solidFill>
                <a:effectLst/>
                <a:latin typeface="OpenSans"/>
              </a:rPr>
              <a:t>địa</a:t>
            </a:r>
            <a:r>
              <a:rPr lang="en-US" sz="2800" b="0" i="0" dirty="0">
                <a:solidFill>
                  <a:srgbClr val="000000"/>
                </a:solidFill>
                <a:effectLst/>
                <a:latin typeface="OpenSans"/>
              </a:rPr>
              <a:t> </a:t>
            </a:r>
            <a:r>
              <a:rPr lang="en-US" sz="2800" b="0" i="0" dirty="0" err="1">
                <a:solidFill>
                  <a:srgbClr val="000000"/>
                </a:solidFill>
                <a:effectLst/>
                <a:latin typeface="OpenSans"/>
              </a:rPr>
              <a:t>danh</a:t>
            </a:r>
            <a:r>
              <a:rPr lang="en-US" sz="2800" b="0" i="0" dirty="0">
                <a:solidFill>
                  <a:srgbClr val="000000"/>
                </a:solidFill>
                <a:effectLst/>
                <a:latin typeface="OpenSans"/>
              </a:rPr>
              <a:t> </a:t>
            </a:r>
            <a:r>
              <a:rPr lang="en-US" sz="2800" b="0" i="0" dirty="0" err="1">
                <a:solidFill>
                  <a:srgbClr val="000000"/>
                </a:solidFill>
                <a:effectLst/>
                <a:latin typeface="OpenSans"/>
              </a:rPr>
              <a:t>thuộc</a:t>
            </a:r>
            <a:r>
              <a:rPr lang="en-US" sz="2800" b="0" i="0" dirty="0">
                <a:solidFill>
                  <a:srgbClr val="000000"/>
                </a:solidFill>
                <a:effectLst/>
                <a:latin typeface="OpenSans"/>
              </a:rPr>
              <a:t> </a:t>
            </a:r>
            <a:r>
              <a:rPr lang="en-US" sz="2800" b="0" i="0" dirty="0" err="1">
                <a:solidFill>
                  <a:srgbClr val="000000"/>
                </a:solidFill>
                <a:effectLst/>
                <a:latin typeface="OpenSans"/>
              </a:rPr>
              <a:t>huyện</a:t>
            </a:r>
            <a:r>
              <a:rPr lang="en-US" sz="2800" b="0" i="0" dirty="0">
                <a:solidFill>
                  <a:srgbClr val="000000"/>
                </a:solidFill>
                <a:effectLst/>
                <a:latin typeface="OpenSans"/>
              </a:rPr>
              <a:t> </a:t>
            </a:r>
            <a:r>
              <a:rPr lang="en-US" sz="2800" b="0" i="0" dirty="0" err="1">
                <a:solidFill>
                  <a:srgbClr val="000000"/>
                </a:solidFill>
                <a:effectLst/>
                <a:latin typeface="OpenSans"/>
              </a:rPr>
              <a:t>Tân</a:t>
            </a:r>
            <a:r>
              <a:rPr lang="en-US" sz="2800" b="0" i="0" dirty="0">
                <a:solidFill>
                  <a:srgbClr val="000000"/>
                </a:solidFill>
                <a:effectLst/>
                <a:latin typeface="OpenSans"/>
              </a:rPr>
              <a:t> </a:t>
            </a:r>
            <a:r>
              <a:rPr lang="en-US" sz="2800" b="0" i="0" dirty="0" err="1">
                <a:solidFill>
                  <a:srgbClr val="000000"/>
                </a:solidFill>
                <a:effectLst/>
                <a:latin typeface="OpenSans"/>
              </a:rPr>
              <a:t>Lạc</a:t>
            </a:r>
            <a:r>
              <a:rPr lang="en-US" sz="2800" b="0" i="0" dirty="0">
                <a:solidFill>
                  <a:srgbClr val="000000"/>
                </a:solidFill>
                <a:effectLst/>
                <a:latin typeface="OpenSans"/>
              </a:rPr>
              <a:t>, </a:t>
            </a:r>
            <a:r>
              <a:rPr lang="en-US" sz="2800" b="0" i="0" dirty="0" err="1">
                <a:solidFill>
                  <a:srgbClr val="000000"/>
                </a:solidFill>
                <a:effectLst/>
                <a:latin typeface="OpenSans"/>
              </a:rPr>
              <a:t>tỉnh</a:t>
            </a:r>
            <a:r>
              <a:rPr lang="en-US" sz="2800" b="0" i="0" dirty="0">
                <a:solidFill>
                  <a:srgbClr val="000000"/>
                </a:solidFill>
                <a:effectLst/>
                <a:latin typeface="OpenSans"/>
              </a:rPr>
              <a:t> </a:t>
            </a:r>
            <a:r>
              <a:rPr lang="en-US" sz="2800" b="0" i="0" dirty="0" err="1">
                <a:solidFill>
                  <a:srgbClr val="000000"/>
                </a:solidFill>
                <a:effectLst/>
                <a:latin typeface="OpenSans"/>
              </a:rPr>
              <a:t>Hòa</a:t>
            </a:r>
            <a:r>
              <a:rPr lang="en-US" sz="2800" b="0" i="0" dirty="0">
                <a:solidFill>
                  <a:srgbClr val="000000"/>
                </a:solidFill>
                <a:effectLst/>
                <a:latin typeface="OpenSans"/>
              </a:rPr>
              <a:t> </a:t>
            </a:r>
            <a:r>
              <a:rPr lang="en-US" sz="2800" b="0" i="0" dirty="0" err="1">
                <a:solidFill>
                  <a:srgbClr val="000000"/>
                </a:solidFill>
                <a:effectLst/>
                <a:latin typeface="OpenSans"/>
              </a:rPr>
              <a:t>Bình</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60683897"/>
      </p:ext>
    </p:extLst>
  </p:cSld>
  <p:clrMapOvr>
    <a:masterClrMapping/>
  </p:clrMapOvr>
  <p:transition spd="slow" advTm="3000">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75347293"/>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17">
      <a:dk1>
        <a:sysClr val="windowText" lastClr="000000"/>
      </a:dk1>
      <a:lt1>
        <a:sysClr val="window" lastClr="FFFFFF"/>
      </a:lt1>
      <a:dk2>
        <a:srgbClr val="5A6378"/>
      </a:dk2>
      <a:lt2>
        <a:srgbClr val="7F7F7F"/>
      </a:lt2>
      <a:accent1>
        <a:srgbClr val="62AE98"/>
      </a:accent1>
      <a:accent2>
        <a:srgbClr val="DD7F7F"/>
      </a:accent2>
      <a:accent3>
        <a:srgbClr val="62AE98"/>
      </a:accent3>
      <a:accent4>
        <a:srgbClr val="DD7F7F"/>
      </a:accent4>
      <a:accent5>
        <a:srgbClr val="62AE98"/>
      </a:accent5>
      <a:accent6>
        <a:srgbClr val="DD7F7F"/>
      </a:accent6>
      <a:hlink>
        <a:srgbClr val="168BBA"/>
      </a:hlink>
      <a:folHlink>
        <a:srgbClr val="680000"/>
      </a:folHlink>
    </a:clrScheme>
    <a:fontScheme name="rlwt431p">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ww.33ppt.co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1075</Words>
  <Application>Microsoft Office PowerPoint</Application>
  <PresentationFormat>Widescreen</PresentationFormat>
  <Paragraphs>88</Paragraphs>
  <Slides>23</Slides>
  <Notes>13</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23</vt:i4>
      </vt:variant>
    </vt:vector>
  </HeadingPairs>
  <TitlesOfParts>
    <vt:vector size="50" baseType="lpstr">
      <vt:lpstr>Baloo 2 SemiBold</vt:lpstr>
      <vt:lpstr>AvantGarde</vt:lpstr>
      <vt:lpstr>SimSun</vt:lpstr>
      <vt:lpstr>#9Slide03 AmpleSoft Bold</vt:lpstr>
      <vt:lpstr>Arial</vt:lpstr>
      <vt:lpstr>Nunito Black</vt:lpstr>
      <vt:lpstr>等线</vt:lpstr>
      <vt:lpstr>Helvetica</vt:lpstr>
      <vt:lpstr>UVN Banh Mi</vt:lpstr>
      <vt:lpstr>站酷快乐体2016修订版</vt:lpstr>
      <vt:lpstr>Arial-SGK-TV</vt:lpstr>
      <vt:lpstr>OpenSans</vt:lpstr>
      <vt:lpstr>Microsoft YaHei</vt:lpstr>
      <vt:lpstr>Calibri</vt:lpstr>
      <vt:lpstr>Microsoft YaHei</vt:lpstr>
      <vt:lpstr>Times New Roman</vt:lpstr>
      <vt:lpstr>庞门正道标题体</vt:lpstr>
      <vt:lpstr>华康海报体W12</vt:lpstr>
      <vt:lpstr>Calibri Light</vt:lpstr>
      <vt:lpstr>UTM Avo</vt:lpstr>
      <vt:lpstr>Office 主题</vt:lpstr>
      <vt:lpstr>6_Office 主题</vt:lpstr>
      <vt:lpstr>千图网海量PPT模板www.58pic.com​​</vt:lpstr>
      <vt:lpstr>包图主题2</vt:lpstr>
      <vt:lpstr>Office 主题​​</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2018-03-01T02:03:00Z</dcterms:created>
  <dcterms:modified xsi:type="dcterms:W3CDTF">2023-04-12T03:10:56Z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