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 id="2147483706" r:id="rId3"/>
    <p:sldMasterId id="2147483730" r:id="rId4"/>
    <p:sldMasterId id="2147483742" r:id="rId5"/>
    <p:sldMasterId id="2147483756" r:id="rId6"/>
  </p:sldMasterIdLst>
  <p:notesMasterIdLst>
    <p:notesMasterId r:id="rId16"/>
  </p:notesMasterIdLst>
  <p:handoutMasterIdLst>
    <p:handoutMasterId r:id="rId17"/>
  </p:handoutMasterIdLst>
  <p:sldIdLst>
    <p:sldId id="2007577285" r:id="rId7"/>
    <p:sldId id="2007577295" r:id="rId8"/>
    <p:sldId id="266" r:id="rId9"/>
    <p:sldId id="397" r:id="rId10"/>
    <p:sldId id="267" r:id="rId11"/>
    <p:sldId id="2007577115" r:id="rId12"/>
    <p:sldId id="2007577114" r:id="rId13"/>
    <p:sldId id="259" r:id="rId14"/>
    <p:sldId id="287" r:id="rId15"/>
  </p:sldIdLst>
  <p:sldSz cx="12192000" cy="6858000"/>
  <p:notesSz cx="6858000" cy="9144000"/>
  <p:custDataLst>
    <p:tags r:id="rId1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33"/>
    <a:srgbClr val="66CCFF"/>
    <a:srgbClr val="CCFFFF"/>
    <a:srgbClr val="66FFFF"/>
    <a:srgbClr val="663300"/>
    <a:srgbClr val="FFAE5D"/>
    <a:srgbClr val="D2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13D092-105F-4ED9-815C-C00DDEB19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8FFE01-B51E-4A51-B61A-FC5C60942B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A36669-796B-46B4-845A-44098D19A76A}" type="datetimeFigureOut">
              <a:rPr lang="en-US"/>
              <a:pPr>
                <a:defRPr/>
              </a:pPr>
              <a:t>4/9/2026</a:t>
            </a:fld>
            <a:endParaRPr lang="en-US"/>
          </a:p>
        </p:txBody>
      </p:sp>
      <p:sp>
        <p:nvSpPr>
          <p:cNvPr id="4" name="Footer Placeholder 3">
            <a:extLst>
              <a:ext uri="{FF2B5EF4-FFF2-40B4-BE49-F238E27FC236}">
                <a16:creationId xmlns:a16="http://schemas.microsoft.com/office/drawing/2014/main" id="{E0DD913B-6ADF-4648-AC5A-3B03A4C559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F3C265C-21D6-45DA-88A4-FA603BC58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F06980-4D08-4F66-B57D-7934830D4FC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A138F55-1334-47E5-A36F-0C9BD6D68E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a:extLst>
              <a:ext uri="{FF2B5EF4-FFF2-40B4-BE49-F238E27FC236}">
                <a16:creationId xmlns:a16="http://schemas.microsoft.com/office/drawing/2014/main" id="{34F5DF26-49D4-48DE-90BE-F1568136826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22465B-4721-47B6-A84B-D271A0F7A86F}" type="datetimeFigureOut">
              <a:rPr lang="zh-CN" altLang="en-US"/>
              <a:pPr>
                <a:defRPr/>
              </a:pPr>
              <a:t>2026/4/9</a:t>
            </a:fld>
            <a:endParaRPr lang="zh-CN" altLang="en-US"/>
          </a:p>
        </p:txBody>
      </p:sp>
      <p:sp>
        <p:nvSpPr>
          <p:cNvPr id="4" name="幻灯片图像占位符 3">
            <a:extLst>
              <a:ext uri="{FF2B5EF4-FFF2-40B4-BE49-F238E27FC236}">
                <a16:creationId xmlns:a16="http://schemas.microsoft.com/office/drawing/2014/main" id="{DB53B10B-2718-4290-8971-D70F8F951EE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A3F7D732-3E1C-47A6-8457-54D2ECD4B8B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9EC50B6C-7892-440F-B86B-C85C4878DF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9171FD73-0B02-47D1-8E8D-1672CBD2442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0F01A08-1EC5-4FA6-B605-3CA68B24F1A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id="{F417E18F-2E76-4744-BAD5-28AA75E3D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id="{197C2ADF-B075-4502-BBF2-3B8EFCBBD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2772" name="灯片编号占位符 3">
            <a:extLst>
              <a:ext uri="{FF2B5EF4-FFF2-40B4-BE49-F238E27FC236}">
                <a16:creationId xmlns:a16="http://schemas.microsoft.com/office/drawing/2014/main" id="{C03EE982-EFB4-49A5-9920-43E8E1978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391F56-DEEF-4EAB-89AE-05448D61470E}" type="slidenum">
              <a:rPr lang="zh-CN" altLang="en-US" smtClean="0">
                <a:latin typeface="等线" panose="02010600030101010101" pitchFamily="2" charset="-122"/>
              </a:rPr>
              <a:pPr fontAlgn="base">
                <a:spcBef>
                  <a:spcPct val="0"/>
                </a:spcBef>
                <a:spcAft>
                  <a:spcPct val="0"/>
                </a:spcAft>
              </a:pPr>
              <a:t>3</a:t>
            </a:fld>
            <a:endParaRPr lang="zh-CN" altLang="en-US">
              <a:latin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7EEC601-5FC0-4DBE-A70C-8E249615EE3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69295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7D626C98-EAB5-459A-9CC8-22986C174210}"/>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FA8D536E-965D-438F-86F0-310901730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id="{EB542484-C166-483A-9882-233842486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4E7432-8DAA-40B6-A935-C7F270109DE6}" type="slidenum">
              <a:rPr lang="zh-CN" altLang="en-US" smtClean="0">
                <a:latin typeface="等线" panose="02010600030101010101" pitchFamily="2" charset="-122"/>
              </a:rPr>
              <a:pPr fontAlgn="base">
                <a:spcBef>
                  <a:spcPct val="0"/>
                </a:spcBef>
                <a:spcAft>
                  <a:spcPct val="0"/>
                </a:spcAft>
              </a:pPr>
              <a:t>5</a:t>
            </a:fld>
            <a:endParaRPr lang="zh-CN" altLang="en-US">
              <a:latin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08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10FA-FA18-5A54-F829-01A836AFCC83}"/>
              </a:ext>
            </a:extLst>
          </p:cNvPr>
          <p:cNvSpPr>
            <a:spLocks noGrp="1"/>
          </p:cNvSpPr>
          <p:nvPr>
            <p:ph type="title"/>
          </p:nvPr>
        </p:nvSpPr>
        <p:spPr>
          <a:xfrm>
            <a:off x="840318" y="457761"/>
            <a:ext cx="3932767" cy="1600060"/>
          </a:xfrm>
          <a:prstGeom prst="rect">
            <a:avLst/>
          </a:prstGeom>
        </p:spPr>
        <p:txBody>
          <a:bodyPr anchor="b"/>
          <a:lstStyle>
            <a:lvl1pPr>
              <a:defRPr sz="4233"/>
            </a:lvl1pPr>
          </a:lstStyle>
          <a:p>
            <a:r>
              <a:rPr lang="en-US"/>
              <a:t>Click to edit Master title style</a:t>
            </a:r>
          </a:p>
        </p:txBody>
      </p:sp>
      <p:sp>
        <p:nvSpPr>
          <p:cNvPr id="3" name="Content Placeholder 2">
            <a:extLst>
              <a:ext uri="{FF2B5EF4-FFF2-40B4-BE49-F238E27FC236}">
                <a16:creationId xmlns:a16="http://schemas.microsoft.com/office/drawing/2014/main" id="{AB29799A-3A16-0B20-50D8-9966096DA7D8}"/>
              </a:ext>
            </a:extLst>
          </p:cNvPr>
          <p:cNvSpPr>
            <a:spLocks noGrp="1"/>
          </p:cNvSpPr>
          <p:nvPr>
            <p:ph idx="1"/>
          </p:nvPr>
        </p:nvSpPr>
        <p:spPr>
          <a:xfrm>
            <a:off x="5183717" y="986914"/>
            <a:ext cx="6172200" cy="4873674"/>
          </a:xfrm>
          <a:prstGeom prst="rect">
            <a:avLst/>
          </a:prstGeom>
        </p:spPr>
        <p:txBody>
          <a:bodyPr/>
          <a:lstStyle>
            <a:lvl1pPr>
              <a:defRPr sz="4233"/>
            </a:lvl1pPr>
            <a:lvl2pPr>
              <a:defRPr sz="3704"/>
            </a:lvl2pPr>
            <a:lvl3pPr>
              <a:defRPr sz="3174"/>
            </a:lvl3pPr>
            <a:lvl4pPr>
              <a:defRPr sz="2645"/>
            </a:lvl4pPr>
            <a:lvl5pPr>
              <a:defRPr sz="2645"/>
            </a:lvl5pPr>
            <a:lvl6pPr>
              <a:defRPr sz="2645"/>
            </a:lvl6pPr>
            <a:lvl7pPr>
              <a:defRPr sz="2645"/>
            </a:lvl7pPr>
            <a:lvl8pPr>
              <a:defRPr sz="2645"/>
            </a:lvl8pPr>
            <a:lvl9pPr>
              <a:defRPr sz="26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330D4-4AFC-AC0D-E73A-8507C0DA1485}"/>
              </a:ext>
            </a:extLst>
          </p:cNvPr>
          <p:cNvSpPr>
            <a:spLocks noGrp="1"/>
          </p:cNvSpPr>
          <p:nvPr>
            <p:ph type="body" sz="half" idx="2"/>
          </p:nvPr>
        </p:nvSpPr>
        <p:spPr>
          <a:xfrm>
            <a:off x="840318" y="2057821"/>
            <a:ext cx="3932767" cy="3811167"/>
          </a:xfrm>
          <a:prstGeom prst="rect">
            <a:avLst/>
          </a:prstGeom>
        </p:spPr>
        <p:txBody>
          <a:bodyPr/>
          <a:lstStyle>
            <a:lvl1pPr marL="0" indent="0">
              <a:buNone/>
              <a:defRPr sz="2116"/>
            </a:lvl1pPr>
            <a:lvl2pPr marL="604738" indent="0">
              <a:buNone/>
              <a:defRPr sz="1852"/>
            </a:lvl2pPr>
            <a:lvl3pPr marL="1209477" indent="0">
              <a:buNone/>
              <a:defRPr sz="1587"/>
            </a:lvl3pPr>
            <a:lvl4pPr marL="1814215" indent="0">
              <a:buNone/>
              <a:defRPr sz="1323"/>
            </a:lvl4pPr>
            <a:lvl5pPr marL="2418954" indent="0">
              <a:buNone/>
              <a:defRPr sz="1323"/>
            </a:lvl5pPr>
            <a:lvl6pPr marL="3023692" indent="0">
              <a:buNone/>
              <a:defRPr sz="1323"/>
            </a:lvl6pPr>
            <a:lvl7pPr marL="3628431" indent="0">
              <a:buNone/>
              <a:defRPr sz="1323"/>
            </a:lvl7pPr>
            <a:lvl8pPr marL="4233169" indent="0">
              <a:buNone/>
              <a:defRPr sz="1323"/>
            </a:lvl8pPr>
            <a:lvl9pPr marL="4837908" indent="0">
              <a:buNone/>
              <a:defRPr sz="1323"/>
            </a:lvl9pPr>
          </a:lstStyle>
          <a:p>
            <a:pPr lvl="0"/>
            <a:r>
              <a:rPr lang="en-US"/>
              <a:t>Click to edit Master text styles</a:t>
            </a:r>
          </a:p>
        </p:txBody>
      </p:sp>
      <p:sp>
        <p:nvSpPr>
          <p:cNvPr id="5" name="Date Placeholder 4">
            <a:extLst>
              <a:ext uri="{FF2B5EF4-FFF2-40B4-BE49-F238E27FC236}">
                <a16:creationId xmlns:a16="http://schemas.microsoft.com/office/drawing/2014/main" id="{09285E31-4373-55AA-C8CE-2F88BD4349D9}"/>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EA5C99A2-899C-B64A-09B3-D04DA3B62476}"/>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E17CF5-7E2C-2BED-E2EF-A8B8D8A31AF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4235982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80F0-8AEC-4209-88E7-BB79B8AB4B73}"/>
              </a:ext>
            </a:extLst>
          </p:cNvPr>
          <p:cNvSpPr>
            <a:spLocks noGrp="1"/>
          </p:cNvSpPr>
          <p:nvPr>
            <p:ph type="title"/>
          </p:nvPr>
        </p:nvSpPr>
        <p:spPr>
          <a:xfrm>
            <a:off x="840318" y="457761"/>
            <a:ext cx="3932767" cy="1600060"/>
          </a:xfrm>
          <a:prstGeom prst="rect">
            <a:avLst/>
          </a:prstGeom>
        </p:spPr>
        <p:txBody>
          <a:bodyPr anchor="b"/>
          <a:lstStyle>
            <a:lvl1pPr>
              <a:defRPr sz="4233"/>
            </a:lvl1pPr>
          </a:lstStyle>
          <a:p>
            <a:r>
              <a:rPr lang="en-US"/>
              <a:t>Click to edit Master title style</a:t>
            </a:r>
          </a:p>
        </p:txBody>
      </p:sp>
      <p:sp>
        <p:nvSpPr>
          <p:cNvPr id="3" name="Picture Placeholder 2">
            <a:extLst>
              <a:ext uri="{FF2B5EF4-FFF2-40B4-BE49-F238E27FC236}">
                <a16:creationId xmlns:a16="http://schemas.microsoft.com/office/drawing/2014/main" id="{79EC67CB-272F-1D00-2F65-AD49F05952DA}"/>
              </a:ext>
            </a:extLst>
          </p:cNvPr>
          <p:cNvSpPr>
            <a:spLocks noGrp="1"/>
          </p:cNvSpPr>
          <p:nvPr>
            <p:ph type="pic" idx="1"/>
          </p:nvPr>
        </p:nvSpPr>
        <p:spPr>
          <a:xfrm>
            <a:off x="5183717" y="986914"/>
            <a:ext cx="6172200" cy="4873674"/>
          </a:xfrm>
          <a:prstGeom prst="rect">
            <a:avLst/>
          </a:prstGeom>
        </p:spPr>
        <p:txBody>
          <a:bodyPr/>
          <a:lstStyle>
            <a:lvl1pPr marL="0" indent="0">
              <a:buNone/>
              <a:defRPr sz="4233"/>
            </a:lvl1pPr>
            <a:lvl2pPr marL="604738" indent="0">
              <a:buNone/>
              <a:defRPr sz="3704"/>
            </a:lvl2pPr>
            <a:lvl3pPr marL="1209477" indent="0">
              <a:buNone/>
              <a:defRPr sz="3174"/>
            </a:lvl3pPr>
            <a:lvl4pPr marL="1814215" indent="0">
              <a:buNone/>
              <a:defRPr sz="2645"/>
            </a:lvl4pPr>
            <a:lvl5pPr marL="2418954" indent="0">
              <a:buNone/>
              <a:defRPr sz="2645"/>
            </a:lvl5pPr>
            <a:lvl6pPr marL="3023692" indent="0">
              <a:buNone/>
              <a:defRPr sz="2645"/>
            </a:lvl6pPr>
            <a:lvl7pPr marL="3628431" indent="0">
              <a:buNone/>
              <a:defRPr sz="2645"/>
            </a:lvl7pPr>
            <a:lvl8pPr marL="4233169" indent="0">
              <a:buNone/>
              <a:defRPr sz="2645"/>
            </a:lvl8pPr>
            <a:lvl9pPr marL="4837908" indent="0">
              <a:buNone/>
              <a:defRPr sz="2645"/>
            </a:lvl9pPr>
          </a:lstStyle>
          <a:p>
            <a:endParaRPr lang="en-US"/>
          </a:p>
        </p:txBody>
      </p:sp>
      <p:sp>
        <p:nvSpPr>
          <p:cNvPr id="4" name="Text Placeholder 3">
            <a:extLst>
              <a:ext uri="{FF2B5EF4-FFF2-40B4-BE49-F238E27FC236}">
                <a16:creationId xmlns:a16="http://schemas.microsoft.com/office/drawing/2014/main" id="{1D820209-E537-B8B9-EBD5-BA69979D1135}"/>
              </a:ext>
            </a:extLst>
          </p:cNvPr>
          <p:cNvSpPr>
            <a:spLocks noGrp="1"/>
          </p:cNvSpPr>
          <p:nvPr>
            <p:ph type="body" sz="half" idx="2"/>
          </p:nvPr>
        </p:nvSpPr>
        <p:spPr>
          <a:xfrm>
            <a:off x="840318" y="2057821"/>
            <a:ext cx="3932767" cy="3811167"/>
          </a:xfrm>
          <a:prstGeom prst="rect">
            <a:avLst/>
          </a:prstGeom>
        </p:spPr>
        <p:txBody>
          <a:bodyPr/>
          <a:lstStyle>
            <a:lvl1pPr marL="0" indent="0">
              <a:buNone/>
              <a:defRPr sz="2116"/>
            </a:lvl1pPr>
            <a:lvl2pPr marL="604738" indent="0">
              <a:buNone/>
              <a:defRPr sz="1852"/>
            </a:lvl2pPr>
            <a:lvl3pPr marL="1209477" indent="0">
              <a:buNone/>
              <a:defRPr sz="1587"/>
            </a:lvl3pPr>
            <a:lvl4pPr marL="1814215" indent="0">
              <a:buNone/>
              <a:defRPr sz="1323"/>
            </a:lvl4pPr>
            <a:lvl5pPr marL="2418954" indent="0">
              <a:buNone/>
              <a:defRPr sz="1323"/>
            </a:lvl5pPr>
            <a:lvl6pPr marL="3023692" indent="0">
              <a:buNone/>
              <a:defRPr sz="1323"/>
            </a:lvl6pPr>
            <a:lvl7pPr marL="3628431" indent="0">
              <a:buNone/>
              <a:defRPr sz="1323"/>
            </a:lvl7pPr>
            <a:lvl8pPr marL="4233169" indent="0">
              <a:buNone/>
              <a:defRPr sz="1323"/>
            </a:lvl8pPr>
            <a:lvl9pPr marL="4837908" indent="0">
              <a:buNone/>
              <a:defRPr sz="1323"/>
            </a:lvl9pPr>
          </a:lstStyle>
          <a:p>
            <a:pPr lvl="0"/>
            <a:r>
              <a:rPr lang="en-US"/>
              <a:t>Click to edit Master text styles</a:t>
            </a:r>
          </a:p>
        </p:txBody>
      </p:sp>
      <p:sp>
        <p:nvSpPr>
          <p:cNvPr id="5" name="Date Placeholder 4">
            <a:extLst>
              <a:ext uri="{FF2B5EF4-FFF2-40B4-BE49-F238E27FC236}">
                <a16:creationId xmlns:a16="http://schemas.microsoft.com/office/drawing/2014/main" id="{5E507ED3-0DD4-E12C-E51D-54A966ED846A}"/>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D38D99D3-FA71-6789-0FCE-6548B0B4E0D0}"/>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5D61C7-01AD-6861-0A7B-4A31F2454B2F}"/>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129982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FE5E-71B2-D2F7-A468-E40EC8507FD6}"/>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8F7FB9-74F7-FB57-711D-B664BF858949}"/>
              </a:ext>
            </a:extLst>
          </p:cNvPr>
          <p:cNvSpPr>
            <a:spLocks noGrp="1"/>
          </p:cNvSpPr>
          <p:nvPr>
            <p:ph type="body" orient="vert" idx="1"/>
          </p:nvPr>
        </p:nvSpPr>
        <p:spPr>
          <a:xfrm>
            <a:off x="838200" y="1824741"/>
            <a:ext cx="10515600" cy="43529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3FBB4-E15F-7A6A-84C3-D76CBF9107B9}"/>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34F57FF7-17FA-8E64-246B-C4660BD79374}"/>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FD8BA-880D-5FEF-6A91-4103B1B68C9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493125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B49EE-8606-4C48-4515-A5042FC1B023}"/>
              </a:ext>
            </a:extLst>
          </p:cNvPr>
          <p:cNvSpPr>
            <a:spLocks noGrp="1"/>
          </p:cNvSpPr>
          <p:nvPr>
            <p:ph type="title" orient="vert"/>
          </p:nvPr>
        </p:nvSpPr>
        <p:spPr>
          <a:xfrm>
            <a:off x="8724901" y="365368"/>
            <a:ext cx="2628900" cy="581229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C430A8-90C8-4E39-D6FE-75B8593B31D2}"/>
              </a:ext>
            </a:extLst>
          </p:cNvPr>
          <p:cNvSpPr>
            <a:spLocks noGrp="1"/>
          </p:cNvSpPr>
          <p:nvPr>
            <p:ph type="body" orient="vert" idx="1"/>
          </p:nvPr>
        </p:nvSpPr>
        <p:spPr>
          <a:xfrm>
            <a:off x="838201" y="365368"/>
            <a:ext cx="7683500" cy="581229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718B5-C7C1-2A8C-0CE6-91EBACAB27E1}"/>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3339C745-E7CE-33C3-62DF-FB81FACAF63E}"/>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C47F8E-F8AF-992E-4E26-C9049BAAC1D5}"/>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536164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BB67-C33A-F750-C750-66B887C75DCD}"/>
              </a:ext>
            </a:extLst>
          </p:cNvPr>
          <p:cNvSpPr>
            <a:spLocks noGrp="1"/>
          </p:cNvSpPr>
          <p:nvPr>
            <p:ph type="ctrTitle"/>
          </p:nvPr>
        </p:nvSpPr>
        <p:spPr>
          <a:xfrm>
            <a:off x="1524000" y="1123403"/>
            <a:ext cx="9144000" cy="2387490"/>
          </a:xfrm>
          <a:prstGeom prst="rect">
            <a:avLst/>
          </a:prstGeom>
        </p:spPr>
        <p:txBody>
          <a:bodyPr anchor="b"/>
          <a:lstStyle>
            <a:lvl1pPr algn="ctr">
              <a:defRPr sz="7936"/>
            </a:lvl1pPr>
          </a:lstStyle>
          <a:p>
            <a:r>
              <a:rPr lang="en-US"/>
              <a:t>Click to edit Master title style</a:t>
            </a:r>
          </a:p>
        </p:txBody>
      </p:sp>
      <p:sp>
        <p:nvSpPr>
          <p:cNvPr id="3" name="Subtitle 2">
            <a:extLst>
              <a:ext uri="{FF2B5EF4-FFF2-40B4-BE49-F238E27FC236}">
                <a16:creationId xmlns:a16="http://schemas.microsoft.com/office/drawing/2014/main" id="{CE952F1C-D96D-DF45-B88E-EFBEBC0B7F5B}"/>
              </a:ext>
            </a:extLst>
          </p:cNvPr>
          <p:cNvSpPr>
            <a:spLocks noGrp="1"/>
          </p:cNvSpPr>
          <p:nvPr>
            <p:ph type="subTitle" idx="1"/>
          </p:nvPr>
        </p:nvSpPr>
        <p:spPr>
          <a:xfrm>
            <a:off x="1524000" y="3601186"/>
            <a:ext cx="9144000" cy="1656754"/>
          </a:xfrm>
          <a:prstGeom prst="rect">
            <a:avLst/>
          </a:prstGeom>
        </p:spPr>
        <p:txBody>
          <a:bodyPr/>
          <a:lstStyle>
            <a:lvl1pPr marL="0" indent="0" algn="ctr">
              <a:buNone/>
              <a:defRPr sz="3174"/>
            </a:lvl1pPr>
            <a:lvl2pPr marL="604738" indent="0" algn="ctr">
              <a:buNone/>
              <a:defRPr sz="2645"/>
            </a:lvl2pPr>
            <a:lvl3pPr marL="1209477" indent="0" algn="ctr">
              <a:buNone/>
              <a:defRPr sz="2381"/>
            </a:lvl3pPr>
            <a:lvl4pPr marL="1814215" indent="0" algn="ctr">
              <a:buNone/>
              <a:defRPr sz="2116"/>
            </a:lvl4pPr>
            <a:lvl5pPr marL="2418954" indent="0" algn="ctr">
              <a:buNone/>
              <a:defRPr sz="2116"/>
            </a:lvl5pPr>
            <a:lvl6pPr marL="3023692" indent="0" algn="ctr">
              <a:buNone/>
              <a:defRPr sz="2116"/>
            </a:lvl6pPr>
            <a:lvl7pPr marL="3628431" indent="0" algn="ctr">
              <a:buNone/>
              <a:defRPr sz="2116"/>
            </a:lvl7pPr>
            <a:lvl8pPr marL="4233169" indent="0" algn="ctr">
              <a:buNone/>
              <a:defRPr sz="2116"/>
            </a:lvl8pPr>
            <a:lvl9pPr marL="4837908" indent="0" algn="ctr">
              <a:buNone/>
              <a:defRPr sz="2116"/>
            </a:lvl9pPr>
          </a:lstStyle>
          <a:p>
            <a:r>
              <a:rPr lang="en-US"/>
              <a:t>Click to edit Master subtitle style</a:t>
            </a:r>
          </a:p>
        </p:txBody>
      </p:sp>
      <p:sp>
        <p:nvSpPr>
          <p:cNvPr id="4" name="Date Placeholder 3">
            <a:extLst>
              <a:ext uri="{FF2B5EF4-FFF2-40B4-BE49-F238E27FC236}">
                <a16:creationId xmlns:a16="http://schemas.microsoft.com/office/drawing/2014/main" id="{C10F1D3A-1353-BE2A-178F-2BF9C62D9D60}"/>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B59A6137-7641-7AD3-DCE0-196B681CD3FE}"/>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E4F5DC-C856-4729-F3FD-CFE73F1C4310}"/>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185037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C249-A22D-2C65-2345-2AAFE2AA8FD2}"/>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E65F9-5BA7-E099-9B2D-2FDB07BDF7CB}"/>
              </a:ext>
            </a:extLst>
          </p:cNvPr>
          <p:cNvSpPr>
            <a:spLocks noGrp="1"/>
          </p:cNvSpPr>
          <p:nvPr>
            <p:ph idx="1"/>
          </p:nvPr>
        </p:nvSpPr>
        <p:spPr>
          <a:xfrm>
            <a:off x="838200" y="1824741"/>
            <a:ext cx="105156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55E9D-C2D6-95B5-7B6D-47BE9D8EFD07}"/>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D0804477-1D0C-A8FA-903A-5A07332BC5C4}"/>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F0269E-C49D-87AF-2278-85E53EE493A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858030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8252-0A1C-4126-C9CE-5415B29A953A}"/>
              </a:ext>
            </a:extLst>
          </p:cNvPr>
          <p:cNvSpPr>
            <a:spLocks noGrp="1"/>
          </p:cNvSpPr>
          <p:nvPr>
            <p:ph type="title"/>
          </p:nvPr>
        </p:nvSpPr>
        <p:spPr>
          <a:xfrm>
            <a:off x="831851" y="1709251"/>
            <a:ext cx="10515600" cy="2853651"/>
          </a:xfrm>
          <a:prstGeom prst="rect">
            <a:avLst/>
          </a:prstGeom>
        </p:spPr>
        <p:txBody>
          <a:bodyPr anchor="b"/>
          <a:lstStyle>
            <a:lvl1pPr>
              <a:defRPr sz="7936"/>
            </a:lvl1pPr>
          </a:lstStyle>
          <a:p>
            <a:r>
              <a:rPr lang="en-US"/>
              <a:t>Click to edit Master title style</a:t>
            </a:r>
          </a:p>
        </p:txBody>
      </p:sp>
      <p:sp>
        <p:nvSpPr>
          <p:cNvPr id="3" name="Text Placeholder 2">
            <a:extLst>
              <a:ext uri="{FF2B5EF4-FFF2-40B4-BE49-F238E27FC236}">
                <a16:creationId xmlns:a16="http://schemas.microsoft.com/office/drawing/2014/main" id="{3A4E3872-6D6A-4630-29AA-A15220928DEF}"/>
              </a:ext>
            </a:extLst>
          </p:cNvPr>
          <p:cNvSpPr>
            <a:spLocks noGrp="1"/>
          </p:cNvSpPr>
          <p:nvPr>
            <p:ph type="body" idx="1"/>
          </p:nvPr>
        </p:nvSpPr>
        <p:spPr>
          <a:xfrm>
            <a:off x="831851" y="4590199"/>
            <a:ext cx="10515600" cy="1499269"/>
          </a:xfrm>
          <a:prstGeom prst="rect">
            <a:avLst/>
          </a:prstGeom>
        </p:spPr>
        <p:txBody>
          <a:bodyPr/>
          <a:lstStyle>
            <a:lvl1pPr marL="0" indent="0">
              <a:buNone/>
              <a:defRPr sz="3174">
                <a:solidFill>
                  <a:schemeClr val="tx1">
                    <a:tint val="75000"/>
                  </a:schemeClr>
                </a:solidFill>
              </a:defRPr>
            </a:lvl1pPr>
            <a:lvl2pPr marL="604738" indent="0">
              <a:buNone/>
              <a:defRPr sz="2645">
                <a:solidFill>
                  <a:schemeClr val="tx1">
                    <a:tint val="75000"/>
                  </a:schemeClr>
                </a:solidFill>
              </a:defRPr>
            </a:lvl2pPr>
            <a:lvl3pPr marL="1209477" indent="0">
              <a:buNone/>
              <a:defRPr sz="2381">
                <a:solidFill>
                  <a:schemeClr val="tx1">
                    <a:tint val="75000"/>
                  </a:schemeClr>
                </a:solidFill>
              </a:defRPr>
            </a:lvl3pPr>
            <a:lvl4pPr marL="1814215" indent="0">
              <a:buNone/>
              <a:defRPr sz="2116">
                <a:solidFill>
                  <a:schemeClr val="tx1">
                    <a:tint val="75000"/>
                  </a:schemeClr>
                </a:solidFill>
              </a:defRPr>
            </a:lvl4pPr>
            <a:lvl5pPr marL="2418954" indent="0">
              <a:buNone/>
              <a:defRPr sz="2116">
                <a:solidFill>
                  <a:schemeClr val="tx1">
                    <a:tint val="75000"/>
                  </a:schemeClr>
                </a:solidFill>
              </a:defRPr>
            </a:lvl5pPr>
            <a:lvl6pPr marL="3023692" indent="0">
              <a:buNone/>
              <a:defRPr sz="2116">
                <a:solidFill>
                  <a:schemeClr val="tx1">
                    <a:tint val="75000"/>
                  </a:schemeClr>
                </a:solidFill>
              </a:defRPr>
            </a:lvl6pPr>
            <a:lvl7pPr marL="3628431" indent="0">
              <a:buNone/>
              <a:defRPr sz="2116">
                <a:solidFill>
                  <a:schemeClr val="tx1">
                    <a:tint val="75000"/>
                  </a:schemeClr>
                </a:solidFill>
              </a:defRPr>
            </a:lvl7pPr>
            <a:lvl8pPr marL="4233169" indent="0">
              <a:buNone/>
              <a:defRPr sz="2116">
                <a:solidFill>
                  <a:schemeClr val="tx1">
                    <a:tint val="75000"/>
                  </a:schemeClr>
                </a:solidFill>
              </a:defRPr>
            </a:lvl8pPr>
            <a:lvl9pPr marL="4837908" indent="0">
              <a:buNone/>
              <a:defRPr sz="211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4F6D1-73A6-E48C-487F-51D1F43F898D}"/>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7804B123-BBDC-7C57-F06F-D8A6E9DB5A9D}"/>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4E7811-9E67-76B8-31CA-74AAF90D32B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198043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54014-7CD6-056F-70CC-F9DA3BCF8C6B}"/>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D66FE0-0B81-B884-CEBC-A3A74AF428B2}"/>
              </a:ext>
            </a:extLst>
          </p:cNvPr>
          <p:cNvSpPr>
            <a:spLocks noGrp="1"/>
          </p:cNvSpPr>
          <p:nvPr>
            <p:ph sz="half" idx="1"/>
          </p:nvPr>
        </p:nvSpPr>
        <p:spPr>
          <a:xfrm>
            <a:off x="838200" y="1824741"/>
            <a:ext cx="51562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3FECD7-C5C0-1A73-F1C7-4C64B4579DF3}"/>
              </a:ext>
            </a:extLst>
          </p:cNvPr>
          <p:cNvSpPr>
            <a:spLocks noGrp="1"/>
          </p:cNvSpPr>
          <p:nvPr>
            <p:ph sz="half" idx="2"/>
          </p:nvPr>
        </p:nvSpPr>
        <p:spPr>
          <a:xfrm>
            <a:off x="6197600" y="1824741"/>
            <a:ext cx="51562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93966-1A53-A95D-BAC4-C013CE600261}"/>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0276D914-CB0D-8907-F037-A546651EFD4D}"/>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06D778-B1E8-5510-A930-2AE75ABFE814}"/>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438325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41CF-969E-D3E8-09E3-9FF349386DFB}"/>
              </a:ext>
            </a:extLst>
          </p:cNvPr>
          <p:cNvSpPr>
            <a:spLocks noGrp="1"/>
          </p:cNvSpPr>
          <p:nvPr>
            <p:ph type="title"/>
          </p:nvPr>
        </p:nvSpPr>
        <p:spPr>
          <a:xfrm>
            <a:off x="840317" y="365369"/>
            <a:ext cx="10515600" cy="132498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066B02-E302-1BF8-1DEB-08FD25789E99}"/>
              </a:ext>
            </a:extLst>
          </p:cNvPr>
          <p:cNvSpPr>
            <a:spLocks noGrp="1"/>
          </p:cNvSpPr>
          <p:nvPr>
            <p:ph type="body" idx="1"/>
          </p:nvPr>
        </p:nvSpPr>
        <p:spPr>
          <a:xfrm>
            <a:off x="840318" y="1681954"/>
            <a:ext cx="5158316" cy="823128"/>
          </a:xfrm>
          <a:prstGeom prst="rect">
            <a:avLst/>
          </a:prstGeom>
        </p:spPr>
        <p:txBody>
          <a:bodyPr anchor="b"/>
          <a:lstStyle>
            <a:lvl1pPr marL="0" indent="0">
              <a:buNone/>
              <a:defRPr sz="3174" b="1"/>
            </a:lvl1pPr>
            <a:lvl2pPr marL="604738" indent="0">
              <a:buNone/>
              <a:defRPr sz="2645" b="1"/>
            </a:lvl2pPr>
            <a:lvl3pPr marL="1209477" indent="0">
              <a:buNone/>
              <a:defRPr sz="2381" b="1"/>
            </a:lvl3pPr>
            <a:lvl4pPr marL="1814215" indent="0">
              <a:buNone/>
              <a:defRPr sz="2116" b="1"/>
            </a:lvl4pPr>
            <a:lvl5pPr marL="2418954" indent="0">
              <a:buNone/>
              <a:defRPr sz="2116" b="1"/>
            </a:lvl5pPr>
            <a:lvl6pPr marL="3023692" indent="0">
              <a:buNone/>
              <a:defRPr sz="2116" b="1"/>
            </a:lvl6pPr>
            <a:lvl7pPr marL="3628431" indent="0">
              <a:buNone/>
              <a:defRPr sz="2116" b="1"/>
            </a:lvl7pPr>
            <a:lvl8pPr marL="4233169" indent="0">
              <a:buNone/>
              <a:defRPr sz="2116" b="1"/>
            </a:lvl8pPr>
            <a:lvl9pPr marL="4837908" indent="0">
              <a:buNone/>
              <a:defRPr sz="2116" b="1"/>
            </a:lvl9pPr>
          </a:lstStyle>
          <a:p>
            <a:pPr lvl="0"/>
            <a:r>
              <a:rPr lang="en-US"/>
              <a:t>Click to edit Master text styles</a:t>
            </a:r>
          </a:p>
        </p:txBody>
      </p:sp>
      <p:sp>
        <p:nvSpPr>
          <p:cNvPr id="4" name="Content Placeholder 3">
            <a:extLst>
              <a:ext uri="{FF2B5EF4-FFF2-40B4-BE49-F238E27FC236}">
                <a16:creationId xmlns:a16="http://schemas.microsoft.com/office/drawing/2014/main" id="{53D9B1A5-6D23-0FA0-14C0-E58D4D78E8A8}"/>
              </a:ext>
            </a:extLst>
          </p:cNvPr>
          <p:cNvSpPr>
            <a:spLocks noGrp="1"/>
          </p:cNvSpPr>
          <p:nvPr>
            <p:ph sz="half" idx="2"/>
          </p:nvPr>
        </p:nvSpPr>
        <p:spPr>
          <a:xfrm>
            <a:off x="840318" y="2505081"/>
            <a:ext cx="5158316" cy="36851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8F06EF-7099-A3C6-D612-8058011EAEA4}"/>
              </a:ext>
            </a:extLst>
          </p:cNvPr>
          <p:cNvSpPr>
            <a:spLocks noGrp="1"/>
          </p:cNvSpPr>
          <p:nvPr>
            <p:ph type="body" sz="quarter" idx="3"/>
          </p:nvPr>
        </p:nvSpPr>
        <p:spPr>
          <a:xfrm>
            <a:off x="6172200" y="1681954"/>
            <a:ext cx="5183717" cy="823128"/>
          </a:xfrm>
          <a:prstGeom prst="rect">
            <a:avLst/>
          </a:prstGeom>
        </p:spPr>
        <p:txBody>
          <a:bodyPr anchor="b"/>
          <a:lstStyle>
            <a:lvl1pPr marL="0" indent="0">
              <a:buNone/>
              <a:defRPr sz="3174" b="1"/>
            </a:lvl1pPr>
            <a:lvl2pPr marL="604738" indent="0">
              <a:buNone/>
              <a:defRPr sz="2645" b="1"/>
            </a:lvl2pPr>
            <a:lvl3pPr marL="1209477" indent="0">
              <a:buNone/>
              <a:defRPr sz="2381" b="1"/>
            </a:lvl3pPr>
            <a:lvl4pPr marL="1814215" indent="0">
              <a:buNone/>
              <a:defRPr sz="2116" b="1"/>
            </a:lvl4pPr>
            <a:lvl5pPr marL="2418954" indent="0">
              <a:buNone/>
              <a:defRPr sz="2116" b="1"/>
            </a:lvl5pPr>
            <a:lvl6pPr marL="3023692" indent="0">
              <a:buNone/>
              <a:defRPr sz="2116" b="1"/>
            </a:lvl6pPr>
            <a:lvl7pPr marL="3628431" indent="0">
              <a:buNone/>
              <a:defRPr sz="2116" b="1"/>
            </a:lvl7pPr>
            <a:lvl8pPr marL="4233169" indent="0">
              <a:buNone/>
              <a:defRPr sz="2116" b="1"/>
            </a:lvl8pPr>
            <a:lvl9pPr marL="4837908" indent="0">
              <a:buNone/>
              <a:defRPr sz="2116" b="1"/>
            </a:lvl9pPr>
          </a:lstStyle>
          <a:p>
            <a:pPr lvl="0"/>
            <a:r>
              <a:rPr lang="en-US"/>
              <a:t>Click to edit Master text styles</a:t>
            </a:r>
          </a:p>
        </p:txBody>
      </p:sp>
      <p:sp>
        <p:nvSpPr>
          <p:cNvPr id="6" name="Content Placeholder 5">
            <a:extLst>
              <a:ext uri="{FF2B5EF4-FFF2-40B4-BE49-F238E27FC236}">
                <a16:creationId xmlns:a16="http://schemas.microsoft.com/office/drawing/2014/main" id="{569A6A97-2EAF-E596-8841-5C17F2CD9166}"/>
              </a:ext>
            </a:extLst>
          </p:cNvPr>
          <p:cNvSpPr>
            <a:spLocks noGrp="1"/>
          </p:cNvSpPr>
          <p:nvPr>
            <p:ph sz="quarter" idx="4"/>
          </p:nvPr>
        </p:nvSpPr>
        <p:spPr>
          <a:xfrm>
            <a:off x="6172200" y="2505081"/>
            <a:ext cx="5183717" cy="36851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BE9F2E-14EF-39FE-84DC-A8877B5999AD}"/>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8" name="Footer Placeholder 7">
            <a:extLst>
              <a:ext uri="{FF2B5EF4-FFF2-40B4-BE49-F238E27FC236}">
                <a16:creationId xmlns:a16="http://schemas.microsoft.com/office/drawing/2014/main" id="{8C35BF01-E76A-5C58-633D-CEA7DA1994C5}"/>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C08D3F-BB8E-8AB9-60BA-1ADA74D0CC14}"/>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617473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D704-A40A-A626-8607-0AE419F87B4B}"/>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71D2B8-AF62-AB47-B16A-A15F57FB1478}"/>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4" name="Footer Placeholder 3">
            <a:extLst>
              <a:ext uri="{FF2B5EF4-FFF2-40B4-BE49-F238E27FC236}">
                <a16:creationId xmlns:a16="http://schemas.microsoft.com/office/drawing/2014/main" id="{42CCBBCF-705E-CA52-03DC-082EEBC8C0E1}"/>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67AD03F-0329-793D-9373-6D6775943ADC}"/>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720654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2026/4/9</a:t>
            </a:fld>
            <a:endParaRPr lang="zh-CN" altLang="en-US"/>
          </a:p>
        </p:txBody>
      </p:sp>
      <p:sp>
        <p:nvSpPr>
          <p:cNvPr id="5" name="页脚占位符 4">
            <a:extLst>
              <a:ext uri="{FF2B5EF4-FFF2-40B4-BE49-F238E27FC236}">
                <a16:creationId xmlns:a16="http://schemas.microsoft.com/office/drawing/2014/main"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712958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F1A31-213D-1EF2-C219-7A3D6386EA26}"/>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3" name="Footer Placeholder 2">
            <a:extLst>
              <a:ext uri="{FF2B5EF4-FFF2-40B4-BE49-F238E27FC236}">
                <a16:creationId xmlns:a16="http://schemas.microsoft.com/office/drawing/2014/main" id="{2F37EB73-6019-FAA2-B4EE-A1E639D809C5}"/>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A9C74F-A849-F685-DBB8-579C63C1BB19}"/>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574079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10FA-FA18-5A54-F829-01A836AFCC83}"/>
              </a:ext>
            </a:extLst>
          </p:cNvPr>
          <p:cNvSpPr>
            <a:spLocks noGrp="1"/>
          </p:cNvSpPr>
          <p:nvPr>
            <p:ph type="title"/>
          </p:nvPr>
        </p:nvSpPr>
        <p:spPr>
          <a:xfrm>
            <a:off x="840318" y="457761"/>
            <a:ext cx="3932767" cy="1600060"/>
          </a:xfrm>
          <a:prstGeom prst="rect">
            <a:avLst/>
          </a:prstGeom>
        </p:spPr>
        <p:txBody>
          <a:bodyPr anchor="b"/>
          <a:lstStyle>
            <a:lvl1pPr>
              <a:defRPr sz="4233"/>
            </a:lvl1pPr>
          </a:lstStyle>
          <a:p>
            <a:r>
              <a:rPr lang="en-US"/>
              <a:t>Click to edit Master title style</a:t>
            </a:r>
          </a:p>
        </p:txBody>
      </p:sp>
      <p:sp>
        <p:nvSpPr>
          <p:cNvPr id="3" name="Content Placeholder 2">
            <a:extLst>
              <a:ext uri="{FF2B5EF4-FFF2-40B4-BE49-F238E27FC236}">
                <a16:creationId xmlns:a16="http://schemas.microsoft.com/office/drawing/2014/main" id="{AB29799A-3A16-0B20-50D8-9966096DA7D8}"/>
              </a:ext>
            </a:extLst>
          </p:cNvPr>
          <p:cNvSpPr>
            <a:spLocks noGrp="1"/>
          </p:cNvSpPr>
          <p:nvPr>
            <p:ph idx="1"/>
          </p:nvPr>
        </p:nvSpPr>
        <p:spPr>
          <a:xfrm>
            <a:off x="5183717" y="986914"/>
            <a:ext cx="6172200" cy="4873674"/>
          </a:xfrm>
          <a:prstGeom prst="rect">
            <a:avLst/>
          </a:prstGeom>
        </p:spPr>
        <p:txBody>
          <a:bodyPr/>
          <a:lstStyle>
            <a:lvl1pPr>
              <a:defRPr sz="4233"/>
            </a:lvl1pPr>
            <a:lvl2pPr>
              <a:defRPr sz="3704"/>
            </a:lvl2pPr>
            <a:lvl3pPr>
              <a:defRPr sz="3174"/>
            </a:lvl3pPr>
            <a:lvl4pPr>
              <a:defRPr sz="2645"/>
            </a:lvl4pPr>
            <a:lvl5pPr>
              <a:defRPr sz="2645"/>
            </a:lvl5pPr>
            <a:lvl6pPr>
              <a:defRPr sz="2645"/>
            </a:lvl6pPr>
            <a:lvl7pPr>
              <a:defRPr sz="2645"/>
            </a:lvl7pPr>
            <a:lvl8pPr>
              <a:defRPr sz="2645"/>
            </a:lvl8pPr>
            <a:lvl9pPr>
              <a:defRPr sz="26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330D4-4AFC-AC0D-E73A-8507C0DA1485}"/>
              </a:ext>
            </a:extLst>
          </p:cNvPr>
          <p:cNvSpPr>
            <a:spLocks noGrp="1"/>
          </p:cNvSpPr>
          <p:nvPr>
            <p:ph type="body" sz="half" idx="2"/>
          </p:nvPr>
        </p:nvSpPr>
        <p:spPr>
          <a:xfrm>
            <a:off x="840318" y="2057821"/>
            <a:ext cx="3932767" cy="3811167"/>
          </a:xfrm>
          <a:prstGeom prst="rect">
            <a:avLst/>
          </a:prstGeom>
        </p:spPr>
        <p:txBody>
          <a:bodyPr/>
          <a:lstStyle>
            <a:lvl1pPr marL="0" indent="0">
              <a:buNone/>
              <a:defRPr sz="2116"/>
            </a:lvl1pPr>
            <a:lvl2pPr marL="604738" indent="0">
              <a:buNone/>
              <a:defRPr sz="1852"/>
            </a:lvl2pPr>
            <a:lvl3pPr marL="1209477" indent="0">
              <a:buNone/>
              <a:defRPr sz="1587"/>
            </a:lvl3pPr>
            <a:lvl4pPr marL="1814215" indent="0">
              <a:buNone/>
              <a:defRPr sz="1323"/>
            </a:lvl4pPr>
            <a:lvl5pPr marL="2418954" indent="0">
              <a:buNone/>
              <a:defRPr sz="1323"/>
            </a:lvl5pPr>
            <a:lvl6pPr marL="3023692" indent="0">
              <a:buNone/>
              <a:defRPr sz="1323"/>
            </a:lvl6pPr>
            <a:lvl7pPr marL="3628431" indent="0">
              <a:buNone/>
              <a:defRPr sz="1323"/>
            </a:lvl7pPr>
            <a:lvl8pPr marL="4233169" indent="0">
              <a:buNone/>
              <a:defRPr sz="1323"/>
            </a:lvl8pPr>
            <a:lvl9pPr marL="4837908" indent="0">
              <a:buNone/>
              <a:defRPr sz="1323"/>
            </a:lvl9pPr>
          </a:lstStyle>
          <a:p>
            <a:pPr lvl="0"/>
            <a:r>
              <a:rPr lang="en-US"/>
              <a:t>Click to edit Master text styles</a:t>
            </a:r>
          </a:p>
        </p:txBody>
      </p:sp>
      <p:sp>
        <p:nvSpPr>
          <p:cNvPr id="5" name="Date Placeholder 4">
            <a:extLst>
              <a:ext uri="{FF2B5EF4-FFF2-40B4-BE49-F238E27FC236}">
                <a16:creationId xmlns:a16="http://schemas.microsoft.com/office/drawing/2014/main" id="{09285E31-4373-55AA-C8CE-2F88BD4349D9}"/>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EA5C99A2-899C-B64A-09B3-D04DA3B62476}"/>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E17CF5-7E2C-2BED-E2EF-A8B8D8A31AF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521369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80F0-8AEC-4209-88E7-BB79B8AB4B73}"/>
              </a:ext>
            </a:extLst>
          </p:cNvPr>
          <p:cNvSpPr>
            <a:spLocks noGrp="1"/>
          </p:cNvSpPr>
          <p:nvPr>
            <p:ph type="title"/>
          </p:nvPr>
        </p:nvSpPr>
        <p:spPr>
          <a:xfrm>
            <a:off x="840318" y="457761"/>
            <a:ext cx="3932767" cy="1600060"/>
          </a:xfrm>
          <a:prstGeom prst="rect">
            <a:avLst/>
          </a:prstGeom>
        </p:spPr>
        <p:txBody>
          <a:bodyPr anchor="b"/>
          <a:lstStyle>
            <a:lvl1pPr>
              <a:defRPr sz="4233"/>
            </a:lvl1pPr>
          </a:lstStyle>
          <a:p>
            <a:r>
              <a:rPr lang="en-US"/>
              <a:t>Click to edit Master title style</a:t>
            </a:r>
          </a:p>
        </p:txBody>
      </p:sp>
      <p:sp>
        <p:nvSpPr>
          <p:cNvPr id="3" name="Picture Placeholder 2">
            <a:extLst>
              <a:ext uri="{FF2B5EF4-FFF2-40B4-BE49-F238E27FC236}">
                <a16:creationId xmlns:a16="http://schemas.microsoft.com/office/drawing/2014/main" id="{79EC67CB-272F-1D00-2F65-AD49F05952DA}"/>
              </a:ext>
            </a:extLst>
          </p:cNvPr>
          <p:cNvSpPr>
            <a:spLocks noGrp="1"/>
          </p:cNvSpPr>
          <p:nvPr>
            <p:ph type="pic" idx="1"/>
          </p:nvPr>
        </p:nvSpPr>
        <p:spPr>
          <a:xfrm>
            <a:off x="5183717" y="986914"/>
            <a:ext cx="6172200" cy="4873674"/>
          </a:xfrm>
          <a:prstGeom prst="rect">
            <a:avLst/>
          </a:prstGeom>
        </p:spPr>
        <p:txBody>
          <a:bodyPr/>
          <a:lstStyle>
            <a:lvl1pPr marL="0" indent="0">
              <a:buNone/>
              <a:defRPr sz="4233"/>
            </a:lvl1pPr>
            <a:lvl2pPr marL="604738" indent="0">
              <a:buNone/>
              <a:defRPr sz="3704"/>
            </a:lvl2pPr>
            <a:lvl3pPr marL="1209477" indent="0">
              <a:buNone/>
              <a:defRPr sz="3174"/>
            </a:lvl3pPr>
            <a:lvl4pPr marL="1814215" indent="0">
              <a:buNone/>
              <a:defRPr sz="2645"/>
            </a:lvl4pPr>
            <a:lvl5pPr marL="2418954" indent="0">
              <a:buNone/>
              <a:defRPr sz="2645"/>
            </a:lvl5pPr>
            <a:lvl6pPr marL="3023692" indent="0">
              <a:buNone/>
              <a:defRPr sz="2645"/>
            </a:lvl6pPr>
            <a:lvl7pPr marL="3628431" indent="0">
              <a:buNone/>
              <a:defRPr sz="2645"/>
            </a:lvl7pPr>
            <a:lvl8pPr marL="4233169" indent="0">
              <a:buNone/>
              <a:defRPr sz="2645"/>
            </a:lvl8pPr>
            <a:lvl9pPr marL="4837908" indent="0">
              <a:buNone/>
              <a:defRPr sz="2645"/>
            </a:lvl9pPr>
          </a:lstStyle>
          <a:p>
            <a:endParaRPr lang="en-US"/>
          </a:p>
        </p:txBody>
      </p:sp>
      <p:sp>
        <p:nvSpPr>
          <p:cNvPr id="4" name="Text Placeholder 3">
            <a:extLst>
              <a:ext uri="{FF2B5EF4-FFF2-40B4-BE49-F238E27FC236}">
                <a16:creationId xmlns:a16="http://schemas.microsoft.com/office/drawing/2014/main" id="{1D820209-E537-B8B9-EBD5-BA69979D1135}"/>
              </a:ext>
            </a:extLst>
          </p:cNvPr>
          <p:cNvSpPr>
            <a:spLocks noGrp="1"/>
          </p:cNvSpPr>
          <p:nvPr>
            <p:ph type="body" sz="half" idx="2"/>
          </p:nvPr>
        </p:nvSpPr>
        <p:spPr>
          <a:xfrm>
            <a:off x="840318" y="2057821"/>
            <a:ext cx="3932767" cy="3811167"/>
          </a:xfrm>
          <a:prstGeom prst="rect">
            <a:avLst/>
          </a:prstGeom>
        </p:spPr>
        <p:txBody>
          <a:bodyPr/>
          <a:lstStyle>
            <a:lvl1pPr marL="0" indent="0">
              <a:buNone/>
              <a:defRPr sz="2116"/>
            </a:lvl1pPr>
            <a:lvl2pPr marL="604738" indent="0">
              <a:buNone/>
              <a:defRPr sz="1852"/>
            </a:lvl2pPr>
            <a:lvl3pPr marL="1209477" indent="0">
              <a:buNone/>
              <a:defRPr sz="1587"/>
            </a:lvl3pPr>
            <a:lvl4pPr marL="1814215" indent="0">
              <a:buNone/>
              <a:defRPr sz="1323"/>
            </a:lvl4pPr>
            <a:lvl5pPr marL="2418954" indent="0">
              <a:buNone/>
              <a:defRPr sz="1323"/>
            </a:lvl5pPr>
            <a:lvl6pPr marL="3023692" indent="0">
              <a:buNone/>
              <a:defRPr sz="1323"/>
            </a:lvl6pPr>
            <a:lvl7pPr marL="3628431" indent="0">
              <a:buNone/>
              <a:defRPr sz="1323"/>
            </a:lvl7pPr>
            <a:lvl8pPr marL="4233169" indent="0">
              <a:buNone/>
              <a:defRPr sz="1323"/>
            </a:lvl8pPr>
            <a:lvl9pPr marL="4837908" indent="0">
              <a:buNone/>
              <a:defRPr sz="1323"/>
            </a:lvl9pPr>
          </a:lstStyle>
          <a:p>
            <a:pPr lvl="0"/>
            <a:r>
              <a:rPr lang="en-US"/>
              <a:t>Click to edit Master text styles</a:t>
            </a:r>
          </a:p>
        </p:txBody>
      </p:sp>
      <p:sp>
        <p:nvSpPr>
          <p:cNvPr id="5" name="Date Placeholder 4">
            <a:extLst>
              <a:ext uri="{FF2B5EF4-FFF2-40B4-BE49-F238E27FC236}">
                <a16:creationId xmlns:a16="http://schemas.microsoft.com/office/drawing/2014/main" id="{5E507ED3-0DD4-E12C-E51D-54A966ED846A}"/>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D38D99D3-FA71-6789-0FCE-6548B0B4E0D0}"/>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5D61C7-01AD-6861-0A7B-4A31F2454B2F}"/>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805480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FE5E-71B2-D2F7-A468-E40EC8507FD6}"/>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8F7FB9-74F7-FB57-711D-B664BF858949}"/>
              </a:ext>
            </a:extLst>
          </p:cNvPr>
          <p:cNvSpPr>
            <a:spLocks noGrp="1"/>
          </p:cNvSpPr>
          <p:nvPr>
            <p:ph type="body" orient="vert" idx="1"/>
          </p:nvPr>
        </p:nvSpPr>
        <p:spPr>
          <a:xfrm>
            <a:off x="838200" y="1824741"/>
            <a:ext cx="10515600" cy="43529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3FBB4-E15F-7A6A-84C3-D76CBF9107B9}"/>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34F57FF7-17FA-8E64-246B-C4660BD79374}"/>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FD8BA-880D-5FEF-6A91-4103B1B68C9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427859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B49EE-8606-4C48-4515-A5042FC1B023}"/>
              </a:ext>
            </a:extLst>
          </p:cNvPr>
          <p:cNvSpPr>
            <a:spLocks noGrp="1"/>
          </p:cNvSpPr>
          <p:nvPr>
            <p:ph type="title" orient="vert"/>
          </p:nvPr>
        </p:nvSpPr>
        <p:spPr>
          <a:xfrm>
            <a:off x="8724901" y="365368"/>
            <a:ext cx="2628900" cy="581229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C430A8-90C8-4E39-D6FE-75B8593B31D2}"/>
              </a:ext>
            </a:extLst>
          </p:cNvPr>
          <p:cNvSpPr>
            <a:spLocks noGrp="1"/>
          </p:cNvSpPr>
          <p:nvPr>
            <p:ph type="body" orient="vert" idx="1"/>
          </p:nvPr>
        </p:nvSpPr>
        <p:spPr>
          <a:xfrm>
            <a:off x="838201" y="365368"/>
            <a:ext cx="7683500" cy="581229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718B5-C7C1-2A8C-0CE6-91EBACAB27E1}"/>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3339C745-E7CE-33C3-62DF-FB81FACAF63E}"/>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C47F8E-F8AF-992E-4E26-C9049BAAC1D5}"/>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4144210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BB67-C33A-F750-C750-66B887C75DCD}"/>
              </a:ext>
            </a:extLst>
          </p:cNvPr>
          <p:cNvSpPr>
            <a:spLocks noGrp="1"/>
          </p:cNvSpPr>
          <p:nvPr>
            <p:ph type="ctrTitle"/>
          </p:nvPr>
        </p:nvSpPr>
        <p:spPr>
          <a:xfrm>
            <a:off x="1524000" y="1123403"/>
            <a:ext cx="9144000" cy="2387490"/>
          </a:xfrm>
          <a:prstGeom prst="rect">
            <a:avLst/>
          </a:prstGeom>
        </p:spPr>
        <p:txBody>
          <a:bodyPr anchor="b"/>
          <a:lstStyle>
            <a:lvl1pPr algn="ctr">
              <a:defRPr sz="7936"/>
            </a:lvl1pPr>
          </a:lstStyle>
          <a:p>
            <a:r>
              <a:rPr lang="en-US"/>
              <a:t>Click to edit Master title style</a:t>
            </a:r>
          </a:p>
        </p:txBody>
      </p:sp>
      <p:sp>
        <p:nvSpPr>
          <p:cNvPr id="3" name="Subtitle 2">
            <a:extLst>
              <a:ext uri="{FF2B5EF4-FFF2-40B4-BE49-F238E27FC236}">
                <a16:creationId xmlns:a16="http://schemas.microsoft.com/office/drawing/2014/main" id="{CE952F1C-D96D-DF45-B88E-EFBEBC0B7F5B}"/>
              </a:ext>
            </a:extLst>
          </p:cNvPr>
          <p:cNvSpPr>
            <a:spLocks noGrp="1"/>
          </p:cNvSpPr>
          <p:nvPr>
            <p:ph type="subTitle" idx="1"/>
          </p:nvPr>
        </p:nvSpPr>
        <p:spPr>
          <a:xfrm>
            <a:off x="1524000" y="3601186"/>
            <a:ext cx="9144000" cy="1656754"/>
          </a:xfrm>
          <a:prstGeom prst="rect">
            <a:avLst/>
          </a:prstGeom>
        </p:spPr>
        <p:txBody>
          <a:bodyPr/>
          <a:lstStyle>
            <a:lvl1pPr marL="0" indent="0" algn="ctr">
              <a:buNone/>
              <a:defRPr sz="3174"/>
            </a:lvl1pPr>
            <a:lvl2pPr marL="604738" indent="0" algn="ctr">
              <a:buNone/>
              <a:defRPr sz="2645"/>
            </a:lvl2pPr>
            <a:lvl3pPr marL="1209477" indent="0" algn="ctr">
              <a:buNone/>
              <a:defRPr sz="2381"/>
            </a:lvl3pPr>
            <a:lvl4pPr marL="1814215" indent="0" algn="ctr">
              <a:buNone/>
              <a:defRPr sz="2116"/>
            </a:lvl4pPr>
            <a:lvl5pPr marL="2418954" indent="0" algn="ctr">
              <a:buNone/>
              <a:defRPr sz="2116"/>
            </a:lvl5pPr>
            <a:lvl6pPr marL="3023692" indent="0" algn="ctr">
              <a:buNone/>
              <a:defRPr sz="2116"/>
            </a:lvl6pPr>
            <a:lvl7pPr marL="3628431" indent="0" algn="ctr">
              <a:buNone/>
              <a:defRPr sz="2116"/>
            </a:lvl7pPr>
            <a:lvl8pPr marL="4233169" indent="0" algn="ctr">
              <a:buNone/>
              <a:defRPr sz="2116"/>
            </a:lvl8pPr>
            <a:lvl9pPr marL="4837908" indent="0" algn="ctr">
              <a:buNone/>
              <a:defRPr sz="2116"/>
            </a:lvl9pPr>
          </a:lstStyle>
          <a:p>
            <a:r>
              <a:rPr lang="en-US"/>
              <a:t>Click to edit Master subtitle style</a:t>
            </a:r>
          </a:p>
        </p:txBody>
      </p:sp>
      <p:sp>
        <p:nvSpPr>
          <p:cNvPr id="4" name="Date Placeholder 3">
            <a:extLst>
              <a:ext uri="{FF2B5EF4-FFF2-40B4-BE49-F238E27FC236}">
                <a16:creationId xmlns:a16="http://schemas.microsoft.com/office/drawing/2014/main" id="{C10F1D3A-1353-BE2A-178F-2BF9C62D9D60}"/>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B59A6137-7641-7AD3-DCE0-196B681CD3FE}"/>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E4F5DC-C856-4729-F3FD-CFE73F1C4310}"/>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444509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C249-A22D-2C65-2345-2AAFE2AA8FD2}"/>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E65F9-5BA7-E099-9B2D-2FDB07BDF7CB}"/>
              </a:ext>
            </a:extLst>
          </p:cNvPr>
          <p:cNvSpPr>
            <a:spLocks noGrp="1"/>
          </p:cNvSpPr>
          <p:nvPr>
            <p:ph idx="1"/>
          </p:nvPr>
        </p:nvSpPr>
        <p:spPr>
          <a:xfrm>
            <a:off x="838200" y="1824741"/>
            <a:ext cx="105156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55E9D-C2D6-95B5-7B6D-47BE9D8EFD07}"/>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D0804477-1D0C-A8FA-903A-5A07332BC5C4}"/>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F0269E-C49D-87AF-2278-85E53EE493A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407985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8252-0A1C-4126-C9CE-5415B29A953A}"/>
              </a:ext>
            </a:extLst>
          </p:cNvPr>
          <p:cNvSpPr>
            <a:spLocks noGrp="1"/>
          </p:cNvSpPr>
          <p:nvPr>
            <p:ph type="title"/>
          </p:nvPr>
        </p:nvSpPr>
        <p:spPr>
          <a:xfrm>
            <a:off x="831851" y="1709251"/>
            <a:ext cx="10515600" cy="2853651"/>
          </a:xfrm>
          <a:prstGeom prst="rect">
            <a:avLst/>
          </a:prstGeom>
        </p:spPr>
        <p:txBody>
          <a:bodyPr anchor="b"/>
          <a:lstStyle>
            <a:lvl1pPr>
              <a:defRPr sz="7936"/>
            </a:lvl1pPr>
          </a:lstStyle>
          <a:p>
            <a:r>
              <a:rPr lang="en-US"/>
              <a:t>Click to edit Master title style</a:t>
            </a:r>
          </a:p>
        </p:txBody>
      </p:sp>
      <p:sp>
        <p:nvSpPr>
          <p:cNvPr id="3" name="Text Placeholder 2">
            <a:extLst>
              <a:ext uri="{FF2B5EF4-FFF2-40B4-BE49-F238E27FC236}">
                <a16:creationId xmlns:a16="http://schemas.microsoft.com/office/drawing/2014/main" id="{3A4E3872-6D6A-4630-29AA-A15220928DEF}"/>
              </a:ext>
            </a:extLst>
          </p:cNvPr>
          <p:cNvSpPr>
            <a:spLocks noGrp="1"/>
          </p:cNvSpPr>
          <p:nvPr>
            <p:ph type="body" idx="1"/>
          </p:nvPr>
        </p:nvSpPr>
        <p:spPr>
          <a:xfrm>
            <a:off x="831851" y="4590199"/>
            <a:ext cx="10515600" cy="1499269"/>
          </a:xfrm>
          <a:prstGeom prst="rect">
            <a:avLst/>
          </a:prstGeom>
        </p:spPr>
        <p:txBody>
          <a:bodyPr/>
          <a:lstStyle>
            <a:lvl1pPr marL="0" indent="0">
              <a:buNone/>
              <a:defRPr sz="3174">
                <a:solidFill>
                  <a:schemeClr val="tx1">
                    <a:tint val="75000"/>
                  </a:schemeClr>
                </a:solidFill>
              </a:defRPr>
            </a:lvl1pPr>
            <a:lvl2pPr marL="604738" indent="0">
              <a:buNone/>
              <a:defRPr sz="2645">
                <a:solidFill>
                  <a:schemeClr val="tx1">
                    <a:tint val="75000"/>
                  </a:schemeClr>
                </a:solidFill>
              </a:defRPr>
            </a:lvl2pPr>
            <a:lvl3pPr marL="1209477" indent="0">
              <a:buNone/>
              <a:defRPr sz="2381">
                <a:solidFill>
                  <a:schemeClr val="tx1">
                    <a:tint val="75000"/>
                  </a:schemeClr>
                </a:solidFill>
              </a:defRPr>
            </a:lvl3pPr>
            <a:lvl4pPr marL="1814215" indent="0">
              <a:buNone/>
              <a:defRPr sz="2116">
                <a:solidFill>
                  <a:schemeClr val="tx1">
                    <a:tint val="75000"/>
                  </a:schemeClr>
                </a:solidFill>
              </a:defRPr>
            </a:lvl4pPr>
            <a:lvl5pPr marL="2418954" indent="0">
              <a:buNone/>
              <a:defRPr sz="2116">
                <a:solidFill>
                  <a:schemeClr val="tx1">
                    <a:tint val="75000"/>
                  </a:schemeClr>
                </a:solidFill>
              </a:defRPr>
            </a:lvl5pPr>
            <a:lvl6pPr marL="3023692" indent="0">
              <a:buNone/>
              <a:defRPr sz="2116">
                <a:solidFill>
                  <a:schemeClr val="tx1">
                    <a:tint val="75000"/>
                  </a:schemeClr>
                </a:solidFill>
              </a:defRPr>
            </a:lvl6pPr>
            <a:lvl7pPr marL="3628431" indent="0">
              <a:buNone/>
              <a:defRPr sz="2116">
                <a:solidFill>
                  <a:schemeClr val="tx1">
                    <a:tint val="75000"/>
                  </a:schemeClr>
                </a:solidFill>
              </a:defRPr>
            </a:lvl7pPr>
            <a:lvl8pPr marL="4233169" indent="0">
              <a:buNone/>
              <a:defRPr sz="2116">
                <a:solidFill>
                  <a:schemeClr val="tx1">
                    <a:tint val="75000"/>
                  </a:schemeClr>
                </a:solidFill>
              </a:defRPr>
            </a:lvl8pPr>
            <a:lvl9pPr marL="4837908" indent="0">
              <a:buNone/>
              <a:defRPr sz="211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4F6D1-73A6-E48C-487F-51D1F43F898D}"/>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7804B123-BBDC-7C57-F06F-D8A6E9DB5A9D}"/>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4E7811-9E67-76B8-31CA-74AAF90D32B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284049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54014-7CD6-056F-70CC-F9DA3BCF8C6B}"/>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D66FE0-0B81-B884-CEBC-A3A74AF428B2}"/>
              </a:ext>
            </a:extLst>
          </p:cNvPr>
          <p:cNvSpPr>
            <a:spLocks noGrp="1"/>
          </p:cNvSpPr>
          <p:nvPr>
            <p:ph sz="half" idx="1"/>
          </p:nvPr>
        </p:nvSpPr>
        <p:spPr>
          <a:xfrm>
            <a:off x="838200" y="1824741"/>
            <a:ext cx="51562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3FECD7-C5C0-1A73-F1C7-4C64B4579DF3}"/>
              </a:ext>
            </a:extLst>
          </p:cNvPr>
          <p:cNvSpPr>
            <a:spLocks noGrp="1"/>
          </p:cNvSpPr>
          <p:nvPr>
            <p:ph sz="half" idx="2"/>
          </p:nvPr>
        </p:nvSpPr>
        <p:spPr>
          <a:xfrm>
            <a:off x="6197600" y="1824741"/>
            <a:ext cx="51562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93966-1A53-A95D-BAC4-C013CE600261}"/>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0276D914-CB0D-8907-F037-A546651EFD4D}"/>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06D778-B1E8-5510-A930-2AE75ABFE814}"/>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534135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41CF-969E-D3E8-09E3-9FF349386DFB}"/>
              </a:ext>
            </a:extLst>
          </p:cNvPr>
          <p:cNvSpPr>
            <a:spLocks noGrp="1"/>
          </p:cNvSpPr>
          <p:nvPr>
            <p:ph type="title"/>
          </p:nvPr>
        </p:nvSpPr>
        <p:spPr>
          <a:xfrm>
            <a:off x="840317" y="365369"/>
            <a:ext cx="10515600" cy="132498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066B02-E302-1BF8-1DEB-08FD25789E99}"/>
              </a:ext>
            </a:extLst>
          </p:cNvPr>
          <p:cNvSpPr>
            <a:spLocks noGrp="1"/>
          </p:cNvSpPr>
          <p:nvPr>
            <p:ph type="body" idx="1"/>
          </p:nvPr>
        </p:nvSpPr>
        <p:spPr>
          <a:xfrm>
            <a:off x="840318" y="1681954"/>
            <a:ext cx="5158316" cy="823128"/>
          </a:xfrm>
          <a:prstGeom prst="rect">
            <a:avLst/>
          </a:prstGeom>
        </p:spPr>
        <p:txBody>
          <a:bodyPr anchor="b"/>
          <a:lstStyle>
            <a:lvl1pPr marL="0" indent="0">
              <a:buNone/>
              <a:defRPr sz="3174" b="1"/>
            </a:lvl1pPr>
            <a:lvl2pPr marL="604738" indent="0">
              <a:buNone/>
              <a:defRPr sz="2645" b="1"/>
            </a:lvl2pPr>
            <a:lvl3pPr marL="1209477" indent="0">
              <a:buNone/>
              <a:defRPr sz="2381" b="1"/>
            </a:lvl3pPr>
            <a:lvl4pPr marL="1814215" indent="0">
              <a:buNone/>
              <a:defRPr sz="2116" b="1"/>
            </a:lvl4pPr>
            <a:lvl5pPr marL="2418954" indent="0">
              <a:buNone/>
              <a:defRPr sz="2116" b="1"/>
            </a:lvl5pPr>
            <a:lvl6pPr marL="3023692" indent="0">
              <a:buNone/>
              <a:defRPr sz="2116" b="1"/>
            </a:lvl6pPr>
            <a:lvl7pPr marL="3628431" indent="0">
              <a:buNone/>
              <a:defRPr sz="2116" b="1"/>
            </a:lvl7pPr>
            <a:lvl8pPr marL="4233169" indent="0">
              <a:buNone/>
              <a:defRPr sz="2116" b="1"/>
            </a:lvl8pPr>
            <a:lvl9pPr marL="4837908" indent="0">
              <a:buNone/>
              <a:defRPr sz="2116" b="1"/>
            </a:lvl9pPr>
          </a:lstStyle>
          <a:p>
            <a:pPr lvl="0"/>
            <a:r>
              <a:rPr lang="en-US"/>
              <a:t>Click to edit Master text styles</a:t>
            </a:r>
          </a:p>
        </p:txBody>
      </p:sp>
      <p:sp>
        <p:nvSpPr>
          <p:cNvPr id="4" name="Content Placeholder 3">
            <a:extLst>
              <a:ext uri="{FF2B5EF4-FFF2-40B4-BE49-F238E27FC236}">
                <a16:creationId xmlns:a16="http://schemas.microsoft.com/office/drawing/2014/main" id="{53D9B1A5-6D23-0FA0-14C0-E58D4D78E8A8}"/>
              </a:ext>
            </a:extLst>
          </p:cNvPr>
          <p:cNvSpPr>
            <a:spLocks noGrp="1"/>
          </p:cNvSpPr>
          <p:nvPr>
            <p:ph sz="half" idx="2"/>
          </p:nvPr>
        </p:nvSpPr>
        <p:spPr>
          <a:xfrm>
            <a:off x="840318" y="2505081"/>
            <a:ext cx="5158316" cy="36851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8F06EF-7099-A3C6-D612-8058011EAEA4}"/>
              </a:ext>
            </a:extLst>
          </p:cNvPr>
          <p:cNvSpPr>
            <a:spLocks noGrp="1"/>
          </p:cNvSpPr>
          <p:nvPr>
            <p:ph type="body" sz="quarter" idx="3"/>
          </p:nvPr>
        </p:nvSpPr>
        <p:spPr>
          <a:xfrm>
            <a:off x="6172200" y="1681954"/>
            <a:ext cx="5183717" cy="823128"/>
          </a:xfrm>
          <a:prstGeom prst="rect">
            <a:avLst/>
          </a:prstGeom>
        </p:spPr>
        <p:txBody>
          <a:bodyPr anchor="b"/>
          <a:lstStyle>
            <a:lvl1pPr marL="0" indent="0">
              <a:buNone/>
              <a:defRPr sz="3174" b="1"/>
            </a:lvl1pPr>
            <a:lvl2pPr marL="604738" indent="0">
              <a:buNone/>
              <a:defRPr sz="2645" b="1"/>
            </a:lvl2pPr>
            <a:lvl3pPr marL="1209477" indent="0">
              <a:buNone/>
              <a:defRPr sz="2381" b="1"/>
            </a:lvl3pPr>
            <a:lvl4pPr marL="1814215" indent="0">
              <a:buNone/>
              <a:defRPr sz="2116" b="1"/>
            </a:lvl4pPr>
            <a:lvl5pPr marL="2418954" indent="0">
              <a:buNone/>
              <a:defRPr sz="2116" b="1"/>
            </a:lvl5pPr>
            <a:lvl6pPr marL="3023692" indent="0">
              <a:buNone/>
              <a:defRPr sz="2116" b="1"/>
            </a:lvl6pPr>
            <a:lvl7pPr marL="3628431" indent="0">
              <a:buNone/>
              <a:defRPr sz="2116" b="1"/>
            </a:lvl7pPr>
            <a:lvl8pPr marL="4233169" indent="0">
              <a:buNone/>
              <a:defRPr sz="2116" b="1"/>
            </a:lvl8pPr>
            <a:lvl9pPr marL="4837908" indent="0">
              <a:buNone/>
              <a:defRPr sz="2116" b="1"/>
            </a:lvl9pPr>
          </a:lstStyle>
          <a:p>
            <a:pPr lvl="0"/>
            <a:r>
              <a:rPr lang="en-US"/>
              <a:t>Click to edit Master text styles</a:t>
            </a:r>
          </a:p>
        </p:txBody>
      </p:sp>
      <p:sp>
        <p:nvSpPr>
          <p:cNvPr id="6" name="Content Placeholder 5">
            <a:extLst>
              <a:ext uri="{FF2B5EF4-FFF2-40B4-BE49-F238E27FC236}">
                <a16:creationId xmlns:a16="http://schemas.microsoft.com/office/drawing/2014/main" id="{569A6A97-2EAF-E596-8841-5C17F2CD9166}"/>
              </a:ext>
            </a:extLst>
          </p:cNvPr>
          <p:cNvSpPr>
            <a:spLocks noGrp="1"/>
          </p:cNvSpPr>
          <p:nvPr>
            <p:ph sz="quarter" idx="4"/>
          </p:nvPr>
        </p:nvSpPr>
        <p:spPr>
          <a:xfrm>
            <a:off x="6172200" y="2505081"/>
            <a:ext cx="5183717" cy="36851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BE9F2E-14EF-39FE-84DC-A8877B5999AD}"/>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8" name="Footer Placeholder 7">
            <a:extLst>
              <a:ext uri="{FF2B5EF4-FFF2-40B4-BE49-F238E27FC236}">
                <a16:creationId xmlns:a16="http://schemas.microsoft.com/office/drawing/2014/main" id="{8C35BF01-E76A-5C58-633D-CEA7DA1994C5}"/>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C08D3F-BB8E-8AB9-60BA-1ADA74D0CC14}"/>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456000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BB67-C33A-F750-C750-66B887C75DCD}"/>
              </a:ext>
            </a:extLst>
          </p:cNvPr>
          <p:cNvSpPr>
            <a:spLocks noGrp="1"/>
          </p:cNvSpPr>
          <p:nvPr>
            <p:ph type="ctrTitle"/>
          </p:nvPr>
        </p:nvSpPr>
        <p:spPr>
          <a:xfrm>
            <a:off x="1524000" y="1123403"/>
            <a:ext cx="9144000" cy="2387490"/>
          </a:xfrm>
          <a:prstGeom prst="rect">
            <a:avLst/>
          </a:prstGeom>
        </p:spPr>
        <p:txBody>
          <a:bodyPr anchor="b"/>
          <a:lstStyle>
            <a:lvl1pPr algn="ctr">
              <a:defRPr sz="7936"/>
            </a:lvl1pPr>
          </a:lstStyle>
          <a:p>
            <a:r>
              <a:rPr lang="en-US"/>
              <a:t>Click to edit Master title style</a:t>
            </a:r>
          </a:p>
        </p:txBody>
      </p:sp>
      <p:sp>
        <p:nvSpPr>
          <p:cNvPr id="3" name="Subtitle 2">
            <a:extLst>
              <a:ext uri="{FF2B5EF4-FFF2-40B4-BE49-F238E27FC236}">
                <a16:creationId xmlns:a16="http://schemas.microsoft.com/office/drawing/2014/main" id="{CE952F1C-D96D-DF45-B88E-EFBEBC0B7F5B}"/>
              </a:ext>
            </a:extLst>
          </p:cNvPr>
          <p:cNvSpPr>
            <a:spLocks noGrp="1"/>
          </p:cNvSpPr>
          <p:nvPr>
            <p:ph type="subTitle" idx="1"/>
          </p:nvPr>
        </p:nvSpPr>
        <p:spPr>
          <a:xfrm>
            <a:off x="1524000" y="3601186"/>
            <a:ext cx="9144000" cy="1656754"/>
          </a:xfrm>
          <a:prstGeom prst="rect">
            <a:avLst/>
          </a:prstGeom>
        </p:spPr>
        <p:txBody>
          <a:bodyPr/>
          <a:lstStyle>
            <a:lvl1pPr marL="0" indent="0" algn="ctr">
              <a:buNone/>
              <a:defRPr sz="3174"/>
            </a:lvl1pPr>
            <a:lvl2pPr marL="604738" indent="0" algn="ctr">
              <a:buNone/>
              <a:defRPr sz="2645"/>
            </a:lvl2pPr>
            <a:lvl3pPr marL="1209477" indent="0" algn="ctr">
              <a:buNone/>
              <a:defRPr sz="2381"/>
            </a:lvl3pPr>
            <a:lvl4pPr marL="1814215" indent="0" algn="ctr">
              <a:buNone/>
              <a:defRPr sz="2116"/>
            </a:lvl4pPr>
            <a:lvl5pPr marL="2418954" indent="0" algn="ctr">
              <a:buNone/>
              <a:defRPr sz="2116"/>
            </a:lvl5pPr>
            <a:lvl6pPr marL="3023692" indent="0" algn="ctr">
              <a:buNone/>
              <a:defRPr sz="2116"/>
            </a:lvl6pPr>
            <a:lvl7pPr marL="3628431" indent="0" algn="ctr">
              <a:buNone/>
              <a:defRPr sz="2116"/>
            </a:lvl7pPr>
            <a:lvl8pPr marL="4233169" indent="0" algn="ctr">
              <a:buNone/>
              <a:defRPr sz="2116"/>
            </a:lvl8pPr>
            <a:lvl9pPr marL="4837908" indent="0" algn="ctr">
              <a:buNone/>
              <a:defRPr sz="2116"/>
            </a:lvl9pPr>
          </a:lstStyle>
          <a:p>
            <a:r>
              <a:rPr lang="en-US"/>
              <a:t>Click to edit Master subtitle style</a:t>
            </a:r>
          </a:p>
        </p:txBody>
      </p:sp>
      <p:sp>
        <p:nvSpPr>
          <p:cNvPr id="4" name="Date Placeholder 3">
            <a:extLst>
              <a:ext uri="{FF2B5EF4-FFF2-40B4-BE49-F238E27FC236}">
                <a16:creationId xmlns:a16="http://schemas.microsoft.com/office/drawing/2014/main" id="{C10F1D3A-1353-BE2A-178F-2BF9C62D9D60}"/>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B59A6137-7641-7AD3-DCE0-196B681CD3FE}"/>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E4F5DC-C856-4729-F3FD-CFE73F1C4310}"/>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159556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D704-A40A-A626-8607-0AE419F87B4B}"/>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71D2B8-AF62-AB47-B16A-A15F57FB1478}"/>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4" name="Footer Placeholder 3">
            <a:extLst>
              <a:ext uri="{FF2B5EF4-FFF2-40B4-BE49-F238E27FC236}">
                <a16:creationId xmlns:a16="http://schemas.microsoft.com/office/drawing/2014/main" id="{42CCBBCF-705E-CA52-03DC-082EEBC8C0E1}"/>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67AD03F-0329-793D-9373-6D6775943ADC}"/>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785471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F1A31-213D-1EF2-C219-7A3D6386EA26}"/>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3" name="Footer Placeholder 2">
            <a:extLst>
              <a:ext uri="{FF2B5EF4-FFF2-40B4-BE49-F238E27FC236}">
                <a16:creationId xmlns:a16="http://schemas.microsoft.com/office/drawing/2014/main" id="{2F37EB73-6019-FAA2-B4EE-A1E639D809C5}"/>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A9C74F-A849-F685-DBB8-579C63C1BB19}"/>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673869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10FA-FA18-5A54-F829-01A836AFCC83}"/>
              </a:ext>
            </a:extLst>
          </p:cNvPr>
          <p:cNvSpPr>
            <a:spLocks noGrp="1"/>
          </p:cNvSpPr>
          <p:nvPr>
            <p:ph type="title"/>
          </p:nvPr>
        </p:nvSpPr>
        <p:spPr>
          <a:xfrm>
            <a:off x="840318" y="457761"/>
            <a:ext cx="3932767" cy="1600060"/>
          </a:xfrm>
          <a:prstGeom prst="rect">
            <a:avLst/>
          </a:prstGeom>
        </p:spPr>
        <p:txBody>
          <a:bodyPr anchor="b"/>
          <a:lstStyle>
            <a:lvl1pPr>
              <a:defRPr sz="4233"/>
            </a:lvl1pPr>
          </a:lstStyle>
          <a:p>
            <a:r>
              <a:rPr lang="en-US"/>
              <a:t>Click to edit Master title style</a:t>
            </a:r>
          </a:p>
        </p:txBody>
      </p:sp>
      <p:sp>
        <p:nvSpPr>
          <p:cNvPr id="3" name="Content Placeholder 2">
            <a:extLst>
              <a:ext uri="{FF2B5EF4-FFF2-40B4-BE49-F238E27FC236}">
                <a16:creationId xmlns:a16="http://schemas.microsoft.com/office/drawing/2014/main" id="{AB29799A-3A16-0B20-50D8-9966096DA7D8}"/>
              </a:ext>
            </a:extLst>
          </p:cNvPr>
          <p:cNvSpPr>
            <a:spLocks noGrp="1"/>
          </p:cNvSpPr>
          <p:nvPr>
            <p:ph idx="1"/>
          </p:nvPr>
        </p:nvSpPr>
        <p:spPr>
          <a:xfrm>
            <a:off x="5183717" y="986914"/>
            <a:ext cx="6172200" cy="4873674"/>
          </a:xfrm>
          <a:prstGeom prst="rect">
            <a:avLst/>
          </a:prstGeom>
        </p:spPr>
        <p:txBody>
          <a:bodyPr/>
          <a:lstStyle>
            <a:lvl1pPr>
              <a:defRPr sz="4233"/>
            </a:lvl1pPr>
            <a:lvl2pPr>
              <a:defRPr sz="3704"/>
            </a:lvl2pPr>
            <a:lvl3pPr>
              <a:defRPr sz="3174"/>
            </a:lvl3pPr>
            <a:lvl4pPr>
              <a:defRPr sz="2645"/>
            </a:lvl4pPr>
            <a:lvl5pPr>
              <a:defRPr sz="2645"/>
            </a:lvl5pPr>
            <a:lvl6pPr>
              <a:defRPr sz="2645"/>
            </a:lvl6pPr>
            <a:lvl7pPr>
              <a:defRPr sz="2645"/>
            </a:lvl7pPr>
            <a:lvl8pPr>
              <a:defRPr sz="2645"/>
            </a:lvl8pPr>
            <a:lvl9pPr>
              <a:defRPr sz="26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330D4-4AFC-AC0D-E73A-8507C0DA1485}"/>
              </a:ext>
            </a:extLst>
          </p:cNvPr>
          <p:cNvSpPr>
            <a:spLocks noGrp="1"/>
          </p:cNvSpPr>
          <p:nvPr>
            <p:ph type="body" sz="half" idx="2"/>
          </p:nvPr>
        </p:nvSpPr>
        <p:spPr>
          <a:xfrm>
            <a:off x="840318" y="2057821"/>
            <a:ext cx="3932767" cy="3811167"/>
          </a:xfrm>
          <a:prstGeom prst="rect">
            <a:avLst/>
          </a:prstGeom>
        </p:spPr>
        <p:txBody>
          <a:bodyPr/>
          <a:lstStyle>
            <a:lvl1pPr marL="0" indent="0">
              <a:buNone/>
              <a:defRPr sz="2116"/>
            </a:lvl1pPr>
            <a:lvl2pPr marL="604738" indent="0">
              <a:buNone/>
              <a:defRPr sz="1852"/>
            </a:lvl2pPr>
            <a:lvl3pPr marL="1209477" indent="0">
              <a:buNone/>
              <a:defRPr sz="1587"/>
            </a:lvl3pPr>
            <a:lvl4pPr marL="1814215" indent="0">
              <a:buNone/>
              <a:defRPr sz="1323"/>
            </a:lvl4pPr>
            <a:lvl5pPr marL="2418954" indent="0">
              <a:buNone/>
              <a:defRPr sz="1323"/>
            </a:lvl5pPr>
            <a:lvl6pPr marL="3023692" indent="0">
              <a:buNone/>
              <a:defRPr sz="1323"/>
            </a:lvl6pPr>
            <a:lvl7pPr marL="3628431" indent="0">
              <a:buNone/>
              <a:defRPr sz="1323"/>
            </a:lvl7pPr>
            <a:lvl8pPr marL="4233169" indent="0">
              <a:buNone/>
              <a:defRPr sz="1323"/>
            </a:lvl8pPr>
            <a:lvl9pPr marL="4837908" indent="0">
              <a:buNone/>
              <a:defRPr sz="1323"/>
            </a:lvl9pPr>
          </a:lstStyle>
          <a:p>
            <a:pPr lvl="0"/>
            <a:r>
              <a:rPr lang="en-US"/>
              <a:t>Click to edit Master text styles</a:t>
            </a:r>
          </a:p>
        </p:txBody>
      </p:sp>
      <p:sp>
        <p:nvSpPr>
          <p:cNvPr id="5" name="Date Placeholder 4">
            <a:extLst>
              <a:ext uri="{FF2B5EF4-FFF2-40B4-BE49-F238E27FC236}">
                <a16:creationId xmlns:a16="http://schemas.microsoft.com/office/drawing/2014/main" id="{09285E31-4373-55AA-C8CE-2F88BD4349D9}"/>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EA5C99A2-899C-B64A-09B3-D04DA3B62476}"/>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E17CF5-7E2C-2BED-E2EF-A8B8D8A31AF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416860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80F0-8AEC-4209-88E7-BB79B8AB4B73}"/>
              </a:ext>
            </a:extLst>
          </p:cNvPr>
          <p:cNvSpPr>
            <a:spLocks noGrp="1"/>
          </p:cNvSpPr>
          <p:nvPr>
            <p:ph type="title"/>
          </p:nvPr>
        </p:nvSpPr>
        <p:spPr>
          <a:xfrm>
            <a:off x="840318" y="457761"/>
            <a:ext cx="3932767" cy="1600060"/>
          </a:xfrm>
          <a:prstGeom prst="rect">
            <a:avLst/>
          </a:prstGeom>
        </p:spPr>
        <p:txBody>
          <a:bodyPr anchor="b"/>
          <a:lstStyle>
            <a:lvl1pPr>
              <a:defRPr sz="4233"/>
            </a:lvl1pPr>
          </a:lstStyle>
          <a:p>
            <a:r>
              <a:rPr lang="en-US"/>
              <a:t>Click to edit Master title style</a:t>
            </a:r>
          </a:p>
        </p:txBody>
      </p:sp>
      <p:sp>
        <p:nvSpPr>
          <p:cNvPr id="3" name="Picture Placeholder 2">
            <a:extLst>
              <a:ext uri="{FF2B5EF4-FFF2-40B4-BE49-F238E27FC236}">
                <a16:creationId xmlns:a16="http://schemas.microsoft.com/office/drawing/2014/main" id="{79EC67CB-272F-1D00-2F65-AD49F05952DA}"/>
              </a:ext>
            </a:extLst>
          </p:cNvPr>
          <p:cNvSpPr>
            <a:spLocks noGrp="1"/>
          </p:cNvSpPr>
          <p:nvPr>
            <p:ph type="pic" idx="1"/>
          </p:nvPr>
        </p:nvSpPr>
        <p:spPr>
          <a:xfrm>
            <a:off x="5183717" y="986914"/>
            <a:ext cx="6172200" cy="4873674"/>
          </a:xfrm>
          <a:prstGeom prst="rect">
            <a:avLst/>
          </a:prstGeom>
        </p:spPr>
        <p:txBody>
          <a:bodyPr/>
          <a:lstStyle>
            <a:lvl1pPr marL="0" indent="0">
              <a:buNone/>
              <a:defRPr sz="4233"/>
            </a:lvl1pPr>
            <a:lvl2pPr marL="604738" indent="0">
              <a:buNone/>
              <a:defRPr sz="3704"/>
            </a:lvl2pPr>
            <a:lvl3pPr marL="1209477" indent="0">
              <a:buNone/>
              <a:defRPr sz="3174"/>
            </a:lvl3pPr>
            <a:lvl4pPr marL="1814215" indent="0">
              <a:buNone/>
              <a:defRPr sz="2645"/>
            </a:lvl4pPr>
            <a:lvl5pPr marL="2418954" indent="0">
              <a:buNone/>
              <a:defRPr sz="2645"/>
            </a:lvl5pPr>
            <a:lvl6pPr marL="3023692" indent="0">
              <a:buNone/>
              <a:defRPr sz="2645"/>
            </a:lvl6pPr>
            <a:lvl7pPr marL="3628431" indent="0">
              <a:buNone/>
              <a:defRPr sz="2645"/>
            </a:lvl7pPr>
            <a:lvl8pPr marL="4233169" indent="0">
              <a:buNone/>
              <a:defRPr sz="2645"/>
            </a:lvl8pPr>
            <a:lvl9pPr marL="4837908" indent="0">
              <a:buNone/>
              <a:defRPr sz="2645"/>
            </a:lvl9pPr>
          </a:lstStyle>
          <a:p>
            <a:endParaRPr lang="en-US"/>
          </a:p>
        </p:txBody>
      </p:sp>
      <p:sp>
        <p:nvSpPr>
          <p:cNvPr id="4" name="Text Placeholder 3">
            <a:extLst>
              <a:ext uri="{FF2B5EF4-FFF2-40B4-BE49-F238E27FC236}">
                <a16:creationId xmlns:a16="http://schemas.microsoft.com/office/drawing/2014/main" id="{1D820209-E537-B8B9-EBD5-BA69979D1135}"/>
              </a:ext>
            </a:extLst>
          </p:cNvPr>
          <p:cNvSpPr>
            <a:spLocks noGrp="1"/>
          </p:cNvSpPr>
          <p:nvPr>
            <p:ph type="body" sz="half" idx="2"/>
          </p:nvPr>
        </p:nvSpPr>
        <p:spPr>
          <a:xfrm>
            <a:off x="840318" y="2057821"/>
            <a:ext cx="3932767" cy="3811167"/>
          </a:xfrm>
          <a:prstGeom prst="rect">
            <a:avLst/>
          </a:prstGeom>
        </p:spPr>
        <p:txBody>
          <a:bodyPr/>
          <a:lstStyle>
            <a:lvl1pPr marL="0" indent="0">
              <a:buNone/>
              <a:defRPr sz="2116"/>
            </a:lvl1pPr>
            <a:lvl2pPr marL="604738" indent="0">
              <a:buNone/>
              <a:defRPr sz="1852"/>
            </a:lvl2pPr>
            <a:lvl3pPr marL="1209477" indent="0">
              <a:buNone/>
              <a:defRPr sz="1587"/>
            </a:lvl3pPr>
            <a:lvl4pPr marL="1814215" indent="0">
              <a:buNone/>
              <a:defRPr sz="1323"/>
            </a:lvl4pPr>
            <a:lvl5pPr marL="2418954" indent="0">
              <a:buNone/>
              <a:defRPr sz="1323"/>
            </a:lvl5pPr>
            <a:lvl6pPr marL="3023692" indent="0">
              <a:buNone/>
              <a:defRPr sz="1323"/>
            </a:lvl6pPr>
            <a:lvl7pPr marL="3628431" indent="0">
              <a:buNone/>
              <a:defRPr sz="1323"/>
            </a:lvl7pPr>
            <a:lvl8pPr marL="4233169" indent="0">
              <a:buNone/>
              <a:defRPr sz="1323"/>
            </a:lvl8pPr>
            <a:lvl9pPr marL="4837908" indent="0">
              <a:buNone/>
              <a:defRPr sz="1323"/>
            </a:lvl9pPr>
          </a:lstStyle>
          <a:p>
            <a:pPr lvl="0"/>
            <a:r>
              <a:rPr lang="en-US"/>
              <a:t>Click to edit Master text styles</a:t>
            </a:r>
          </a:p>
        </p:txBody>
      </p:sp>
      <p:sp>
        <p:nvSpPr>
          <p:cNvPr id="5" name="Date Placeholder 4">
            <a:extLst>
              <a:ext uri="{FF2B5EF4-FFF2-40B4-BE49-F238E27FC236}">
                <a16:creationId xmlns:a16="http://schemas.microsoft.com/office/drawing/2014/main" id="{5E507ED3-0DD4-E12C-E51D-54A966ED846A}"/>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D38D99D3-FA71-6789-0FCE-6548B0B4E0D0}"/>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5D61C7-01AD-6861-0A7B-4A31F2454B2F}"/>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496051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FE5E-71B2-D2F7-A468-E40EC8507FD6}"/>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8F7FB9-74F7-FB57-711D-B664BF858949}"/>
              </a:ext>
            </a:extLst>
          </p:cNvPr>
          <p:cNvSpPr>
            <a:spLocks noGrp="1"/>
          </p:cNvSpPr>
          <p:nvPr>
            <p:ph type="body" orient="vert" idx="1"/>
          </p:nvPr>
        </p:nvSpPr>
        <p:spPr>
          <a:xfrm>
            <a:off x="838200" y="1824741"/>
            <a:ext cx="10515600" cy="43529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3FBB4-E15F-7A6A-84C3-D76CBF9107B9}"/>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34F57FF7-17FA-8E64-246B-C4660BD79374}"/>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FD8BA-880D-5FEF-6A91-4103B1B68C9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787629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B49EE-8606-4C48-4515-A5042FC1B023}"/>
              </a:ext>
            </a:extLst>
          </p:cNvPr>
          <p:cNvSpPr>
            <a:spLocks noGrp="1"/>
          </p:cNvSpPr>
          <p:nvPr>
            <p:ph type="title" orient="vert"/>
          </p:nvPr>
        </p:nvSpPr>
        <p:spPr>
          <a:xfrm>
            <a:off x="8724901" y="365368"/>
            <a:ext cx="2628900" cy="581229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C430A8-90C8-4E39-D6FE-75B8593B31D2}"/>
              </a:ext>
            </a:extLst>
          </p:cNvPr>
          <p:cNvSpPr>
            <a:spLocks noGrp="1"/>
          </p:cNvSpPr>
          <p:nvPr>
            <p:ph type="body" orient="vert" idx="1"/>
          </p:nvPr>
        </p:nvSpPr>
        <p:spPr>
          <a:xfrm>
            <a:off x="838201" y="365368"/>
            <a:ext cx="7683500" cy="581229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718B5-C7C1-2A8C-0CE6-91EBACAB27E1}"/>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3339C745-E7CE-33C3-62DF-FB81FACAF63E}"/>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C47F8E-F8AF-992E-4E26-C9049BAAC1D5}"/>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379762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64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130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434669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472894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C249-A22D-2C65-2345-2AAFE2AA8FD2}"/>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E65F9-5BA7-E099-9B2D-2FDB07BDF7CB}"/>
              </a:ext>
            </a:extLst>
          </p:cNvPr>
          <p:cNvSpPr>
            <a:spLocks noGrp="1"/>
          </p:cNvSpPr>
          <p:nvPr>
            <p:ph idx="1"/>
          </p:nvPr>
        </p:nvSpPr>
        <p:spPr>
          <a:xfrm>
            <a:off x="838200" y="1824741"/>
            <a:ext cx="105156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55E9D-C2D6-95B5-7B6D-47BE9D8EFD07}"/>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D0804477-1D0C-A8FA-903A-5A07332BC5C4}"/>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F0269E-C49D-87AF-2278-85E53EE493A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220763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54340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729298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384063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545025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20497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023070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83915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263947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153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4/9/2026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731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8252-0A1C-4126-C9CE-5415B29A953A}"/>
              </a:ext>
            </a:extLst>
          </p:cNvPr>
          <p:cNvSpPr>
            <a:spLocks noGrp="1"/>
          </p:cNvSpPr>
          <p:nvPr>
            <p:ph type="title"/>
          </p:nvPr>
        </p:nvSpPr>
        <p:spPr>
          <a:xfrm>
            <a:off x="831851" y="1709251"/>
            <a:ext cx="10515600" cy="2853651"/>
          </a:xfrm>
          <a:prstGeom prst="rect">
            <a:avLst/>
          </a:prstGeom>
        </p:spPr>
        <p:txBody>
          <a:bodyPr anchor="b"/>
          <a:lstStyle>
            <a:lvl1pPr>
              <a:defRPr sz="7936"/>
            </a:lvl1pPr>
          </a:lstStyle>
          <a:p>
            <a:r>
              <a:rPr lang="en-US"/>
              <a:t>Click to edit Master title style</a:t>
            </a:r>
          </a:p>
        </p:txBody>
      </p:sp>
      <p:sp>
        <p:nvSpPr>
          <p:cNvPr id="3" name="Text Placeholder 2">
            <a:extLst>
              <a:ext uri="{FF2B5EF4-FFF2-40B4-BE49-F238E27FC236}">
                <a16:creationId xmlns:a16="http://schemas.microsoft.com/office/drawing/2014/main" id="{3A4E3872-6D6A-4630-29AA-A15220928DEF}"/>
              </a:ext>
            </a:extLst>
          </p:cNvPr>
          <p:cNvSpPr>
            <a:spLocks noGrp="1"/>
          </p:cNvSpPr>
          <p:nvPr>
            <p:ph type="body" idx="1"/>
          </p:nvPr>
        </p:nvSpPr>
        <p:spPr>
          <a:xfrm>
            <a:off x="831851" y="4590199"/>
            <a:ext cx="10515600" cy="1499269"/>
          </a:xfrm>
          <a:prstGeom prst="rect">
            <a:avLst/>
          </a:prstGeom>
        </p:spPr>
        <p:txBody>
          <a:bodyPr/>
          <a:lstStyle>
            <a:lvl1pPr marL="0" indent="0">
              <a:buNone/>
              <a:defRPr sz="3174">
                <a:solidFill>
                  <a:schemeClr val="tx1">
                    <a:tint val="75000"/>
                  </a:schemeClr>
                </a:solidFill>
              </a:defRPr>
            </a:lvl1pPr>
            <a:lvl2pPr marL="604738" indent="0">
              <a:buNone/>
              <a:defRPr sz="2645">
                <a:solidFill>
                  <a:schemeClr val="tx1">
                    <a:tint val="75000"/>
                  </a:schemeClr>
                </a:solidFill>
              </a:defRPr>
            </a:lvl2pPr>
            <a:lvl3pPr marL="1209477" indent="0">
              <a:buNone/>
              <a:defRPr sz="2381">
                <a:solidFill>
                  <a:schemeClr val="tx1">
                    <a:tint val="75000"/>
                  </a:schemeClr>
                </a:solidFill>
              </a:defRPr>
            </a:lvl3pPr>
            <a:lvl4pPr marL="1814215" indent="0">
              <a:buNone/>
              <a:defRPr sz="2116">
                <a:solidFill>
                  <a:schemeClr val="tx1">
                    <a:tint val="75000"/>
                  </a:schemeClr>
                </a:solidFill>
              </a:defRPr>
            </a:lvl4pPr>
            <a:lvl5pPr marL="2418954" indent="0">
              <a:buNone/>
              <a:defRPr sz="2116">
                <a:solidFill>
                  <a:schemeClr val="tx1">
                    <a:tint val="75000"/>
                  </a:schemeClr>
                </a:solidFill>
              </a:defRPr>
            </a:lvl5pPr>
            <a:lvl6pPr marL="3023692" indent="0">
              <a:buNone/>
              <a:defRPr sz="2116">
                <a:solidFill>
                  <a:schemeClr val="tx1">
                    <a:tint val="75000"/>
                  </a:schemeClr>
                </a:solidFill>
              </a:defRPr>
            </a:lvl6pPr>
            <a:lvl7pPr marL="3628431" indent="0">
              <a:buNone/>
              <a:defRPr sz="2116">
                <a:solidFill>
                  <a:schemeClr val="tx1">
                    <a:tint val="75000"/>
                  </a:schemeClr>
                </a:solidFill>
              </a:defRPr>
            </a:lvl7pPr>
            <a:lvl8pPr marL="4233169" indent="0">
              <a:buNone/>
              <a:defRPr sz="2116">
                <a:solidFill>
                  <a:schemeClr val="tx1">
                    <a:tint val="75000"/>
                  </a:schemeClr>
                </a:solidFill>
              </a:defRPr>
            </a:lvl8pPr>
            <a:lvl9pPr marL="4837908" indent="0">
              <a:buNone/>
              <a:defRPr sz="211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4F6D1-73A6-E48C-487F-51D1F43F898D}"/>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5" name="Footer Placeholder 4">
            <a:extLst>
              <a:ext uri="{FF2B5EF4-FFF2-40B4-BE49-F238E27FC236}">
                <a16:creationId xmlns:a16="http://schemas.microsoft.com/office/drawing/2014/main" id="{7804B123-BBDC-7C57-F06F-D8A6E9DB5A9D}"/>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4E7811-9E67-76B8-31CA-74AAF90D32B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472249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4/9/2026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75691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4/9/2026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59773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4/9/2026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2207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4/9/2026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0228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54014-7CD6-056F-70CC-F9DA3BCF8C6B}"/>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D66FE0-0B81-B884-CEBC-A3A74AF428B2}"/>
              </a:ext>
            </a:extLst>
          </p:cNvPr>
          <p:cNvSpPr>
            <a:spLocks noGrp="1"/>
          </p:cNvSpPr>
          <p:nvPr>
            <p:ph sz="half" idx="1"/>
          </p:nvPr>
        </p:nvSpPr>
        <p:spPr>
          <a:xfrm>
            <a:off x="838200" y="1824741"/>
            <a:ext cx="51562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3FECD7-C5C0-1A73-F1C7-4C64B4579DF3}"/>
              </a:ext>
            </a:extLst>
          </p:cNvPr>
          <p:cNvSpPr>
            <a:spLocks noGrp="1"/>
          </p:cNvSpPr>
          <p:nvPr>
            <p:ph sz="half" idx="2"/>
          </p:nvPr>
        </p:nvSpPr>
        <p:spPr>
          <a:xfrm>
            <a:off x="6197600" y="1824741"/>
            <a:ext cx="51562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93966-1A53-A95D-BAC4-C013CE600261}"/>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6" name="Footer Placeholder 5">
            <a:extLst>
              <a:ext uri="{FF2B5EF4-FFF2-40B4-BE49-F238E27FC236}">
                <a16:creationId xmlns:a16="http://schemas.microsoft.com/office/drawing/2014/main" id="{0276D914-CB0D-8907-F037-A546651EFD4D}"/>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06D778-B1E8-5510-A930-2AE75ABFE814}"/>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77979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41CF-969E-D3E8-09E3-9FF349386DFB}"/>
              </a:ext>
            </a:extLst>
          </p:cNvPr>
          <p:cNvSpPr>
            <a:spLocks noGrp="1"/>
          </p:cNvSpPr>
          <p:nvPr>
            <p:ph type="title"/>
          </p:nvPr>
        </p:nvSpPr>
        <p:spPr>
          <a:xfrm>
            <a:off x="840317" y="365369"/>
            <a:ext cx="10515600" cy="132498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066B02-E302-1BF8-1DEB-08FD25789E99}"/>
              </a:ext>
            </a:extLst>
          </p:cNvPr>
          <p:cNvSpPr>
            <a:spLocks noGrp="1"/>
          </p:cNvSpPr>
          <p:nvPr>
            <p:ph type="body" idx="1"/>
          </p:nvPr>
        </p:nvSpPr>
        <p:spPr>
          <a:xfrm>
            <a:off x="840318" y="1681954"/>
            <a:ext cx="5158316" cy="823128"/>
          </a:xfrm>
          <a:prstGeom prst="rect">
            <a:avLst/>
          </a:prstGeom>
        </p:spPr>
        <p:txBody>
          <a:bodyPr anchor="b"/>
          <a:lstStyle>
            <a:lvl1pPr marL="0" indent="0">
              <a:buNone/>
              <a:defRPr sz="3174" b="1"/>
            </a:lvl1pPr>
            <a:lvl2pPr marL="604738" indent="0">
              <a:buNone/>
              <a:defRPr sz="2645" b="1"/>
            </a:lvl2pPr>
            <a:lvl3pPr marL="1209477" indent="0">
              <a:buNone/>
              <a:defRPr sz="2381" b="1"/>
            </a:lvl3pPr>
            <a:lvl4pPr marL="1814215" indent="0">
              <a:buNone/>
              <a:defRPr sz="2116" b="1"/>
            </a:lvl4pPr>
            <a:lvl5pPr marL="2418954" indent="0">
              <a:buNone/>
              <a:defRPr sz="2116" b="1"/>
            </a:lvl5pPr>
            <a:lvl6pPr marL="3023692" indent="0">
              <a:buNone/>
              <a:defRPr sz="2116" b="1"/>
            </a:lvl6pPr>
            <a:lvl7pPr marL="3628431" indent="0">
              <a:buNone/>
              <a:defRPr sz="2116" b="1"/>
            </a:lvl7pPr>
            <a:lvl8pPr marL="4233169" indent="0">
              <a:buNone/>
              <a:defRPr sz="2116" b="1"/>
            </a:lvl8pPr>
            <a:lvl9pPr marL="4837908" indent="0">
              <a:buNone/>
              <a:defRPr sz="2116" b="1"/>
            </a:lvl9pPr>
          </a:lstStyle>
          <a:p>
            <a:pPr lvl="0"/>
            <a:r>
              <a:rPr lang="en-US"/>
              <a:t>Click to edit Master text styles</a:t>
            </a:r>
          </a:p>
        </p:txBody>
      </p:sp>
      <p:sp>
        <p:nvSpPr>
          <p:cNvPr id="4" name="Content Placeholder 3">
            <a:extLst>
              <a:ext uri="{FF2B5EF4-FFF2-40B4-BE49-F238E27FC236}">
                <a16:creationId xmlns:a16="http://schemas.microsoft.com/office/drawing/2014/main" id="{53D9B1A5-6D23-0FA0-14C0-E58D4D78E8A8}"/>
              </a:ext>
            </a:extLst>
          </p:cNvPr>
          <p:cNvSpPr>
            <a:spLocks noGrp="1"/>
          </p:cNvSpPr>
          <p:nvPr>
            <p:ph sz="half" idx="2"/>
          </p:nvPr>
        </p:nvSpPr>
        <p:spPr>
          <a:xfrm>
            <a:off x="840318" y="2505081"/>
            <a:ext cx="5158316" cy="36851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8F06EF-7099-A3C6-D612-8058011EAEA4}"/>
              </a:ext>
            </a:extLst>
          </p:cNvPr>
          <p:cNvSpPr>
            <a:spLocks noGrp="1"/>
          </p:cNvSpPr>
          <p:nvPr>
            <p:ph type="body" sz="quarter" idx="3"/>
          </p:nvPr>
        </p:nvSpPr>
        <p:spPr>
          <a:xfrm>
            <a:off x="6172200" y="1681954"/>
            <a:ext cx="5183717" cy="823128"/>
          </a:xfrm>
          <a:prstGeom prst="rect">
            <a:avLst/>
          </a:prstGeom>
        </p:spPr>
        <p:txBody>
          <a:bodyPr anchor="b"/>
          <a:lstStyle>
            <a:lvl1pPr marL="0" indent="0">
              <a:buNone/>
              <a:defRPr sz="3174" b="1"/>
            </a:lvl1pPr>
            <a:lvl2pPr marL="604738" indent="0">
              <a:buNone/>
              <a:defRPr sz="2645" b="1"/>
            </a:lvl2pPr>
            <a:lvl3pPr marL="1209477" indent="0">
              <a:buNone/>
              <a:defRPr sz="2381" b="1"/>
            </a:lvl3pPr>
            <a:lvl4pPr marL="1814215" indent="0">
              <a:buNone/>
              <a:defRPr sz="2116" b="1"/>
            </a:lvl4pPr>
            <a:lvl5pPr marL="2418954" indent="0">
              <a:buNone/>
              <a:defRPr sz="2116" b="1"/>
            </a:lvl5pPr>
            <a:lvl6pPr marL="3023692" indent="0">
              <a:buNone/>
              <a:defRPr sz="2116" b="1"/>
            </a:lvl6pPr>
            <a:lvl7pPr marL="3628431" indent="0">
              <a:buNone/>
              <a:defRPr sz="2116" b="1"/>
            </a:lvl7pPr>
            <a:lvl8pPr marL="4233169" indent="0">
              <a:buNone/>
              <a:defRPr sz="2116" b="1"/>
            </a:lvl8pPr>
            <a:lvl9pPr marL="4837908" indent="0">
              <a:buNone/>
              <a:defRPr sz="2116" b="1"/>
            </a:lvl9pPr>
          </a:lstStyle>
          <a:p>
            <a:pPr lvl="0"/>
            <a:r>
              <a:rPr lang="en-US"/>
              <a:t>Click to edit Master text styles</a:t>
            </a:r>
          </a:p>
        </p:txBody>
      </p:sp>
      <p:sp>
        <p:nvSpPr>
          <p:cNvPr id="6" name="Content Placeholder 5">
            <a:extLst>
              <a:ext uri="{FF2B5EF4-FFF2-40B4-BE49-F238E27FC236}">
                <a16:creationId xmlns:a16="http://schemas.microsoft.com/office/drawing/2014/main" id="{569A6A97-2EAF-E596-8841-5C17F2CD9166}"/>
              </a:ext>
            </a:extLst>
          </p:cNvPr>
          <p:cNvSpPr>
            <a:spLocks noGrp="1"/>
          </p:cNvSpPr>
          <p:nvPr>
            <p:ph sz="quarter" idx="4"/>
          </p:nvPr>
        </p:nvSpPr>
        <p:spPr>
          <a:xfrm>
            <a:off x="6172200" y="2505081"/>
            <a:ext cx="5183717" cy="36851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BE9F2E-14EF-39FE-84DC-A8877B5999AD}"/>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8" name="Footer Placeholder 7">
            <a:extLst>
              <a:ext uri="{FF2B5EF4-FFF2-40B4-BE49-F238E27FC236}">
                <a16:creationId xmlns:a16="http://schemas.microsoft.com/office/drawing/2014/main" id="{8C35BF01-E76A-5C58-633D-CEA7DA1994C5}"/>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C08D3F-BB8E-8AB9-60BA-1ADA74D0CC14}"/>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456014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D704-A40A-A626-8607-0AE419F87B4B}"/>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71D2B8-AF62-AB47-B16A-A15F57FB1478}"/>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4" name="Footer Placeholder 3">
            <a:extLst>
              <a:ext uri="{FF2B5EF4-FFF2-40B4-BE49-F238E27FC236}">
                <a16:creationId xmlns:a16="http://schemas.microsoft.com/office/drawing/2014/main" id="{42CCBBCF-705E-CA52-03DC-082EEBC8C0E1}"/>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67AD03F-0329-793D-9373-6D6775943ADC}"/>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274052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F1A31-213D-1EF2-C219-7A3D6386EA26}"/>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4/9/2026</a:t>
            </a:fld>
            <a:endParaRPr lang="en-US"/>
          </a:p>
        </p:txBody>
      </p:sp>
      <p:sp>
        <p:nvSpPr>
          <p:cNvPr id="3" name="Footer Placeholder 2">
            <a:extLst>
              <a:ext uri="{FF2B5EF4-FFF2-40B4-BE49-F238E27FC236}">
                <a16:creationId xmlns:a16="http://schemas.microsoft.com/office/drawing/2014/main" id="{2F37EB73-6019-FAA2-B4EE-A1E639D809C5}"/>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A9C74F-A849-F685-DBB8-579C63C1BB19}"/>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79797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51.xml"/><Relationship Id="rId7" Type="http://schemas.openxmlformats.org/officeDocument/2006/relationships/tags" Target="../tags/tag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image" Target="../media/image4.png"/><Relationship Id="rId4" Type="http://schemas.openxmlformats.org/officeDocument/2006/relationships/slideLayout" Target="../slideLayouts/slideLayout52.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97408C2-7906-0AAE-5A01-8EB57A1B8B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1148" y="222138"/>
            <a:ext cx="1496049" cy="1496049"/>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3439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09477" rtl="0" eaLnBrk="1" latinLnBrk="0" hangingPunct="1">
        <a:lnSpc>
          <a:spcPct val="90000"/>
        </a:lnSpc>
        <a:spcBef>
          <a:spcPct val="0"/>
        </a:spcBef>
        <a:buNone/>
        <a:defRPr sz="5820" kern="1200">
          <a:solidFill>
            <a:schemeClr val="tx1"/>
          </a:solidFill>
          <a:latin typeface="+mj-lt"/>
          <a:ea typeface="+mj-ea"/>
          <a:cs typeface="+mj-cs"/>
        </a:defRPr>
      </a:lvl1pPr>
    </p:titleStyle>
    <p:bodyStyle>
      <a:lvl1pPr marL="302369" indent="-302369" algn="l" defTabSz="1209477" rtl="0" eaLnBrk="1" latinLnBrk="0" hangingPunct="1">
        <a:lnSpc>
          <a:spcPct val="90000"/>
        </a:lnSpc>
        <a:spcBef>
          <a:spcPts val="1323"/>
        </a:spcBef>
        <a:buFont typeface="Arial" panose="020B0604020202020204" pitchFamily="34" charset="0"/>
        <a:buChar char="•"/>
        <a:defRPr sz="3704" kern="1200">
          <a:solidFill>
            <a:schemeClr val="tx1"/>
          </a:solidFill>
          <a:latin typeface="+mn-lt"/>
          <a:ea typeface="+mn-ea"/>
          <a:cs typeface="+mn-cs"/>
        </a:defRPr>
      </a:lvl1pPr>
      <a:lvl2pPr marL="907108" indent="-302369" algn="l" defTabSz="1209477" rtl="0" eaLnBrk="1" latinLnBrk="0" hangingPunct="1">
        <a:lnSpc>
          <a:spcPct val="90000"/>
        </a:lnSpc>
        <a:spcBef>
          <a:spcPts val="661"/>
        </a:spcBef>
        <a:buFont typeface="Arial" panose="020B0604020202020204" pitchFamily="34" charset="0"/>
        <a:buChar char="•"/>
        <a:defRPr sz="3174" kern="1200">
          <a:solidFill>
            <a:schemeClr val="tx1"/>
          </a:solidFill>
          <a:latin typeface="+mn-lt"/>
          <a:ea typeface="+mn-ea"/>
          <a:cs typeface="+mn-cs"/>
        </a:defRPr>
      </a:lvl2pPr>
      <a:lvl3pPr marL="1511846" indent="-302369" algn="l" defTabSz="1209477" rtl="0" eaLnBrk="1" latinLnBrk="0" hangingPunct="1">
        <a:lnSpc>
          <a:spcPct val="90000"/>
        </a:lnSpc>
        <a:spcBef>
          <a:spcPts val="661"/>
        </a:spcBef>
        <a:buFont typeface="Arial" panose="020B0604020202020204" pitchFamily="34" charset="0"/>
        <a:buChar char="•"/>
        <a:defRPr sz="2645" kern="1200">
          <a:solidFill>
            <a:schemeClr val="tx1"/>
          </a:solidFill>
          <a:latin typeface="+mn-lt"/>
          <a:ea typeface="+mn-ea"/>
          <a:cs typeface="+mn-cs"/>
        </a:defRPr>
      </a:lvl3pPr>
      <a:lvl4pPr marL="2116585"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4pPr>
      <a:lvl5pPr marL="2721323"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5pPr>
      <a:lvl6pPr marL="3326061"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6pPr>
      <a:lvl7pPr marL="3930800"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7pPr>
      <a:lvl8pPr marL="4535538"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8pPr>
      <a:lvl9pPr marL="5140277"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9pPr>
    </p:bodyStyle>
    <p:otherStyle>
      <a:defPPr>
        <a:defRPr lang="en-US"/>
      </a:defPPr>
      <a:lvl1pPr marL="0" algn="l" defTabSz="1209477" rtl="0" eaLnBrk="1" latinLnBrk="0" hangingPunct="1">
        <a:defRPr sz="2381" kern="1200">
          <a:solidFill>
            <a:schemeClr val="tx1"/>
          </a:solidFill>
          <a:latin typeface="+mn-lt"/>
          <a:ea typeface="+mn-ea"/>
          <a:cs typeface="+mn-cs"/>
        </a:defRPr>
      </a:lvl1pPr>
      <a:lvl2pPr marL="604738" algn="l" defTabSz="1209477" rtl="0" eaLnBrk="1" latinLnBrk="0" hangingPunct="1">
        <a:defRPr sz="2381" kern="1200">
          <a:solidFill>
            <a:schemeClr val="tx1"/>
          </a:solidFill>
          <a:latin typeface="+mn-lt"/>
          <a:ea typeface="+mn-ea"/>
          <a:cs typeface="+mn-cs"/>
        </a:defRPr>
      </a:lvl2pPr>
      <a:lvl3pPr marL="1209477" algn="l" defTabSz="1209477" rtl="0" eaLnBrk="1" latinLnBrk="0" hangingPunct="1">
        <a:defRPr sz="2381" kern="1200">
          <a:solidFill>
            <a:schemeClr val="tx1"/>
          </a:solidFill>
          <a:latin typeface="+mn-lt"/>
          <a:ea typeface="+mn-ea"/>
          <a:cs typeface="+mn-cs"/>
        </a:defRPr>
      </a:lvl3pPr>
      <a:lvl4pPr marL="1814215" algn="l" defTabSz="1209477" rtl="0" eaLnBrk="1" latinLnBrk="0" hangingPunct="1">
        <a:defRPr sz="2381" kern="1200">
          <a:solidFill>
            <a:schemeClr val="tx1"/>
          </a:solidFill>
          <a:latin typeface="+mn-lt"/>
          <a:ea typeface="+mn-ea"/>
          <a:cs typeface="+mn-cs"/>
        </a:defRPr>
      </a:lvl4pPr>
      <a:lvl5pPr marL="2418954" algn="l" defTabSz="1209477" rtl="0" eaLnBrk="1" latinLnBrk="0" hangingPunct="1">
        <a:defRPr sz="2381" kern="1200">
          <a:solidFill>
            <a:schemeClr val="tx1"/>
          </a:solidFill>
          <a:latin typeface="+mn-lt"/>
          <a:ea typeface="+mn-ea"/>
          <a:cs typeface="+mn-cs"/>
        </a:defRPr>
      </a:lvl5pPr>
      <a:lvl6pPr marL="3023692" algn="l" defTabSz="1209477" rtl="0" eaLnBrk="1" latinLnBrk="0" hangingPunct="1">
        <a:defRPr sz="2381" kern="1200">
          <a:solidFill>
            <a:schemeClr val="tx1"/>
          </a:solidFill>
          <a:latin typeface="+mn-lt"/>
          <a:ea typeface="+mn-ea"/>
          <a:cs typeface="+mn-cs"/>
        </a:defRPr>
      </a:lvl6pPr>
      <a:lvl7pPr marL="3628431" algn="l" defTabSz="1209477" rtl="0" eaLnBrk="1" latinLnBrk="0" hangingPunct="1">
        <a:defRPr sz="2381" kern="1200">
          <a:solidFill>
            <a:schemeClr val="tx1"/>
          </a:solidFill>
          <a:latin typeface="+mn-lt"/>
          <a:ea typeface="+mn-ea"/>
          <a:cs typeface="+mn-cs"/>
        </a:defRPr>
      </a:lvl7pPr>
      <a:lvl8pPr marL="4233169" algn="l" defTabSz="1209477" rtl="0" eaLnBrk="1" latinLnBrk="0" hangingPunct="1">
        <a:defRPr sz="2381" kern="1200">
          <a:solidFill>
            <a:schemeClr val="tx1"/>
          </a:solidFill>
          <a:latin typeface="+mn-lt"/>
          <a:ea typeface="+mn-ea"/>
          <a:cs typeface="+mn-cs"/>
        </a:defRPr>
      </a:lvl8pPr>
      <a:lvl9pPr marL="4837908" algn="l" defTabSz="1209477" rtl="0" eaLnBrk="1" latinLnBrk="0" hangingPunct="1">
        <a:defRPr sz="238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25299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09477" rtl="0" eaLnBrk="1" latinLnBrk="0" hangingPunct="1">
        <a:lnSpc>
          <a:spcPct val="90000"/>
        </a:lnSpc>
        <a:spcBef>
          <a:spcPct val="0"/>
        </a:spcBef>
        <a:buNone/>
        <a:defRPr sz="5820" kern="1200">
          <a:solidFill>
            <a:schemeClr val="tx1"/>
          </a:solidFill>
          <a:latin typeface="+mj-lt"/>
          <a:ea typeface="+mj-ea"/>
          <a:cs typeface="+mj-cs"/>
        </a:defRPr>
      </a:lvl1pPr>
    </p:titleStyle>
    <p:bodyStyle>
      <a:lvl1pPr marL="302369" indent="-302369" algn="l" defTabSz="1209477" rtl="0" eaLnBrk="1" latinLnBrk="0" hangingPunct="1">
        <a:lnSpc>
          <a:spcPct val="90000"/>
        </a:lnSpc>
        <a:spcBef>
          <a:spcPts val="1323"/>
        </a:spcBef>
        <a:buFont typeface="Arial" panose="020B0604020202020204" pitchFamily="34" charset="0"/>
        <a:buChar char="•"/>
        <a:defRPr sz="3704" kern="1200">
          <a:solidFill>
            <a:schemeClr val="tx1"/>
          </a:solidFill>
          <a:latin typeface="+mn-lt"/>
          <a:ea typeface="+mn-ea"/>
          <a:cs typeface="+mn-cs"/>
        </a:defRPr>
      </a:lvl1pPr>
      <a:lvl2pPr marL="907108" indent="-302369" algn="l" defTabSz="1209477" rtl="0" eaLnBrk="1" latinLnBrk="0" hangingPunct="1">
        <a:lnSpc>
          <a:spcPct val="90000"/>
        </a:lnSpc>
        <a:spcBef>
          <a:spcPts val="661"/>
        </a:spcBef>
        <a:buFont typeface="Arial" panose="020B0604020202020204" pitchFamily="34" charset="0"/>
        <a:buChar char="•"/>
        <a:defRPr sz="3174" kern="1200">
          <a:solidFill>
            <a:schemeClr val="tx1"/>
          </a:solidFill>
          <a:latin typeface="+mn-lt"/>
          <a:ea typeface="+mn-ea"/>
          <a:cs typeface="+mn-cs"/>
        </a:defRPr>
      </a:lvl2pPr>
      <a:lvl3pPr marL="1511846" indent="-302369" algn="l" defTabSz="1209477" rtl="0" eaLnBrk="1" latinLnBrk="0" hangingPunct="1">
        <a:lnSpc>
          <a:spcPct val="90000"/>
        </a:lnSpc>
        <a:spcBef>
          <a:spcPts val="661"/>
        </a:spcBef>
        <a:buFont typeface="Arial" panose="020B0604020202020204" pitchFamily="34" charset="0"/>
        <a:buChar char="•"/>
        <a:defRPr sz="2645" kern="1200">
          <a:solidFill>
            <a:schemeClr val="tx1"/>
          </a:solidFill>
          <a:latin typeface="+mn-lt"/>
          <a:ea typeface="+mn-ea"/>
          <a:cs typeface="+mn-cs"/>
        </a:defRPr>
      </a:lvl3pPr>
      <a:lvl4pPr marL="2116585"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4pPr>
      <a:lvl5pPr marL="2721323"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5pPr>
      <a:lvl6pPr marL="3326061"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6pPr>
      <a:lvl7pPr marL="3930800"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7pPr>
      <a:lvl8pPr marL="4535538"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8pPr>
      <a:lvl9pPr marL="5140277"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9pPr>
    </p:bodyStyle>
    <p:otherStyle>
      <a:defPPr>
        <a:defRPr lang="en-US"/>
      </a:defPPr>
      <a:lvl1pPr marL="0" algn="l" defTabSz="1209477" rtl="0" eaLnBrk="1" latinLnBrk="0" hangingPunct="1">
        <a:defRPr sz="2381" kern="1200">
          <a:solidFill>
            <a:schemeClr val="tx1"/>
          </a:solidFill>
          <a:latin typeface="+mn-lt"/>
          <a:ea typeface="+mn-ea"/>
          <a:cs typeface="+mn-cs"/>
        </a:defRPr>
      </a:lvl1pPr>
      <a:lvl2pPr marL="604738" algn="l" defTabSz="1209477" rtl="0" eaLnBrk="1" latinLnBrk="0" hangingPunct="1">
        <a:defRPr sz="2381" kern="1200">
          <a:solidFill>
            <a:schemeClr val="tx1"/>
          </a:solidFill>
          <a:latin typeface="+mn-lt"/>
          <a:ea typeface="+mn-ea"/>
          <a:cs typeface="+mn-cs"/>
        </a:defRPr>
      </a:lvl2pPr>
      <a:lvl3pPr marL="1209477" algn="l" defTabSz="1209477" rtl="0" eaLnBrk="1" latinLnBrk="0" hangingPunct="1">
        <a:defRPr sz="2381" kern="1200">
          <a:solidFill>
            <a:schemeClr val="tx1"/>
          </a:solidFill>
          <a:latin typeface="+mn-lt"/>
          <a:ea typeface="+mn-ea"/>
          <a:cs typeface="+mn-cs"/>
        </a:defRPr>
      </a:lvl3pPr>
      <a:lvl4pPr marL="1814215" algn="l" defTabSz="1209477" rtl="0" eaLnBrk="1" latinLnBrk="0" hangingPunct="1">
        <a:defRPr sz="2381" kern="1200">
          <a:solidFill>
            <a:schemeClr val="tx1"/>
          </a:solidFill>
          <a:latin typeface="+mn-lt"/>
          <a:ea typeface="+mn-ea"/>
          <a:cs typeface="+mn-cs"/>
        </a:defRPr>
      </a:lvl4pPr>
      <a:lvl5pPr marL="2418954" algn="l" defTabSz="1209477" rtl="0" eaLnBrk="1" latinLnBrk="0" hangingPunct="1">
        <a:defRPr sz="2381" kern="1200">
          <a:solidFill>
            <a:schemeClr val="tx1"/>
          </a:solidFill>
          <a:latin typeface="+mn-lt"/>
          <a:ea typeface="+mn-ea"/>
          <a:cs typeface="+mn-cs"/>
        </a:defRPr>
      </a:lvl5pPr>
      <a:lvl6pPr marL="3023692" algn="l" defTabSz="1209477" rtl="0" eaLnBrk="1" latinLnBrk="0" hangingPunct="1">
        <a:defRPr sz="2381" kern="1200">
          <a:solidFill>
            <a:schemeClr val="tx1"/>
          </a:solidFill>
          <a:latin typeface="+mn-lt"/>
          <a:ea typeface="+mn-ea"/>
          <a:cs typeface="+mn-cs"/>
        </a:defRPr>
      </a:lvl6pPr>
      <a:lvl7pPr marL="3628431" algn="l" defTabSz="1209477" rtl="0" eaLnBrk="1" latinLnBrk="0" hangingPunct="1">
        <a:defRPr sz="2381" kern="1200">
          <a:solidFill>
            <a:schemeClr val="tx1"/>
          </a:solidFill>
          <a:latin typeface="+mn-lt"/>
          <a:ea typeface="+mn-ea"/>
          <a:cs typeface="+mn-cs"/>
        </a:defRPr>
      </a:lvl7pPr>
      <a:lvl8pPr marL="4233169" algn="l" defTabSz="1209477" rtl="0" eaLnBrk="1" latinLnBrk="0" hangingPunct="1">
        <a:defRPr sz="2381" kern="1200">
          <a:solidFill>
            <a:schemeClr val="tx1"/>
          </a:solidFill>
          <a:latin typeface="+mn-lt"/>
          <a:ea typeface="+mn-ea"/>
          <a:cs typeface="+mn-cs"/>
        </a:defRPr>
      </a:lvl8pPr>
      <a:lvl9pPr marL="4837908" algn="l" defTabSz="1209477" rtl="0" eaLnBrk="1" latinLnBrk="0" hangingPunct="1">
        <a:defRPr sz="23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8343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09477" rtl="0" eaLnBrk="1" latinLnBrk="0" hangingPunct="1">
        <a:lnSpc>
          <a:spcPct val="90000"/>
        </a:lnSpc>
        <a:spcBef>
          <a:spcPct val="0"/>
        </a:spcBef>
        <a:buNone/>
        <a:defRPr sz="5820" kern="1200">
          <a:solidFill>
            <a:schemeClr val="tx1"/>
          </a:solidFill>
          <a:latin typeface="+mj-lt"/>
          <a:ea typeface="+mj-ea"/>
          <a:cs typeface="+mj-cs"/>
        </a:defRPr>
      </a:lvl1pPr>
    </p:titleStyle>
    <p:bodyStyle>
      <a:lvl1pPr marL="302369" indent="-302369" algn="l" defTabSz="1209477" rtl="0" eaLnBrk="1" latinLnBrk="0" hangingPunct="1">
        <a:lnSpc>
          <a:spcPct val="90000"/>
        </a:lnSpc>
        <a:spcBef>
          <a:spcPts val="1323"/>
        </a:spcBef>
        <a:buFont typeface="Arial" panose="020B0604020202020204" pitchFamily="34" charset="0"/>
        <a:buChar char="•"/>
        <a:defRPr sz="3704" kern="1200">
          <a:solidFill>
            <a:schemeClr val="tx1"/>
          </a:solidFill>
          <a:latin typeface="+mn-lt"/>
          <a:ea typeface="+mn-ea"/>
          <a:cs typeface="+mn-cs"/>
        </a:defRPr>
      </a:lvl1pPr>
      <a:lvl2pPr marL="907108" indent="-302369" algn="l" defTabSz="1209477" rtl="0" eaLnBrk="1" latinLnBrk="0" hangingPunct="1">
        <a:lnSpc>
          <a:spcPct val="90000"/>
        </a:lnSpc>
        <a:spcBef>
          <a:spcPts val="661"/>
        </a:spcBef>
        <a:buFont typeface="Arial" panose="020B0604020202020204" pitchFamily="34" charset="0"/>
        <a:buChar char="•"/>
        <a:defRPr sz="3174" kern="1200">
          <a:solidFill>
            <a:schemeClr val="tx1"/>
          </a:solidFill>
          <a:latin typeface="+mn-lt"/>
          <a:ea typeface="+mn-ea"/>
          <a:cs typeface="+mn-cs"/>
        </a:defRPr>
      </a:lvl2pPr>
      <a:lvl3pPr marL="1511846" indent="-302369" algn="l" defTabSz="1209477" rtl="0" eaLnBrk="1" latinLnBrk="0" hangingPunct="1">
        <a:lnSpc>
          <a:spcPct val="90000"/>
        </a:lnSpc>
        <a:spcBef>
          <a:spcPts val="661"/>
        </a:spcBef>
        <a:buFont typeface="Arial" panose="020B0604020202020204" pitchFamily="34" charset="0"/>
        <a:buChar char="•"/>
        <a:defRPr sz="2645" kern="1200">
          <a:solidFill>
            <a:schemeClr val="tx1"/>
          </a:solidFill>
          <a:latin typeface="+mn-lt"/>
          <a:ea typeface="+mn-ea"/>
          <a:cs typeface="+mn-cs"/>
        </a:defRPr>
      </a:lvl3pPr>
      <a:lvl4pPr marL="2116585"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4pPr>
      <a:lvl5pPr marL="2721323"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5pPr>
      <a:lvl6pPr marL="3326061"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6pPr>
      <a:lvl7pPr marL="3930800"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7pPr>
      <a:lvl8pPr marL="4535538"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8pPr>
      <a:lvl9pPr marL="5140277"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9pPr>
    </p:bodyStyle>
    <p:otherStyle>
      <a:defPPr>
        <a:defRPr lang="en-US"/>
      </a:defPPr>
      <a:lvl1pPr marL="0" algn="l" defTabSz="1209477" rtl="0" eaLnBrk="1" latinLnBrk="0" hangingPunct="1">
        <a:defRPr sz="2381" kern="1200">
          <a:solidFill>
            <a:schemeClr val="tx1"/>
          </a:solidFill>
          <a:latin typeface="+mn-lt"/>
          <a:ea typeface="+mn-ea"/>
          <a:cs typeface="+mn-cs"/>
        </a:defRPr>
      </a:lvl1pPr>
      <a:lvl2pPr marL="604738" algn="l" defTabSz="1209477" rtl="0" eaLnBrk="1" latinLnBrk="0" hangingPunct="1">
        <a:defRPr sz="2381" kern="1200">
          <a:solidFill>
            <a:schemeClr val="tx1"/>
          </a:solidFill>
          <a:latin typeface="+mn-lt"/>
          <a:ea typeface="+mn-ea"/>
          <a:cs typeface="+mn-cs"/>
        </a:defRPr>
      </a:lvl2pPr>
      <a:lvl3pPr marL="1209477" algn="l" defTabSz="1209477" rtl="0" eaLnBrk="1" latinLnBrk="0" hangingPunct="1">
        <a:defRPr sz="2381" kern="1200">
          <a:solidFill>
            <a:schemeClr val="tx1"/>
          </a:solidFill>
          <a:latin typeface="+mn-lt"/>
          <a:ea typeface="+mn-ea"/>
          <a:cs typeface="+mn-cs"/>
        </a:defRPr>
      </a:lvl3pPr>
      <a:lvl4pPr marL="1814215" algn="l" defTabSz="1209477" rtl="0" eaLnBrk="1" latinLnBrk="0" hangingPunct="1">
        <a:defRPr sz="2381" kern="1200">
          <a:solidFill>
            <a:schemeClr val="tx1"/>
          </a:solidFill>
          <a:latin typeface="+mn-lt"/>
          <a:ea typeface="+mn-ea"/>
          <a:cs typeface="+mn-cs"/>
        </a:defRPr>
      </a:lvl4pPr>
      <a:lvl5pPr marL="2418954" algn="l" defTabSz="1209477" rtl="0" eaLnBrk="1" latinLnBrk="0" hangingPunct="1">
        <a:defRPr sz="2381" kern="1200">
          <a:solidFill>
            <a:schemeClr val="tx1"/>
          </a:solidFill>
          <a:latin typeface="+mn-lt"/>
          <a:ea typeface="+mn-ea"/>
          <a:cs typeface="+mn-cs"/>
        </a:defRPr>
      </a:lvl5pPr>
      <a:lvl6pPr marL="3023692" algn="l" defTabSz="1209477" rtl="0" eaLnBrk="1" latinLnBrk="0" hangingPunct="1">
        <a:defRPr sz="2381" kern="1200">
          <a:solidFill>
            <a:schemeClr val="tx1"/>
          </a:solidFill>
          <a:latin typeface="+mn-lt"/>
          <a:ea typeface="+mn-ea"/>
          <a:cs typeface="+mn-cs"/>
        </a:defRPr>
      </a:lvl6pPr>
      <a:lvl7pPr marL="3628431" algn="l" defTabSz="1209477" rtl="0" eaLnBrk="1" latinLnBrk="0" hangingPunct="1">
        <a:defRPr sz="2381" kern="1200">
          <a:solidFill>
            <a:schemeClr val="tx1"/>
          </a:solidFill>
          <a:latin typeface="+mn-lt"/>
          <a:ea typeface="+mn-ea"/>
          <a:cs typeface="+mn-cs"/>
        </a:defRPr>
      </a:lvl7pPr>
      <a:lvl8pPr marL="4233169" algn="l" defTabSz="1209477" rtl="0" eaLnBrk="1" latinLnBrk="0" hangingPunct="1">
        <a:defRPr sz="2381" kern="1200">
          <a:solidFill>
            <a:schemeClr val="tx1"/>
          </a:solidFill>
          <a:latin typeface="+mn-lt"/>
          <a:ea typeface="+mn-ea"/>
          <a:cs typeface="+mn-cs"/>
        </a:defRPr>
      </a:lvl8pPr>
      <a:lvl9pPr marL="4837908" algn="l" defTabSz="1209477" rtl="0" eaLnBrk="1" latinLnBrk="0" hangingPunct="1">
        <a:defRPr sz="238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C7F35341-36A7-E0AF-292F-60355A6ADC3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148" y="222138"/>
            <a:ext cx="1496049" cy="1496049"/>
          </a:xfrm>
          <a:prstGeom prst="rect">
            <a:avLst/>
          </a:prstGeom>
        </p:spPr>
      </p:pic>
    </p:spTree>
    <p:extLst>
      <p:ext uri="{BB962C8B-B14F-4D97-AF65-F5344CB8AC3E}">
        <p14:creationId xmlns:p14="http://schemas.microsoft.com/office/powerpoint/2010/main" val="116650443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9887523A-567D-536D-316F-72BCD2E207D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4/9/2026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6BED32C-99F4-162E-D47D-A40A00EEED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21861" y="7218378"/>
            <a:ext cx="3757422" cy="3757422"/>
          </a:xfrm>
          <a:prstGeom prst="rect">
            <a:avLst/>
          </a:prstGeom>
        </p:spPr>
      </p:pic>
      <p:pic>
        <p:nvPicPr>
          <p:cNvPr id="18" name="Picture 17">
            <a:extLst>
              <a:ext uri="{FF2B5EF4-FFF2-40B4-BE49-F238E27FC236}">
                <a16:creationId xmlns:a16="http://schemas.microsoft.com/office/drawing/2014/main" id="{4E8838B3-56CD-604D-AB73-C9F83FA164E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59889" y="1744433"/>
            <a:ext cx="3757422" cy="3757422"/>
          </a:xfrm>
          <a:prstGeom prst="rect">
            <a:avLst/>
          </a:prstGeom>
        </p:spPr>
      </p:pic>
    </p:spTree>
    <p:extLst>
      <p:ext uri="{BB962C8B-B14F-4D97-AF65-F5344CB8AC3E}">
        <p14:creationId xmlns:p14="http://schemas.microsoft.com/office/powerpoint/2010/main" val="201999611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9.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6A3DBFC-B35A-070E-F92F-4CE8784D926A}"/>
              </a:ext>
            </a:extLst>
          </p:cNvPr>
          <p:cNvGrpSpPr/>
          <p:nvPr/>
        </p:nvGrpSpPr>
        <p:grpSpPr>
          <a:xfrm>
            <a:off x="3403851" y="888515"/>
            <a:ext cx="8286060" cy="4722195"/>
            <a:chOff x="445476" y="1389316"/>
            <a:chExt cx="5595816" cy="1183157"/>
          </a:xfrm>
        </p:grpSpPr>
        <p:sp>
          <p:nvSpPr>
            <p:cNvPr id="3" name="Rectangle: Rounded Corners 7">
              <a:extLst>
                <a:ext uri="{FF2B5EF4-FFF2-40B4-BE49-F238E27FC236}">
                  <a16:creationId xmlns:a16="http://schemas.microsoft.com/office/drawing/2014/main" id="{9B5F1E1B-ADB9-0021-BABD-B8EF9042FA05}"/>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4738" eaLnBrk="1" fontAlgn="auto" hangingPunct="1">
                <a:spcBef>
                  <a:spcPts val="0"/>
                </a:spcBef>
                <a:spcAft>
                  <a:spcPts val="0"/>
                </a:spcAft>
              </a:pPr>
              <a:endParaRPr lang="en-US" sz="2381">
                <a:solidFill>
                  <a:prstClr val="white"/>
                </a:solidFill>
                <a:latin typeface="Calibri" panose="020F0502020204030204"/>
              </a:endParaRPr>
            </a:p>
          </p:txBody>
        </p:sp>
        <p:sp>
          <p:nvSpPr>
            <p:cNvPr id="4" name="Rectangle: Rounded Corners 8">
              <a:extLst>
                <a:ext uri="{FF2B5EF4-FFF2-40B4-BE49-F238E27FC236}">
                  <a16:creationId xmlns:a16="http://schemas.microsoft.com/office/drawing/2014/main" id="{FAD08E19-A378-FD13-04B5-0A7F0D692464}"/>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04738" eaLnBrk="1" fontAlgn="auto" hangingPunct="1">
                <a:spcBef>
                  <a:spcPts val="0"/>
                </a:spcBef>
                <a:spcAft>
                  <a:spcPts val="0"/>
                </a:spcAft>
              </a:pPr>
              <a:endParaRPr lang="en-US" sz="3704" b="1" dirty="0">
                <a:solidFill>
                  <a:srgbClr val="002060"/>
                </a:solidFill>
                <a:latin typeface="Calibri" panose="020F0502020204030204"/>
              </a:endParaRPr>
            </a:p>
            <a:p>
              <a:pPr algn="just" defTabSz="604738" eaLnBrk="1" fontAlgn="auto" hangingPunct="1">
                <a:spcBef>
                  <a:spcPts val="0"/>
                </a:spcBef>
                <a:spcAft>
                  <a:spcPts val="0"/>
                </a:spcAft>
              </a:pPr>
              <a:endParaRPr lang="en-US" sz="3704" b="1" dirty="0">
                <a:solidFill>
                  <a:srgbClr val="002060"/>
                </a:solidFill>
                <a:latin typeface="Calibri" panose="020F0502020204030204"/>
              </a:endParaRPr>
            </a:p>
            <a:p>
              <a:pPr algn="just" defTabSz="604738" eaLnBrk="1" fontAlgn="auto" hangingPunct="1">
                <a:spcBef>
                  <a:spcPts val="0"/>
                </a:spcBef>
                <a:spcAft>
                  <a:spcPts val="0"/>
                </a:spcAft>
              </a:pPr>
              <a:endParaRPr lang="en-US" sz="3704" b="1" dirty="0">
                <a:solidFill>
                  <a:srgbClr val="002060"/>
                </a:solidFill>
                <a:latin typeface="Calibri" panose="020F0502020204030204"/>
              </a:endParaRPr>
            </a:p>
            <a:p>
              <a:pPr algn="just" defTabSz="604738" eaLnBrk="1" fontAlgn="auto" hangingPunct="1">
                <a:spcBef>
                  <a:spcPts val="0"/>
                </a:spcBef>
                <a:spcAft>
                  <a:spcPts val="0"/>
                </a:spcAft>
              </a:pPr>
              <a:r>
                <a:rPr lang="en-US" sz="3704" b="1" dirty="0">
                  <a:solidFill>
                    <a:srgbClr val="002060"/>
                  </a:solidFill>
                  <a:latin typeface="Calibri" panose="020F0502020204030204"/>
                </a:rPr>
                <a:t> </a:t>
              </a:r>
            </a:p>
            <a:p>
              <a:pPr algn="ctr" defTabSz="604738" eaLnBrk="1" fontAlgn="auto" hangingPunct="1">
                <a:spcBef>
                  <a:spcPts val="0"/>
                </a:spcBef>
                <a:spcAft>
                  <a:spcPts val="0"/>
                </a:spcAft>
              </a:pPr>
              <a:endParaRPr lang="en-US" sz="3704" dirty="0">
                <a:solidFill>
                  <a:prstClr val="black"/>
                </a:solidFill>
                <a:latin typeface="Calibri" panose="020F0502020204030204"/>
              </a:endParaRPr>
            </a:p>
            <a:p>
              <a:pPr algn="ctr" defTabSz="604738" eaLnBrk="1" fontAlgn="auto" hangingPunct="1">
                <a:spcBef>
                  <a:spcPts val="0"/>
                </a:spcBef>
                <a:spcAft>
                  <a:spcPts val="0"/>
                </a:spcAft>
              </a:pPr>
              <a:endParaRPr lang="en-US" sz="3704" dirty="0">
                <a:solidFill>
                  <a:prstClr val="black"/>
                </a:solidFill>
                <a:latin typeface="Calibri" panose="020F0502020204030204"/>
              </a:endParaRPr>
            </a:p>
            <a:p>
              <a:pPr algn="ctr" defTabSz="604738" eaLnBrk="1" fontAlgn="auto" hangingPunct="1">
                <a:spcBef>
                  <a:spcPts val="0"/>
                </a:spcBef>
                <a:spcAft>
                  <a:spcPts val="0"/>
                </a:spcAft>
              </a:pPr>
              <a:endParaRPr lang="en-US" sz="3704" dirty="0">
                <a:solidFill>
                  <a:prstClr val="black"/>
                </a:solidFill>
                <a:latin typeface="Calibri" panose="020F0502020204030204"/>
              </a:endParaRPr>
            </a:p>
            <a:p>
              <a:pPr algn="ctr" defTabSz="604738" eaLnBrk="1" fontAlgn="auto" hangingPunct="1">
                <a:spcBef>
                  <a:spcPts val="0"/>
                </a:spcBef>
                <a:spcAft>
                  <a:spcPts val="0"/>
                </a:spcAft>
              </a:pPr>
              <a:endParaRPr lang="en-US" sz="3704" dirty="0">
                <a:solidFill>
                  <a:prstClr val="black"/>
                </a:solidFill>
                <a:latin typeface="Calibri" panose="020F0502020204030204"/>
              </a:endParaRPr>
            </a:p>
            <a:p>
              <a:pPr algn="ctr" defTabSz="604738" eaLnBrk="1" fontAlgn="auto" hangingPunct="1">
                <a:spcBef>
                  <a:spcPts val="0"/>
                </a:spcBef>
                <a:spcAft>
                  <a:spcPts val="0"/>
                </a:spcAft>
              </a:pPr>
              <a:endParaRPr lang="en-US" sz="3704" dirty="0">
                <a:solidFill>
                  <a:prstClr val="black"/>
                </a:solidFill>
                <a:latin typeface="Calibri" panose="020F0502020204030204"/>
              </a:endParaRPr>
            </a:p>
          </p:txBody>
        </p:sp>
      </p:grpSp>
      <p:sp>
        <p:nvSpPr>
          <p:cNvPr id="12" name="Hộp Văn bản 11">
            <a:extLst>
              <a:ext uri="{FF2B5EF4-FFF2-40B4-BE49-F238E27FC236}">
                <a16:creationId xmlns:a16="http://schemas.microsoft.com/office/drawing/2014/main" id="{452900F5-DDED-2F83-B02A-4900CBF6E30A}"/>
              </a:ext>
            </a:extLst>
          </p:cNvPr>
          <p:cNvSpPr txBox="1"/>
          <p:nvPr/>
        </p:nvSpPr>
        <p:spPr>
          <a:xfrm>
            <a:off x="3792640" y="1166121"/>
            <a:ext cx="7436568" cy="646331"/>
          </a:xfrm>
          <a:prstGeom prst="rect">
            <a:avLst/>
          </a:prstGeom>
          <a:noFill/>
        </p:spPr>
        <p:txBody>
          <a:bodyPr wrap="square" rtlCol="0">
            <a:spAutoFit/>
          </a:bodyPr>
          <a:lstStyle/>
          <a:p>
            <a:pPr algn="ctr" defTabSz="604738" eaLnBrk="1" fontAlgn="auto" hangingPunct="1">
              <a:spcBef>
                <a:spcPts val="0"/>
              </a:spcBef>
              <a:spcAft>
                <a:spcPts val="0"/>
              </a:spcAft>
            </a:pPr>
            <a:r>
              <a:rPr lang="en-US" sz="3600" dirty="0" err="1">
                <a:solidFill>
                  <a:prstClr val="black"/>
                </a:solidFill>
                <a:latin typeface="+mn-lt"/>
              </a:rPr>
              <a:t>Thứ</a:t>
            </a:r>
            <a:r>
              <a:rPr lang="en-US" sz="3600" dirty="0">
                <a:solidFill>
                  <a:prstClr val="black"/>
                </a:solidFill>
                <a:latin typeface="+mn-lt"/>
              </a:rPr>
              <a:t> … </a:t>
            </a:r>
            <a:r>
              <a:rPr lang="en-US" sz="3600" dirty="0" err="1">
                <a:solidFill>
                  <a:prstClr val="black"/>
                </a:solidFill>
                <a:latin typeface="+mn-lt"/>
              </a:rPr>
              <a:t>ngày</a:t>
            </a:r>
            <a:r>
              <a:rPr lang="en-US" sz="3600" dirty="0">
                <a:solidFill>
                  <a:prstClr val="black"/>
                </a:solidFill>
                <a:latin typeface="+mn-lt"/>
              </a:rPr>
              <a:t> … </a:t>
            </a:r>
            <a:r>
              <a:rPr lang="en-US" sz="3600" dirty="0" err="1">
                <a:solidFill>
                  <a:prstClr val="black"/>
                </a:solidFill>
                <a:latin typeface="+mn-lt"/>
              </a:rPr>
              <a:t>tháng</a:t>
            </a:r>
            <a:r>
              <a:rPr lang="en-US" sz="3600" dirty="0">
                <a:solidFill>
                  <a:prstClr val="black"/>
                </a:solidFill>
                <a:latin typeface="+mn-lt"/>
              </a:rPr>
              <a:t> … </a:t>
            </a:r>
            <a:r>
              <a:rPr lang="en-US" sz="3600" dirty="0" err="1">
                <a:solidFill>
                  <a:prstClr val="black"/>
                </a:solidFill>
                <a:latin typeface="+mn-lt"/>
              </a:rPr>
              <a:t>năm</a:t>
            </a:r>
            <a:r>
              <a:rPr lang="en-US" sz="3600" dirty="0">
                <a:solidFill>
                  <a:prstClr val="black"/>
                </a:solidFill>
                <a:latin typeface="+mn-lt"/>
              </a:rPr>
              <a:t> …</a:t>
            </a:r>
          </a:p>
        </p:txBody>
      </p:sp>
      <p:pic>
        <p:nvPicPr>
          <p:cNvPr id="9" name="Hình ảnh 8" descr="Ảnh có chứa cây, hoa&#10;&#10;Mô tả được tạo tự động">
            <a:extLst>
              <a:ext uri="{FF2B5EF4-FFF2-40B4-BE49-F238E27FC236}">
                <a16:creationId xmlns:a16="http://schemas.microsoft.com/office/drawing/2014/main" id="{17BB965E-3099-5469-A180-06CB257F9090}"/>
              </a:ext>
            </a:extLst>
          </p:cNvPr>
          <p:cNvPicPr>
            <a:picLocks noChangeAspect="1"/>
          </p:cNvPicPr>
          <p:nvPr/>
        </p:nvPicPr>
        <p:blipFill rotWithShape="1">
          <a:blip r:embed="rId3">
            <a:extLst>
              <a:ext uri="{28A0092B-C50C-407E-A947-70E740481C1C}">
                <a14:useLocalDpi xmlns:a14="http://schemas.microsoft.com/office/drawing/2010/main" val="0"/>
              </a:ext>
            </a:extLst>
          </a:blip>
          <a:srcRect l="10516" t="6266" r="49200" b="12659"/>
          <a:stretch/>
        </p:blipFill>
        <p:spPr>
          <a:xfrm>
            <a:off x="9186890" y="3629193"/>
            <a:ext cx="3345150" cy="378699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2A47366F-756D-5C0A-B5CA-B9DE7243B4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1125" y="1897311"/>
            <a:ext cx="5080667" cy="874762"/>
          </a:xfrm>
          <a:prstGeom prst="rect">
            <a:avLst/>
          </a:prstGeom>
        </p:spPr>
      </p:pic>
      <p:pic>
        <p:nvPicPr>
          <p:cNvPr id="6" name="Picture 5">
            <a:extLst>
              <a:ext uri="{FF2B5EF4-FFF2-40B4-BE49-F238E27FC236}">
                <a16:creationId xmlns:a16="http://schemas.microsoft.com/office/drawing/2014/main" id="{30720527-1740-EBA2-9FA5-DBA4AC12E767}"/>
              </a:ext>
            </a:extLst>
          </p:cNvPr>
          <p:cNvPicPr>
            <a:picLocks noChangeAspect="1"/>
          </p:cNvPicPr>
          <p:nvPr/>
        </p:nvPicPr>
        <p:blipFill>
          <a:blip r:embed="rId5"/>
          <a:stretch>
            <a:fillRect/>
          </a:stretch>
        </p:blipFill>
        <p:spPr>
          <a:xfrm rot="19439796">
            <a:off x="3521260" y="2318282"/>
            <a:ext cx="2186586" cy="966933"/>
          </a:xfrm>
          <a:prstGeom prst="rect">
            <a:avLst/>
          </a:prstGeom>
        </p:spPr>
      </p:pic>
      <p:pic>
        <p:nvPicPr>
          <p:cNvPr id="7" name="Picture 6">
            <a:extLst>
              <a:ext uri="{FF2B5EF4-FFF2-40B4-BE49-F238E27FC236}">
                <a16:creationId xmlns:a16="http://schemas.microsoft.com/office/drawing/2014/main" id="{15199106-48AC-64E1-20BC-9A35AE5AE58E}"/>
              </a:ext>
            </a:extLst>
          </p:cNvPr>
          <p:cNvPicPr>
            <a:picLocks noChangeAspect="1"/>
          </p:cNvPicPr>
          <p:nvPr/>
        </p:nvPicPr>
        <p:blipFill>
          <a:blip r:embed="rId6"/>
          <a:stretch>
            <a:fillRect/>
          </a:stretch>
        </p:blipFill>
        <p:spPr>
          <a:xfrm>
            <a:off x="4591926" y="2698177"/>
            <a:ext cx="6151397" cy="1499746"/>
          </a:xfrm>
          <a:prstGeom prst="rect">
            <a:avLst/>
          </a:prstGeom>
        </p:spPr>
      </p:pic>
    </p:spTree>
    <p:extLst>
      <p:ext uri="{BB962C8B-B14F-4D97-AF65-F5344CB8AC3E}">
        <p14:creationId xmlns:p14="http://schemas.microsoft.com/office/powerpoint/2010/main" val="1416142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9AEA5298-D63B-08DB-97AD-A7D6217B6B99}"/>
              </a:ext>
            </a:extLst>
          </p:cNvPr>
          <p:cNvSpPr txBox="1"/>
          <p:nvPr/>
        </p:nvSpPr>
        <p:spPr>
          <a:xfrm>
            <a:off x="2986000" y="1898902"/>
            <a:ext cx="6220000" cy="1557991"/>
          </a:xfrm>
          <a:prstGeom prst="rect">
            <a:avLst/>
          </a:prstGeom>
          <a:noFill/>
        </p:spPr>
        <p:txBody>
          <a:bodyPr wrap="square" rtlCol="0">
            <a:spAutoFit/>
          </a:bodyPr>
          <a:lstStyle/>
          <a:p>
            <a:pPr algn="ctr" defTabSz="604738" eaLnBrk="1" fontAlgn="auto" hangingPunct="1">
              <a:spcBef>
                <a:spcPts val="0"/>
              </a:spcBef>
              <a:spcAft>
                <a:spcPts val="0"/>
              </a:spcAft>
            </a:pPr>
            <a:r>
              <a:rPr lang="en-US" sz="4762" b="1" dirty="0">
                <a:ln w="0"/>
                <a:solidFill>
                  <a:srgbClr val="002060"/>
                </a:solidFill>
                <a:effectLst>
                  <a:outerShdw blurRad="38100" dist="25400" dir="5400000" algn="ctr" rotWithShape="0">
                    <a:srgbClr val="6E747A">
                      <a:alpha val="43000"/>
                    </a:srgbClr>
                  </a:outerShdw>
                </a:effectLst>
                <a:latin typeface="+mn-lt"/>
              </a:rPr>
              <a:t>1. </a:t>
            </a:r>
            <a:r>
              <a:rPr lang="en-US" sz="4762" b="1" dirty="0" err="1">
                <a:ln w="0"/>
                <a:solidFill>
                  <a:srgbClr val="002060"/>
                </a:solidFill>
                <a:effectLst>
                  <a:outerShdw blurRad="38100" dist="25400" dir="5400000" algn="ctr" rotWithShape="0">
                    <a:srgbClr val="6E747A">
                      <a:alpha val="43000"/>
                    </a:srgbClr>
                  </a:outerShdw>
                </a:effectLst>
                <a:latin typeface="+mn-lt"/>
              </a:rPr>
              <a:t>Chơi</a:t>
            </a:r>
            <a:r>
              <a:rPr lang="en-US" sz="4762" b="1" dirty="0">
                <a:ln w="0"/>
                <a:solidFill>
                  <a:srgbClr val="002060"/>
                </a:solidFill>
                <a:effectLst>
                  <a:outerShdw blurRad="38100" dist="25400" dir="5400000" algn="ctr" rotWithShape="0">
                    <a:srgbClr val="6E747A">
                      <a:alpha val="43000"/>
                    </a:srgbClr>
                  </a:outerShdw>
                </a:effectLst>
                <a:latin typeface="+mn-lt"/>
              </a:rPr>
              <a:t> </a:t>
            </a:r>
            <a:r>
              <a:rPr lang="en-US" sz="4762" b="1" dirty="0" err="1">
                <a:ln w="0"/>
                <a:solidFill>
                  <a:srgbClr val="002060"/>
                </a:solidFill>
                <a:effectLst>
                  <a:outerShdw blurRad="38100" dist="25400" dir="5400000" algn="ctr" rotWithShape="0">
                    <a:srgbClr val="6E747A">
                      <a:alpha val="43000"/>
                    </a:srgbClr>
                  </a:outerShdw>
                </a:effectLst>
                <a:latin typeface="+mn-lt"/>
              </a:rPr>
              <a:t>trò</a:t>
            </a:r>
            <a:r>
              <a:rPr lang="en-US" sz="4762" b="1" dirty="0">
                <a:ln w="0"/>
                <a:solidFill>
                  <a:srgbClr val="002060"/>
                </a:solidFill>
                <a:effectLst>
                  <a:outerShdw blurRad="38100" dist="25400" dir="5400000" algn="ctr" rotWithShape="0">
                    <a:srgbClr val="6E747A">
                      <a:alpha val="43000"/>
                    </a:srgbClr>
                  </a:outerShdw>
                </a:effectLst>
                <a:latin typeface="+mn-lt"/>
              </a:rPr>
              <a:t> </a:t>
            </a:r>
            <a:r>
              <a:rPr lang="en-US" sz="4762" b="1" dirty="0" err="1">
                <a:ln w="0"/>
                <a:solidFill>
                  <a:srgbClr val="002060"/>
                </a:solidFill>
                <a:effectLst>
                  <a:outerShdw blurRad="38100" dist="25400" dir="5400000" algn="ctr" rotWithShape="0">
                    <a:srgbClr val="6E747A">
                      <a:alpha val="43000"/>
                    </a:srgbClr>
                  </a:outerShdw>
                </a:effectLst>
                <a:latin typeface="+mn-lt"/>
              </a:rPr>
              <a:t>chơi</a:t>
            </a:r>
            <a:r>
              <a:rPr lang="en-US" sz="4762" b="1" dirty="0">
                <a:ln w="0"/>
                <a:solidFill>
                  <a:srgbClr val="002060"/>
                </a:solidFill>
                <a:effectLst>
                  <a:outerShdw blurRad="38100" dist="25400" dir="5400000" algn="ctr" rotWithShape="0">
                    <a:srgbClr val="6E747A">
                      <a:alpha val="43000"/>
                    </a:srgbClr>
                  </a:outerShdw>
                </a:effectLst>
                <a:latin typeface="+mn-lt"/>
              </a:rPr>
              <a:t> “</a:t>
            </a:r>
            <a:r>
              <a:rPr lang="en-US" sz="4762" b="1" dirty="0" err="1">
                <a:ln w="0"/>
                <a:solidFill>
                  <a:srgbClr val="002060"/>
                </a:solidFill>
                <a:effectLst>
                  <a:outerShdw blurRad="38100" dist="25400" dir="5400000" algn="ctr" rotWithShape="0">
                    <a:srgbClr val="6E747A">
                      <a:alpha val="43000"/>
                    </a:srgbClr>
                  </a:outerShdw>
                </a:effectLst>
                <a:latin typeface="+mn-lt"/>
              </a:rPr>
              <a:t>Nên</a:t>
            </a:r>
            <a:r>
              <a:rPr lang="en-US" sz="4762" b="1" dirty="0">
                <a:ln w="0"/>
                <a:solidFill>
                  <a:srgbClr val="002060"/>
                </a:solidFill>
                <a:effectLst>
                  <a:outerShdw blurRad="38100" dist="25400" dir="5400000" algn="ctr" rotWithShape="0">
                    <a:srgbClr val="6E747A">
                      <a:alpha val="43000"/>
                    </a:srgbClr>
                  </a:outerShdw>
                </a:effectLst>
                <a:latin typeface="+mn-lt"/>
              </a:rPr>
              <a:t> hay </a:t>
            </a:r>
            <a:r>
              <a:rPr lang="en-US" sz="4762" b="1" dirty="0" err="1">
                <a:ln w="0"/>
                <a:solidFill>
                  <a:srgbClr val="002060"/>
                </a:solidFill>
                <a:effectLst>
                  <a:outerShdw blurRad="38100" dist="25400" dir="5400000" algn="ctr" rotWithShape="0">
                    <a:srgbClr val="6E747A">
                      <a:alpha val="43000"/>
                    </a:srgbClr>
                  </a:outerShdw>
                </a:effectLst>
                <a:latin typeface="+mn-lt"/>
              </a:rPr>
              <a:t>không</a:t>
            </a:r>
            <a:r>
              <a:rPr lang="en-US" sz="4762" b="1" dirty="0">
                <a:ln w="0"/>
                <a:solidFill>
                  <a:srgbClr val="002060"/>
                </a:solidFill>
                <a:effectLst>
                  <a:outerShdw blurRad="38100" dist="25400" dir="5400000" algn="ctr" rotWithShape="0">
                    <a:srgbClr val="6E747A">
                      <a:alpha val="43000"/>
                    </a:srgbClr>
                  </a:outerShdw>
                </a:effectLst>
                <a:latin typeface="+mn-lt"/>
              </a:rPr>
              <a:t> </a:t>
            </a:r>
            <a:r>
              <a:rPr lang="en-US" sz="4762" b="1" dirty="0" err="1">
                <a:ln w="0"/>
                <a:solidFill>
                  <a:srgbClr val="002060"/>
                </a:solidFill>
                <a:effectLst>
                  <a:outerShdw blurRad="38100" dist="25400" dir="5400000" algn="ctr" rotWithShape="0">
                    <a:srgbClr val="6E747A">
                      <a:alpha val="43000"/>
                    </a:srgbClr>
                  </a:outerShdw>
                </a:effectLst>
                <a:latin typeface="+mn-lt"/>
              </a:rPr>
              <a:t>nên</a:t>
            </a:r>
            <a:r>
              <a:rPr lang="en-US" sz="4762" b="1" dirty="0">
                <a:ln w="0"/>
                <a:solidFill>
                  <a:srgbClr val="002060"/>
                </a:solidFill>
                <a:effectLst>
                  <a:outerShdw blurRad="38100" dist="25400" dir="5400000" algn="ctr" rotWithShape="0">
                    <a:srgbClr val="6E747A">
                      <a:alpha val="43000"/>
                    </a:srgbClr>
                  </a:outerShdw>
                </a:effectLst>
                <a:latin typeface="+mn-lt"/>
              </a:rPr>
              <a:t>”</a:t>
            </a:r>
          </a:p>
        </p:txBody>
      </p:sp>
    </p:spTree>
    <p:extLst>
      <p:ext uri="{BB962C8B-B14F-4D97-AF65-F5344CB8AC3E}">
        <p14:creationId xmlns:p14="http://schemas.microsoft.com/office/powerpoint/2010/main" val="2545876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Graphic 2">
            <a:extLst>
              <a:ext uri="{FF2B5EF4-FFF2-40B4-BE49-F238E27FC236}">
                <a16:creationId xmlns:a16="http://schemas.microsoft.com/office/drawing/2014/main" id="{E49C3EF5-C6CC-4851-A82A-F9800903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110892"/>
            <a:ext cx="2774950" cy="28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340B2447-CB3E-4B6F-BF0D-932E7194F7F5}"/>
              </a:ext>
            </a:extLst>
          </p:cNvPr>
          <p:cNvGrpSpPr>
            <a:grpSpLocks/>
          </p:cNvGrpSpPr>
          <p:nvPr/>
        </p:nvGrpSpPr>
        <p:grpSpPr bwMode="auto">
          <a:xfrm>
            <a:off x="-87312" y="69849"/>
            <a:ext cx="12212636" cy="3902076"/>
            <a:chOff x="-86754" y="118164"/>
            <a:chExt cx="12006077" cy="2966273"/>
          </a:xfrm>
        </p:grpSpPr>
        <p:sp>
          <p:nvSpPr>
            <p:cNvPr id="29" name="Rectangle: Rounded Corners 28">
              <a:extLst>
                <a:ext uri="{FF2B5EF4-FFF2-40B4-BE49-F238E27FC236}">
                  <a16:creationId xmlns:a16="http://schemas.microsoft.com/office/drawing/2014/main" id="{A2AB67F8-89C6-496A-BAE1-C71969C5A952}"/>
                </a:ext>
              </a:extLst>
            </p:cNvPr>
            <p:cNvSpPr/>
            <p:nvPr/>
          </p:nvSpPr>
          <p:spPr>
            <a:xfrm>
              <a:off x="597397" y="122992"/>
              <a:ext cx="11321926" cy="2961445"/>
            </a:xfrm>
            <a:prstGeom prst="roundRect">
              <a:avLst/>
            </a:prstGeom>
            <a:solidFill>
              <a:schemeClr val="bg1">
                <a:alpha val="70000"/>
              </a:schemeClr>
            </a:solidFill>
            <a:ln w="38100">
              <a:solidFill>
                <a:srgbClr val="002060"/>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ctr">
                <a:lnSpc>
                  <a:spcPct val="120000"/>
                </a:lnSpc>
                <a:spcBef>
                  <a:spcPts val="0"/>
                </a:spcBef>
                <a:spcAft>
                  <a:spcPts val="0"/>
                </a:spcAft>
              </a:pPr>
              <a:r>
                <a:rPr lang="nl-NL" sz="4000" b="1" u="sng" dirty="0">
                  <a:solidFill>
                    <a:srgbClr val="FF0000"/>
                  </a:solidFill>
                  <a:ea typeface="Times New Roman" panose="02020603050405020304" pitchFamily="18" charset="0"/>
                  <a:cs typeface="Times New Roman" panose="02020603050405020304" pitchFamily="18" charset="0"/>
                </a:rPr>
                <a:t>L</a:t>
              </a:r>
              <a:r>
                <a:rPr lang="nl-NL" sz="4000" b="1" u="sng" dirty="0">
                  <a:solidFill>
                    <a:srgbClr val="FF0000"/>
                  </a:solidFill>
                  <a:effectLst/>
                  <a:ea typeface="Times New Roman" panose="02020603050405020304" pitchFamily="18" charset="0"/>
                  <a:cs typeface="Times New Roman" panose="02020603050405020304" pitchFamily="18" charset="0"/>
                </a:rPr>
                <a:t>uật chơi:</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a typeface="Times New Roman" panose="02020603050405020304" pitchFamily="18" charset="0"/>
                  <a:cs typeface="Times New Roman" panose="02020603050405020304" pitchFamily="18" charset="0"/>
                </a:rPr>
                <a:t>M</a:t>
              </a:r>
              <a:r>
                <a:rPr lang="nl-NL" sz="2600" b="1" dirty="0">
                  <a:solidFill>
                    <a:srgbClr val="002060"/>
                  </a:solidFill>
                  <a:effectLst/>
                  <a:ea typeface="Times New Roman" panose="02020603050405020304" pitchFamily="18" charset="0"/>
                  <a:cs typeface="Times New Roman" panose="02020603050405020304" pitchFamily="18" charset="0"/>
                </a:rPr>
                <a:t>ột bạn lên bảng bốc thăm 1 hành vi ứng xử với cảnh quan thiên nhiên cho sẵn như: Vứt rác bừa bãi, Nhặt rác bảo vào thùng; Vẽ bậy lên tường,...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Sau khi bốc thăm xong, bạn đó sẽ diễn tả hành vi đó bằng các hành động của mình.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Cả lớp ngồi dưới quan sát và đưa ra phán đoán của mình. </a:t>
              </a:r>
              <a:r>
                <a:rPr lang="nl-NL" sz="2600" b="1" dirty="0">
                  <a:solidFill>
                    <a:srgbClr val="002060"/>
                  </a:solidFill>
                  <a:ea typeface="Times New Roman" panose="02020603050405020304" pitchFamily="18" charset="0"/>
                  <a:cs typeface="Times New Roman" panose="02020603050405020304" pitchFamily="18" charset="0"/>
                </a:rPr>
                <a:t>Giơ biểu tượng mặt cười, mặt mếu thể hiện sự đồng tình hoặc phản đối.</a:t>
              </a:r>
              <a:endParaRPr lang="nl-NL" sz="2600" b="1" dirty="0">
                <a:solidFill>
                  <a:srgbClr val="002060"/>
                </a:solidFill>
                <a:effectLst/>
                <a:ea typeface="Times New Roman" panose="02020603050405020304" pitchFamily="18" charset="0"/>
                <a:cs typeface="Times New Roman" panose="02020603050405020304" pitchFamily="18" charset="0"/>
              </a:endParaRPr>
            </a:p>
          </p:txBody>
        </p:sp>
        <p:pic>
          <p:nvPicPr>
            <p:cNvPr id="31749" name="Picture 29">
              <a:extLst>
                <a:ext uri="{FF2B5EF4-FFF2-40B4-BE49-F238E27FC236}">
                  <a16:creationId xmlns:a16="http://schemas.microsoft.com/office/drawing/2014/main" id="{23C7E060-965A-4E73-BCE6-CE8DC9B8C5B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754" y="118164"/>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A picture containing toy, doll, vector graphics&#10;&#10;Description automatically generated">
            <a:extLst>
              <a:ext uri="{FF2B5EF4-FFF2-40B4-BE49-F238E27FC236}">
                <a16:creationId xmlns:a16="http://schemas.microsoft.com/office/drawing/2014/main" id="{97590DDD-92CB-471E-9615-BEB4A6114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3959592"/>
            <a:ext cx="3302000" cy="289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5B90449B-C566-4DF6-90A4-CFC45806737B}"/>
              </a:ext>
            </a:extLst>
          </p:cNvPr>
          <p:cNvGrpSpPr>
            <a:grpSpLocks/>
          </p:cNvGrpSpPr>
          <p:nvPr/>
        </p:nvGrpSpPr>
        <p:grpSpPr bwMode="auto">
          <a:xfrm>
            <a:off x="463550" y="254000"/>
            <a:ext cx="9213850" cy="6136640"/>
            <a:chOff x="5610688" y="1031736"/>
            <a:chExt cx="5879305" cy="3980523"/>
          </a:xfrm>
        </p:grpSpPr>
        <p:sp>
          <p:nvSpPr>
            <p:cNvPr id="37968" name="Freeform: Shape 9">
              <a:extLst>
                <a:ext uri="{FF2B5EF4-FFF2-40B4-BE49-F238E27FC236}">
                  <a16:creationId xmlns:a16="http://schemas.microsoft.com/office/drawing/2014/main"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9" name="Freeform: Shape 11">
              <a:extLst>
                <a:ext uri="{FF2B5EF4-FFF2-40B4-BE49-F238E27FC236}">
                  <a16:creationId xmlns:a16="http://schemas.microsoft.com/office/drawing/2014/main"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nên:</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Vứt rác bừa bãi</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Vẽ bậy lên tường</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Giẫm cỏ, bẻ cành, hái hoa</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Nên</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Để rác đúng nơi quy định</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Tưới cây, bắt sâu cho cây thường xuyên</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Quét dọn lớp học sạch sẽ</a:t>
              </a:r>
            </a:p>
          </p:txBody>
        </p:sp>
        <p:grpSp>
          <p:nvGrpSpPr>
            <p:cNvPr id="16" name="Graphic 4">
              <a:extLst>
                <a:ext uri="{FF2B5EF4-FFF2-40B4-BE49-F238E27FC236}">
                  <a16:creationId xmlns:a16="http://schemas.microsoft.com/office/drawing/2014/main"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4" name="Group 23">
            <a:extLst>
              <a:ext uri="{FF2B5EF4-FFF2-40B4-BE49-F238E27FC236}">
                <a16:creationId xmlns:a16="http://schemas.microsoft.com/office/drawing/2014/main"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0" name="Freeform: Shape 102">
                  <a:extLst>
                    <a:ext uri="{FF2B5EF4-FFF2-40B4-BE49-F238E27FC236}">
                      <a16:creationId xmlns:a16="http://schemas.microsoft.com/office/drawing/2014/main"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1" name="Freeform: Shape 103">
                  <a:extLst>
                    <a:ext uri="{FF2B5EF4-FFF2-40B4-BE49-F238E27FC236}">
                      <a16:creationId xmlns:a16="http://schemas.microsoft.com/office/drawing/2014/main"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2" name="Freeform: Shape 104">
                  <a:extLst>
                    <a:ext uri="{FF2B5EF4-FFF2-40B4-BE49-F238E27FC236}">
                      <a16:creationId xmlns:a16="http://schemas.microsoft.com/office/drawing/2014/main"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3" name="Freeform: Shape 105">
                  <a:extLst>
                    <a:ext uri="{FF2B5EF4-FFF2-40B4-BE49-F238E27FC236}">
                      <a16:creationId xmlns:a16="http://schemas.microsoft.com/office/drawing/2014/main"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4" name="Freeform: Shape 106">
                  <a:extLst>
                    <a:ext uri="{FF2B5EF4-FFF2-40B4-BE49-F238E27FC236}">
                      <a16:creationId xmlns:a16="http://schemas.microsoft.com/office/drawing/2014/main"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5" name="Freeform: Shape 107">
                  <a:extLst>
                    <a:ext uri="{FF2B5EF4-FFF2-40B4-BE49-F238E27FC236}">
                      <a16:creationId xmlns:a16="http://schemas.microsoft.com/office/drawing/2014/main"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6" name="Freeform: Shape 108">
                  <a:extLst>
                    <a:ext uri="{FF2B5EF4-FFF2-40B4-BE49-F238E27FC236}">
                      <a16:creationId xmlns:a16="http://schemas.microsoft.com/office/drawing/2014/main"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7" name="Freeform: Shape 109">
                  <a:extLst>
                    <a:ext uri="{FF2B5EF4-FFF2-40B4-BE49-F238E27FC236}">
                      <a16:creationId xmlns:a16="http://schemas.microsoft.com/office/drawing/2014/main"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895" name="Freeform: Shape 27">
                <a:extLst>
                  <a:ext uri="{FF2B5EF4-FFF2-40B4-BE49-F238E27FC236}">
                    <a16:creationId xmlns:a16="http://schemas.microsoft.com/office/drawing/2014/main"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6" name="Freeform: Shape 28">
                <a:extLst>
                  <a:ext uri="{FF2B5EF4-FFF2-40B4-BE49-F238E27FC236}">
                    <a16:creationId xmlns:a16="http://schemas.microsoft.com/office/drawing/2014/main"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7" name="Freeform: Shape 29">
                <a:extLst>
                  <a:ext uri="{FF2B5EF4-FFF2-40B4-BE49-F238E27FC236}">
                    <a16:creationId xmlns:a16="http://schemas.microsoft.com/office/drawing/2014/main"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8" name="Freeform: Shape 30">
                <a:extLst>
                  <a:ext uri="{FF2B5EF4-FFF2-40B4-BE49-F238E27FC236}">
                    <a16:creationId xmlns:a16="http://schemas.microsoft.com/office/drawing/2014/main"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9" name="Freeform: Shape 31">
                <a:extLst>
                  <a:ext uri="{FF2B5EF4-FFF2-40B4-BE49-F238E27FC236}">
                    <a16:creationId xmlns:a16="http://schemas.microsoft.com/office/drawing/2014/main"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0" name="Freeform: Shape 32">
                <a:extLst>
                  <a:ext uri="{FF2B5EF4-FFF2-40B4-BE49-F238E27FC236}">
                    <a16:creationId xmlns:a16="http://schemas.microsoft.com/office/drawing/2014/main"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01" name="Graphic 4">
                <a:extLst>
                  <a:ext uri="{FF2B5EF4-FFF2-40B4-BE49-F238E27FC236}">
                    <a16:creationId xmlns:a16="http://schemas.microsoft.com/office/drawing/2014/main"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3" name="Freeform: Shape 95">
                    <a:extLst>
                      <a:ext uri="{FF2B5EF4-FFF2-40B4-BE49-F238E27FC236}">
                        <a16:creationId xmlns:a16="http://schemas.microsoft.com/office/drawing/2014/main"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4" name="Freeform: Shape 96">
                    <a:extLst>
                      <a:ext uri="{FF2B5EF4-FFF2-40B4-BE49-F238E27FC236}">
                        <a16:creationId xmlns:a16="http://schemas.microsoft.com/office/drawing/2014/main"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5" name="Freeform: Shape 97">
                    <a:extLst>
                      <a:ext uri="{FF2B5EF4-FFF2-40B4-BE49-F238E27FC236}">
                        <a16:creationId xmlns:a16="http://schemas.microsoft.com/office/drawing/2014/main"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6" name="Freeform: Shape 98">
                    <a:extLst>
                      <a:ext uri="{FF2B5EF4-FFF2-40B4-BE49-F238E27FC236}">
                        <a16:creationId xmlns:a16="http://schemas.microsoft.com/office/drawing/2014/main"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7" name="Freeform: Shape 99">
                    <a:extLst>
                      <a:ext uri="{FF2B5EF4-FFF2-40B4-BE49-F238E27FC236}">
                        <a16:creationId xmlns:a16="http://schemas.microsoft.com/office/drawing/2014/main"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8" name="Freeform: Shape 100">
                    <a:extLst>
                      <a:ext uri="{FF2B5EF4-FFF2-40B4-BE49-F238E27FC236}">
                        <a16:creationId xmlns:a16="http://schemas.microsoft.com/office/drawing/2014/main"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49" name="Freeform: Shape 91">
                  <a:extLst>
                    <a:ext uri="{FF2B5EF4-FFF2-40B4-BE49-F238E27FC236}">
                      <a16:creationId xmlns:a16="http://schemas.microsoft.com/office/drawing/2014/main"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0" name="Freeform: Shape 92">
                  <a:extLst>
                    <a:ext uri="{FF2B5EF4-FFF2-40B4-BE49-F238E27FC236}">
                      <a16:creationId xmlns:a16="http://schemas.microsoft.com/office/drawing/2014/main"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1" name="Freeform: Shape 93">
                  <a:extLst>
                    <a:ext uri="{FF2B5EF4-FFF2-40B4-BE49-F238E27FC236}">
                      <a16:creationId xmlns:a16="http://schemas.microsoft.com/office/drawing/2014/main"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37902" name="Graphic 4">
                <a:extLst>
                  <a:ext uri="{FF2B5EF4-FFF2-40B4-BE49-F238E27FC236}">
                    <a16:creationId xmlns:a16="http://schemas.microsoft.com/office/drawing/2014/main"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47" name="Freeform: Shape 89">
                    <a:extLst>
                      <a:ext uri="{FF2B5EF4-FFF2-40B4-BE49-F238E27FC236}">
                        <a16:creationId xmlns:a16="http://schemas.microsoft.com/office/drawing/2014/main"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37943" name="Graphic 4">
                  <a:extLst>
                    <a:ext uri="{FF2B5EF4-FFF2-40B4-BE49-F238E27FC236}">
                      <a16:creationId xmlns:a16="http://schemas.microsoft.com/office/drawing/2014/main"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45" name="Freeform: Shape 87">
                    <a:extLst>
                      <a:ext uri="{FF2B5EF4-FFF2-40B4-BE49-F238E27FC236}">
                        <a16:creationId xmlns:a16="http://schemas.microsoft.com/office/drawing/2014/main"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sp>
            <p:nvSpPr>
              <p:cNvPr id="37903" name="Freeform: Shape 35">
                <a:extLst>
                  <a:ext uri="{FF2B5EF4-FFF2-40B4-BE49-F238E27FC236}">
                    <a16:creationId xmlns:a16="http://schemas.microsoft.com/office/drawing/2014/main"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04" name="Graphic 4">
                <a:extLst>
                  <a:ext uri="{FF2B5EF4-FFF2-40B4-BE49-F238E27FC236}">
                    <a16:creationId xmlns:a16="http://schemas.microsoft.com/office/drawing/2014/main"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7932" name="Graphic 4">
                  <a:extLst>
                    <a:ext uri="{FF2B5EF4-FFF2-40B4-BE49-F238E27FC236}">
                      <a16:creationId xmlns:a16="http://schemas.microsoft.com/office/drawing/2014/main"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76" name="Graphic 4">
                    <a:extLst>
                      <a:ext uri="{FF2B5EF4-FFF2-40B4-BE49-F238E27FC236}">
                        <a16:creationId xmlns:a16="http://schemas.microsoft.com/office/drawing/2014/main"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7933" name="Graphic 4">
                  <a:extLst>
                    <a:ext uri="{FF2B5EF4-FFF2-40B4-BE49-F238E27FC236}">
                      <a16:creationId xmlns:a16="http://schemas.microsoft.com/office/drawing/2014/main"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72" name="Graphic 4">
                    <a:extLst>
                      <a:ext uri="{FF2B5EF4-FFF2-40B4-BE49-F238E27FC236}">
                        <a16:creationId xmlns:a16="http://schemas.microsoft.com/office/drawing/2014/main"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7934" name="Freeform: Shape 66">
                  <a:extLst>
                    <a:ext uri="{FF2B5EF4-FFF2-40B4-BE49-F238E27FC236}">
                      <a16:creationId xmlns:a16="http://schemas.microsoft.com/office/drawing/2014/main"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35" name="Graphic 4">
                  <a:extLst>
                    <a:ext uri="{FF2B5EF4-FFF2-40B4-BE49-F238E27FC236}">
                      <a16:creationId xmlns:a16="http://schemas.microsoft.com/office/drawing/2014/main"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37" name="Freeform: Shape 69">
                    <a:extLst>
                      <a:ext uri="{FF2B5EF4-FFF2-40B4-BE49-F238E27FC236}">
                        <a16:creationId xmlns:a16="http://schemas.microsoft.com/office/drawing/2014/main"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sp>
            <p:nvSpPr>
              <p:cNvPr id="37905" name="Freeform: Shape 37">
                <a:extLst>
                  <a:ext uri="{FF2B5EF4-FFF2-40B4-BE49-F238E27FC236}">
                    <a16:creationId xmlns:a16="http://schemas.microsoft.com/office/drawing/2014/main"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6" name="Freeform: Shape 38">
                <a:extLst>
                  <a:ext uri="{FF2B5EF4-FFF2-40B4-BE49-F238E27FC236}">
                    <a16:creationId xmlns:a16="http://schemas.microsoft.com/office/drawing/2014/main"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7" name="Freeform: Shape 39">
                <a:extLst>
                  <a:ext uri="{FF2B5EF4-FFF2-40B4-BE49-F238E27FC236}">
                    <a16:creationId xmlns:a16="http://schemas.microsoft.com/office/drawing/2014/main"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8" name="Freeform: Shape 40">
                <a:extLst>
                  <a:ext uri="{FF2B5EF4-FFF2-40B4-BE49-F238E27FC236}">
                    <a16:creationId xmlns:a16="http://schemas.microsoft.com/office/drawing/2014/main"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9" name="Freeform: Shape 41">
                <a:extLst>
                  <a:ext uri="{FF2B5EF4-FFF2-40B4-BE49-F238E27FC236}">
                    <a16:creationId xmlns:a16="http://schemas.microsoft.com/office/drawing/2014/main"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0" name="Freeform: Shape 42">
                <a:extLst>
                  <a:ext uri="{FF2B5EF4-FFF2-40B4-BE49-F238E27FC236}">
                    <a16:creationId xmlns:a16="http://schemas.microsoft.com/office/drawing/2014/main"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1" name="Freeform: Shape 43">
                <a:extLst>
                  <a:ext uri="{FF2B5EF4-FFF2-40B4-BE49-F238E27FC236}">
                    <a16:creationId xmlns:a16="http://schemas.microsoft.com/office/drawing/2014/main"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2" name="Freeform: Shape 44">
                <a:extLst>
                  <a:ext uri="{FF2B5EF4-FFF2-40B4-BE49-F238E27FC236}">
                    <a16:creationId xmlns:a16="http://schemas.microsoft.com/office/drawing/2014/main"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3" name="Freeform: Shape 45">
                <a:extLst>
                  <a:ext uri="{FF2B5EF4-FFF2-40B4-BE49-F238E27FC236}">
                    <a16:creationId xmlns:a16="http://schemas.microsoft.com/office/drawing/2014/main"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4" name="Freeform: Shape 46">
                <a:extLst>
                  <a:ext uri="{FF2B5EF4-FFF2-40B4-BE49-F238E27FC236}">
                    <a16:creationId xmlns:a16="http://schemas.microsoft.com/office/drawing/2014/main"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5" name="Freeform: Shape 47">
                <a:extLst>
                  <a:ext uri="{FF2B5EF4-FFF2-40B4-BE49-F238E27FC236}">
                    <a16:creationId xmlns:a16="http://schemas.microsoft.com/office/drawing/2014/main"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16" name="Graphic 4">
                <a:extLst>
                  <a:ext uri="{FF2B5EF4-FFF2-40B4-BE49-F238E27FC236}">
                    <a16:creationId xmlns:a16="http://schemas.microsoft.com/office/drawing/2014/main"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9" name="Freeform: Shape 61">
                  <a:extLst>
                    <a:ext uri="{FF2B5EF4-FFF2-40B4-BE49-F238E27FC236}">
                      <a16:creationId xmlns:a16="http://schemas.microsoft.com/office/drawing/2014/main"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30" name="Freeform: Shape 62">
                  <a:extLst>
                    <a:ext uri="{FF2B5EF4-FFF2-40B4-BE49-F238E27FC236}">
                      <a16:creationId xmlns:a16="http://schemas.microsoft.com/office/drawing/2014/main"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17" name="Freeform: Shape 49">
                <a:extLst>
                  <a:ext uri="{FF2B5EF4-FFF2-40B4-BE49-F238E27FC236}">
                    <a16:creationId xmlns:a16="http://schemas.microsoft.com/office/drawing/2014/main"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18" name="Graphic 4">
                <a:extLst>
                  <a:ext uri="{FF2B5EF4-FFF2-40B4-BE49-F238E27FC236}">
                    <a16:creationId xmlns:a16="http://schemas.microsoft.com/office/drawing/2014/main"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7" name="Freeform: Shape 59">
                    <a:extLst>
                      <a:ext uri="{FF2B5EF4-FFF2-40B4-BE49-F238E27FC236}">
                        <a16:creationId xmlns:a16="http://schemas.microsoft.com/office/drawing/2014/main"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25" name="Freeform: Shape 57">
                  <a:extLst>
                    <a:ext uri="{FF2B5EF4-FFF2-40B4-BE49-F238E27FC236}">
                      <a16:creationId xmlns:a16="http://schemas.microsoft.com/office/drawing/2014/main"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19" name="Freeform: Shape 51">
                <a:extLst>
                  <a:ext uri="{FF2B5EF4-FFF2-40B4-BE49-F238E27FC236}">
                    <a16:creationId xmlns:a16="http://schemas.microsoft.com/office/drawing/2014/main"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0" name="Freeform: Shape 52">
                <a:extLst>
                  <a:ext uri="{FF2B5EF4-FFF2-40B4-BE49-F238E27FC236}">
                    <a16:creationId xmlns:a16="http://schemas.microsoft.com/office/drawing/2014/main"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1" name="Freeform: Shape 53">
                <a:extLst>
                  <a:ext uri="{FF2B5EF4-FFF2-40B4-BE49-F238E27FC236}">
                    <a16:creationId xmlns:a16="http://schemas.microsoft.com/office/drawing/2014/main"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2" name="Freeform: Shape 54">
                <a:extLst>
                  <a:ext uri="{FF2B5EF4-FFF2-40B4-BE49-F238E27FC236}">
                    <a16:creationId xmlns:a16="http://schemas.microsoft.com/office/drawing/2014/main"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3" name="Freeform: Shape 55">
                <a:extLst>
                  <a:ext uri="{FF2B5EF4-FFF2-40B4-BE49-F238E27FC236}">
                    <a16:creationId xmlns:a16="http://schemas.microsoft.com/office/drawing/2014/main"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893" name="Freeform: Shape 25">
              <a:extLst>
                <a:ext uri="{FF2B5EF4-FFF2-40B4-BE49-F238E27FC236}">
                  <a16:creationId xmlns:a16="http://schemas.microsoft.com/office/drawing/2014/main"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2760469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a:extLst>
              <a:ext uri="{FF2B5EF4-FFF2-40B4-BE49-F238E27FC236}">
                <a16:creationId xmlns:a16="http://schemas.microsoft.com/office/drawing/2014/main" id="{4EBF287A-245E-4AD6-8AA0-9422104A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28600"/>
            <a:ext cx="12272963"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2">
            <a:extLst>
              <a:ext uri="{FF2B5EF4-FFF2-40B4-BE49-F238E27FC236}">
                <a16:creationId xmlns:a16="http://schemas.microsoft.com/office/drawing/2014/main" id="{6DF3C1DD-F389-418B-80E1-061EC81CA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3">
            <a:extLst>
              <a:ext uri="{FF2B5EF4-FFF2-40B4-BE49-F238E27FC236}">
                <a16:creationId xmlns:a16="http://schemas.microsoft.com/office/drawing/2014/main" id="{FECA7467-17B1-4018-8632-C9BF5B38B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5505450"/>
            <a:ext cx="10941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4">
            <a:extLst>
              <a:ext uri="{FF2B5EF4-FFF2-40B4-BE49-F238E27FC236}">
                <a16:creationId xmlns:a16="http://schemas.microsoft.com/office/drawing/2014/main" id="{EA47417A-E2CB-4F32-8D5A-5301E559D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74288"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Graphic 25">
            <a:extLst>
              <a:ext uri="{FF2B5EF4-FFF2-40B4-BE49-F238E27FC236}">
                <a16:creationId xmlns:a16="http://schemas.microsoft.com/office/drawing/2014/main" id="{5CE70C4B-F1E2-48F3-8B69-BC328DE29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28600"/>
            <a:ext cx="12503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5D033A54-572C-4D0B-BEE7-05DCDB2067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355850" y="2894013"/>
            <a:ext cx="23701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16493DCC-9F54-B502-61C2-0CA2288308C0}"/>
              </a:ext>
            </a:extLst>
          </p:cNvPr>
          <p:cNvSpPr txBox="1"/>
          <p:nvPr/>
        </p:nvSpPr>
        <p:spPr>
          <a:xfrm>
            <a:off x="4874342" y="1117184"/>
            <a:ext cx="5376278" cy="3416320"/>
          </a:xfrm>
          <a:prstGeom prst="rect">
            <a:avLst/>
          </a:prstGeom>
          <a:noFill/>
        </p:spPr>
        <p:txBody>
          <a:bodyPr wrap="square" rtlCol="0">
            <a:spAutoFit/>
          </a:bodyPr>
          <a:lstStyle/>
          <a:p>
            <a:pPr algn="ctr"/>
            <a:r>
              <a:rPr lang="en-US" sz="7200" b="1" dirty="0" err="1">
                <a:solidFill>
                  <a:schemeClr val="bg1"/>
                </a:solidFill>
                <a:latin typeface="+mn-lt"/>
              </a:rPr>
              <a:t>Giới</a:t>
            </a:r>
            <a:r>
              <a:rPr lang="en-US" sz="7200" b="1" dirty="0">
                <a:solidFill>
                  <a:schemeClr val="bg1"/>
                </a:solidFill>
                <a:latin typeface="+mn-lt"/>
              </a:rPr>
              <a:t> </a:t>
            </a:r>
            <a:r>
              <a:rPr lang="en-US" sz="7200" b="1" dirty="0" err="1">
                <a:solidFill>
                  <a:schemeClr val="bg1"/>
                </a:solidFill>
                <a:latin typeface="+mn-lt"/>
              </a:rPr>
              <a:t>thiệu</a:t>
            </a:r>
            <a:r>
              <a:rPr lang="en-US" sz="7200" b="1" dirty="0">
                <a:solidFill>
                  <a:schemeClr val="bg1"/>
                </a:solidFill>
                <a:latin typeface="+mn-lt"/>
              </a:rPr>
              <a:t> </a:t>
            </a:r>
            <a:r>
              <a:rPr lang="en-US" sz="7200" b="1" dirty="0" err="1">
                <a:solidFill>
                  <a:schemeClr val="bg1"/>
                </a:solidFill>
                <a:latin typeface="+mn-lt"/>
              </a:rPr>
              <a:t>sản</a:t>
            </a:r>
            <a:r>
              <a:rPr lang="en-US" sz="7200" b="1" dirty="0">
                <a:solidFill>
                  <a:schemeClr val="bg1"/>
                </a:solidFill>
                <a:latin typeface="+mn-lt"/>
              </a:rPr>
              <a:t> </a:t>
            </a:r>
            <a:r>
              <a:rPr lang="en-US" sz="7200" b="1" dirty="0" err="1">
                <a:solidFill>
                  <a:schemeClr val="bg1"/>
                </a:solidFill>
                <a:latin typeface="+mn-lt"/>
              </a:rPr>
              <a:t>phẩm</a:t>
            </a:r>
            <a:r>
              <a:rPr lang="en-US" sz="7200" b="1" dirty="0">
                <a:solidFill>
                  <a:schemeClr val="bg1"/>
                </a:solidFill>
                <a:latin typeface="+mn-lt"/>
              </a:rPr>
              <a:t> </a:t>
            </a:r>
            <a:r>
              <a:rPr lang="en-US" sz="7200" b="1" dirty="0" err="1">
                <a:solidFill>
                  <a:schemeClr val="bg1"/>
                </a:solidFill>
                <a:latin typeface="+mn-lt"/>
              </a:rPr>
              <a:t>của</a:t>
            </a:r>
            <a:r>
              <a:rPr lang="en-US" sz="7200" b="1" dirty="0">
                <a:solidFill>
                  <a:schemeClr val="bg1"/>
                </a:solidFill>
                <a:latin typeface="+mn-lt"/>
              </a:rPr>
              <a:t> </a:t>
            </a:r>
            <a:r>
              <a:rPr lang="en-US" sz="7200" b="1" dirty="0" err="1">
                <a:solidFill>
                  <a:schemeClr val="bg1"/>
                </a:solidFill>
                <a:latin typeface="+mn-lt"/>
              </a:rPr>
              <a:t>mình</a:t>
            </a:r>
            <a:endParaRPr lang="en-US" sz="7200" b="1"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id="{4C639560-7470-7D89-F5CD-5BA92C107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358" y="1320721"/>
            <a:ext cx="5727007" cy="4610726"/>
          </a:xfrm>
          <a:prstGeom prst="rect">
            <a:avLst/>
          </a:prstGeom>
        </p:spPr>
      </p:pic>
    </p:spTree>
    <p:extLst>
      <p:ext uri="{BB962C8B-B14F-4D97-AF65-F5344CB8AC3E}">
        <p14:creationId xmlns:p14="http://schemas.microsoft.com/office/powerpoint/2010/main" val="2826701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4" name="Group 73">
            <a:extLst>
              <a:ext uri="{FF2B5EF4-FFF2-40B4-BE49-F238E27FC236}">
                <a16:creationId xmlns:a16="http://schemas.microsoft.com/office/drawing/2014/main" id="{9B042D3C-F363-2DA8-77F3-640486EA9BF8}"/>
              </a:ext>
            </a:extLst>
          </p:cNvPr>
          <p:cNvGrpSpPr/>
          <p:nvPr/>
        </p:nvGrpSpPr>
        <p:grpSpPr>
          <a:xfrm>
            <a:off x="3283837" y="838383"/>
            <a:ext cx="5664583" cy="1846659"/>
            <a:chOff x="3887213" y="950342"/>
            <a:chExt cx="4404239" cy="1846659"/>
          </a:xfrm>
        </p:grpSpPr>
        <p:sp>
          <p:nvSpPr>
            <p:cNvPr id="72" name="TextBox 71">
              <a:extLst>
                <a:ext uri="{FF2B5EF4-FFF2-40B4-BE49-F238E27FC236}">
                  <a16:creationId xmlns:a16="http://schemas.microsoft.com/office/drawing/2014/main" id="{F637487D-C8AF-DA0A-FFB3-852B3C7C4D76}"/>
                </a:ext>
              </a:extLst>
            </p:cNvPr>
            <p:cNvSpPr txBox="1"/>
            <p:nvPr/>
          </p:nvSpPr>
          <p:spPr>
            <a:xfrm>
              <a:off x="3887213" y="950342"/>
              <a:ext cx="440423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240" normalizeH="0" baseline="0" noProof="0">
                  <a:ln w="101600">
                    <a:solidFill>
                      <a:srgbClr val="5E250C"/>
                    </a:solidFill>
                  </a:ln>
                  <a:gradFill>
                    <a:gsLst>
                      <a:gs pos="0">
                        <a:srgbClr val="79C737">
                          <a:lumMod val="94000"/>
                        </a:srgbClr>
                      </a:gs>
                      <a:gs pos="100000">
                        <a:srgbClr val="2B9D2C"/>
                      </a:gs>
                    </a:gsLst>
                    <a:lin ang="5400000" scaled="1"/>
                  </a:gradFill>
                  <a:effectLst/>
                  <a:uLnTx/>
                  <a:uFillTx/>
                  <a:latin typeface="#9Slide07 IcielCrocante" panose="02000000000000000000" pitchFamily="2" charset="-93"/>
                  <a:ea typeface="+mn-ea"/>
                  <a:cs typeface="+mn-cs"/>
                </a:rPr>
                <a:t>CUỘC PHIÊU LƯU CỦA</a:t>
              </a:r>
              <a:r>
                <a:rPr kumimoji="0" lang="vi-VN" sz="4800" b="0" i="0" u="none" strike="noStrike" kern="1200" cap="none" spc="240" normalizeH="0" baseline="0" noProof="0">
                  <a:ln w="101600">
                    <a:solidFill>
                      <a:srgbClr val="5E250C"/>
                    </a:solidFill>
                  </a:ln>
                  <a:gradFill>
                    <a:gsLst>
                      <a:gs pos="0">
                        <a:srgbClr val="79C737">
                          <a:lumMod val="94000"/>
                        </a:srgbClr>
                      </a:gs>
                      <a:gs pos="100000">
                        <a:srgbClr val="2B9D2C"/>
                      </a:gs>
                    </a:gsLst>
                    <a:lin ang="5400000" scaled="1"/>
                  </a:gradFill>
                  <a:effectLst/>
                  <a:uLnTx/>
                  <a:uFillTx/>
                  <a:latin typeface="#9Slide07 IcielCrocante" panose="02000000000000000000" pitchFamily="2" charset="-9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240" normalizeH="0" baseline="0" noProof="0">
                  <a:ln w="101600">
                    <a:solidFill>
                      <a:srgbClr val="5E250C"/>
                    </a:solidFill>
                  </a:ln>
                  <a:gradFill>
                    <a:gsLst>
                      <a:gs pos="0">
                        <a:srgbClr val="79C737">
                          <a:lumMod val="94000"/>
                        </a:srgbClr>
                      </a:gs>
                      <a:gs pos="100000">
                        <a:srgbClr val="2B9D2C"/>
                      </a:gs>
                    </a:gsLst>
                    <a:lin ang="5400000" scaled="1"/>
                  </a:gradFill>
                  <a:effectLst/>
                  <a:uLnTx/>
                  <a:uFillTx/>
                  <a:latin typeface="#9Slide07 IcielCrocante" panose="02000000000000000000" pitchFamily="2" charset="-93"/>
                  <a:ea typeface="+mn-ea"/>
                  <a:cs typeface="+mn-cs"/>
                </a:rPr>
                <a:t>TÁO ĐỎ</a:t>
              </a:r>
              <a:endParaRPr kumimoji="0" lang="en-US" sz="7200" b="0" i="0" u="none" strike="noStrike" kern="1200" cap="none" spc="240" normalizeH="0" baseline="0" noProof="0">
                <a:ln w="101600">
                  <a:solidFill>
                    <a:srgbClr val="5E250C"/>
                  </a:solidFill>
                </a:ln>
                <a:gradFill>
                  <a:gsLst>
                    <a:gs pos="0">
                      <a:srgbClr val="79C737">
                        <a:lumMod val="94000"/>
                      </a:srgbClr>
                    </a:gs>
                    <a:gs pos="100000">
                      <a:srgbClr val="2B9D2C"/>
                    </a:gs>
                  </a:gsLst>
                  <a:lin ang="5400000" scaled="1"/>
                </a:gradFill>
                <a:effectLst/>
                <a:uLnTx/>
                <a:uFillTx/>
                <a:latin typeface="#9Slide07 IcielCrocante" panose="02000000000000000000" pitchFamily="2" charset="-93"/>
                <a:ea typeface="+mn-ea"/>
                <a:cs typeface="+mn-cs"/>
              </a:endParaRPr>
            </a:p>
          </p:txBody>
        </p:sp>
        <p:sp>
          <p:nvSpPr>
            <p:cNvPr id="73" name="TextBox 72">
              <a:extLst>
                <a:ext uri="{FF2B5EF4-FFF2-40B4-BE49-F238E27FC236}">
                  <a16:creationId xmlns:a16="http://schemas.microsoft.com/office/drawing/2014/main" id="{E17DBE95-44BF-0EDE-9297-213681EE41CD}"/>
                </a:ext>
              </a:extLst>
            </p:cNvPr>
            <p:cNvSpPr txBox="1"/>
            <p:nvPr/>
          </p:nvSpPr>
          <p:spPr>
            <a:xfrm>
              <a:off x="3887214" y="950342"/>
              <a:ext cx="440423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240" normalizeH="0" baseline="0" noProof="0">
                  <a:ln>
                    <a:noFill/>
                  </a:ln>
                  <a:gradFill>
                    <a:gsLst>
                      <a:gs pos="18000">
                        <a:srgbClr val="96D462"/>
                      </a:gs>
                      <a:gs pos="100000">
                        <a:srgbClr val="2B9D2C"/>
                      </a:gs>
                    </a:gsLst>
                    <a:lin ang="5400000" scaled="1"/>
                  </a:gradFill>
                  <a:effectLst/>
                  <a:uLnTx/>
                  <a:uFillTx/>
                  <a:latin typeface="#9Slide07 IcielCrocante" panose="02000000000000000000" pitchFamily="2" charset="-93"/>
                  <a:ea typeface="+mn-ea"/>
                  <a:cs typeface="+mn-cs"/>
                </a:rPr>
                <a:t>CUỘC PHIÊU LƯU CỦA</a:t>
              </a:r>
              <a:r>
                <a:rPr kumimoji="0" lang="vi-VN" sz="4800" b="0" i="0" u="none" strike="noStrike" kern="1200" cap="none" spc="240" normalizeH="0" baseline="0" noProof="0">
                  <a:ln>
                    <a:noFill/>
                  </a:ln>
                  <a:gradFill>
                    <a:gsLst>
                      <a:gs pos="0">
                        <a:srgbClr val="79C737"/>
                      </a:gs>
                      <a:gs pos="100000">
                        <a:srgbClr val="2B9D2C"/>
                      </a:gs>
                    </a:gsLst>
                    <a:lin ang="5400000" scaled="1"/>
                  </a:gradFill>
                  <a:effectLst/>
                  <a:uLnTx/>
                  <a:uFillTx/>
                  <a:latin typeface="#9Slide07 IcielCrocante" panose="02000000000000000000" pitchFamily="2" charset="-9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240" normalizeH="0" baseline="0" noProof="0">
                  <a:ln>
                    <a:noFill/>
                  </a:ln>
                  <a:gradFill>
                    <a:gsLst>
                      <a:gs pos="45000">
                        <a:srgbClr val="FC6E51"/>
                      </a:gs>
                      <a:gs pos="72000">
                        <a:srgbClr val="FC6E51">
                          <a:lumMod val="73000"/>
                        </a:srgbClr>
                      </a:gs>
                    </a:gsLst>
                    <a:lin ang="5400000" scaled="1"/>
                  </a:gradFill>
                  <a:effectLst/>
                  <a:uLnTx/>
                  <a:uFillTx/>
                  <a:latin typeface="#9Slide07 IcielCrocante" panose="02000000000000000000" pitchFamily="2" charset="-93"/>
                  <a:ea typeface="+mn-ea"/>
                  <a:cs typeface="+mn-cs"/>
                </a:rPr>
                <a:t>TÁO ĐỎ</a:t>
              </a:r>
              <a:endParaRPr kumimoji="0" lang="en-US" sz="7200" b="0" i="0" u="none" strike="noStrike" kern="1200" cap="none" spc="240" normalizeH="0" baseline="0" noProof="0">
                <a:ln>
                  <a:noFill/>
                </a:ln>
                <a:gradFill>
                  <a:gsLst>
                    <a:gs pos="45000">
                      <a:srgbClr val="FC6E51"/>
                    </a:gs>
                    <a:gs pos="72000">
                      <a:srgbClr val="FC6E51">
                        <a:lumMod val="73000"/>
                      </a:srgbClr>
                    </a:gs>
                  </a:gsLst>
                  <a:lin ang="5400000" scaled="1"/>
                </a:gradFill>
                <a:effectLst/>
                <a:uLnTx/>
                <a:uFillTx/>
                <a:latin typeface="#9Slide07 IcielCrocante" panose="02000000000000000000" pitchFamily="2" charset="-93"/>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14:bounceEnd="40000">
                                          <p:cBhvr additive="base">
                                            <p:cTn id="37" dur="750" fill="hold"/>
                                            <p:tgtEl>
                                              <p:spTgt spid="74"/>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14:bounceEnd="40000">
                                          <p:cBhvr additive="base">
                                            <p:cTn id="41"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14:bounceEnd="40000">
                                          <p:cBhvr additive="base">
                                            <p:cTn id="45"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14:presetBounceEnd="40000">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14:bounceEnd="40000">
                                          <p:cBhvr additive="base">
                                            <p:cTn id="49"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14:bounceEnd="40000">
                                          <p:cBhvr additive="base">
                                            <p:cTn id="5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14:bounceEnd="40000">
                                          <p:cBhvr additive="base">
                                            <p:cTn id="57"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14:bounceEnd="40000">
                                          <p:cBhvr additive="base">
                                            <p:cTn id="61"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40000">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14:bounceEnd="40000">
                                          <p:cBhvr additive="base">
                                            <p:cTn id="65"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xmln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0162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descr="A couple of dolls&#10;&#10;Description automatically generated with low confidence">
            <a:extLst>
              <a:ext uri="{FF2B5EF4-FFF2-40B4-BE49-F238E27FC236}">
                <a16:creationId xmlns:a16="http://schemas.microsoft.com/office/drawing/2014/main" id="{7F523C7B-8A01-960F-66A3-6E9E3AA2D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250" y="3664715"/>
            <a:ext cx="3703842" cy="2808747"/>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B2B24061-D66A-889A-A531-EFAE403EA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418" y="3564634"/>
            <a:ext cx="3281253" cy="3008909"/>
          </a:xfrm>
          <a:prstGeom prst="rect">
            <a:avLst/>
          </a:prstGeom>
        </p:spPr>
      </p:pic>
      <p:pic>
        <p:nvPicPr>
          <p:cNvPr id="4" name="Picture 3" descr="A blue and orange text&#10;&#10;AI-generated content may be incorrect.">
            <a:extLst>
              <a:ext uri="{FF2B5EF4-FFF2-40B4-BE49-F238E27FC236}">
                <a16:creationId xmlns:a16="http://schemas.microsoft.com/office/drawing/2014/main" id="{EF7AF172-FE3C-DCBD-656F-5BDAAE9BC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9198" y="839534"/>
            <a:ext cx="8254699" cy="2853175"/>
          </a:xfrm>
          <a:prstGeom prst="rect">
            <a:avLst/>
          </a:prstGeom>
        </p:spPr>
      </p:pic>
    </p:spTree>
    <p:extLst>
      <p:ext uri="{BB962C8B-B14F-4D97-AF65-F5344CB8AC3E}">
        <p14:creationId xmlns:p14="http://schemas.microsoft.com/office/powerpoint/2010/main" val="378541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10"/>
                                        </p:tgtEl>
                                        <p:attrNameLst>
                                          <p:attrName>r</p:attrName>
                                        </p:attrNameLst>
                                      </p:cBhvr>
                                    </p:animRot>
                                    <p:animRot by="-240000">
                                      <p:cBhvr>
                                        <p:cTn id="13" dur="600" fill="hold">
                                          <p:stCondLst>
                                            <p:cond delay="600"/>
                                          </p:stCondLst>
                                        </p:cTn>
                                        <p:tgtEl>
                                          <p:spTgt spid="10"/>
                                        </p:tgtEl>
                                        <p:attrNameLst>
                                          <p:attrName>r</p:attrName>
                                        </p:attrNameLst>
                                      </p:cBhvr>
                                    </p:animRot>
                                    <p:animRot by="240000">
                                      <p:cBhvr>
                                        <p:cTn id="14" dur="600" fill="hold">
                                          <p:stCondLst>
                                            <p:cond delay="1200"/>
                                          </p:stCondLst>
                                        </p:cTn>
                                        <p:tgtEl>
                                          <p:spTgt spid="10"/>
                                        </p:tgtEl>
                                        <p:attrNameLst>
                                          <p:attrName>r</p:attrName>
                                        </p:attrNameLst>
                                      </p:cBhvr>
                                    </p:animRot>
                                    <p:animRot by="-240000">
                                      <p:cBhvr>
                                        <p:cTn id="15" dur="600" fill="hold">
                                          <p:stCondLst>
                                            <p:cond delay="1800"/>
                                          </p:stCondLst>
                                        </p:cTn>
                                        <p:tgtEl>
                                          <p:spTgt spid="10"/>
                                        </p:tgtEl>
                                        <p:attrNameLst>
                                          <p:attrName>r</p:attrName>
                                        </p:attrNameLst>
                                      </p:cBhvr>
                                    </p:animRot>
                                    <p:animRot by="120000">
                                      <p:cBhvr>
                                        <p:cTn id="16" dur="600" fill="hold">
                                          <p:stCondLst>
                                            <p:cond delay="24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574</TotalTime>
  <Words>224</Words>
  <Application>Microsoft Office PowerPoint</Application>
  <PresentationFormat>Widescreen</PresentationFormat>
  <Paragraphs>31</Paragraphs>
  <Slides>9</Slides>
  <Notes>3</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9</vt:i4>
      </vt:variant>
    </vt:vector>
  </HeadingPairs>
  <TitlesOfParts>
    <vt:vector size="26" baseType="lpstr">
      <vt:lpstr>#9Slide02 Noi dung dai</vt:lpstr>
      <vt:lpstr>#9Slide02 Tieu de dai</vt:lpstr>
      <vt:lpstr>等线</vt:lpstr>
      <vt:lpstr>等线 Light</vt:lpstr>
      <vt:lpstr>Mali</vt:lpstr>
      <vt:lpstr>#9Slide07 IcielCrocante</vt:lpstr>
      <vt:lpstr>Arial</vt:lpstr>
      <vt:lpstr>Calibri</vt:lpstr>
      <vt:lpstr>Calibri Light</vt:lpstr>
      <vt:lpstr>Cambria</vt:lpstr>
      <vt:lpstr>Times New Roman</vt:lpstr>
      <vt:lpstr>Office Theme</vt:lpstr>
      <vt:lpstr>1_Custom Design</vt:lpstr>
      <vt:lpstr>2_Custom Design</vt:lpstr>
      <vt:lpstr>3_Custom Design</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Hương Thảo</dc:creator>
  <cp:lastModifiedBy>Admin</cp:lastModifiedBy>
  <cp:revision>79</cp:revision>
  <dcterms:created xsi:type="dcterms:W3CDTF">2017-08-18T03:02:00Z</dcterms:created>
  <dcterms:modified xsi:type="dcterms:W3CDTF">2026-04-09T09:51:48Z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