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7" r:id="rId2"/>
  </p:sldMasterIdLst>
  <p:notesMasterIdLst>
    <p:notesMasterId r:id="rId18"/>
  </p:notesMasterIdLst>
  <p:sldIdLst>
    <p:sldId id="271" r:id="rId3"/>
    <p:sldId id="285" r:id="rId4"/>
    <p:sldId id="2658" r:id="rId5"/>
    <p:sldId id="2652" r:id="rId6"/>
    <p:sldId id="2654" r:id="rId7"/>
    <p:sldId id="2659" r:id="rId8"/>
    <p:sldId id="2660" r:id="rId9"/>
    <p:sldId id="290" r:id="rId10"/>
    <p:sldId id="2647" r:id="rId11"/>
    <p:sldId id="2648" r:id="rId12"/>
    <p:sldId id="2649" r:id="rId13"/>
    <p:sldId id="2641" r:id="rId14"/>
    <p:sldId id="2645" r:id="rId15"/>
    <p:sldId id="2646" r:id="rId16"/>
    <p:sldId id="26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1" d="100"/>
          <a:sy n="71" d="100"/>
        </p:scale>
        <p:origin x="83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88E5A8-536B-4DC1-8ECF-5CE9BFAB624E}" type="datetimeFigureOut">
              <a:rPr lang="en-US" smtClean="0"/>
              <a:t>4/9/2026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909009-68B9-4546-8336-F1B9F0BD1E30}" type="slidenum">
              <a:rPr lang="en-US" smtClean="0"/>
              <a:t>‹#›</a:t>
            </a:fld>
            <a:endParaRPr lang="en-US"/>
          </a:p>
        </p:txBody>
      </p:sp>
    </p:spTree>
    <p:extLst>
      <p:ext uri="{BB962C8B-B14F-4D97-AF65-F5344CB8AC3E}">
        <p14:creationId xmlns:p14="http://schemas.microsoft.com/office/powerpoint/2010/main" val="766759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10450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9706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85927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817734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5720455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91051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45643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71398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A5F441-BA27-4D1A-9A13-05155C41393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73B6E29-430C-420B-9D34-8C89DDCCBE7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799E9B79-96D2-4483-AF4F-F41232FE2D62}"/>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2026/4/9</a:t>
            </a:fld>
            <a:endParaRPr lang="zh-CN" altLang="en-US"/>
          </a:p>
        </p:txBody>
      </p:sp>
      <p:sp>
        <p:nvSpPr>
          <p:cNvPr id="5" name="页脚占位符 4">
            <a:extLst>
              <a:ext uri="{FF2B5EF4-FFF2-40B4-BE49-F238E27FC236}">
                <a16:creationId xmlns:a16="http://schemas.microsoft.com/office/drawing/2014/main" id="{D2032C75-8AFF-422F-B434-1A2597AB965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68089CB-2DEA-4E65-AE74-4EA2262B3E87}"/>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2228398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528CE7-CF14-4940-A95B-FBE580F44E2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6248680-868D-405D-8570-DE469DFE8FB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ED56F11-8CDA-4DAB-9925-1BC78111DE04}"/>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2026/4/9</a:t>
            </a:fld>
            <a:endParaRPr lang="zh-CN" altLang="en-US"/>
          </a:p>
        </p:txBody>
      </p:sp>
      <p:sp>
        <p:nvSpPr>
          <p:cNvPr id="5" name="页脚占位符 4">
            <a:extLst>
              <a:ext uri="{FF2B5EF4-FFF2-40B4-BE49-F238E27FC236}">
                <a16:creationId xmlns:a16="http://schemas.microsoft.com/office/drawing/2014/main" id="{72B991C3-CB7C-4BF7-9EA8-1E5D7C79336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38BD3AC-7018-477F-817F-322423E143AF}"/>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3023692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5E7EA4D-A3CF-4FAB-A0FB-230320904B1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6787D43-B3B2-419A-9F39-1275EFF48A0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0DEECBA-ABA0-47FA-8FAA-50C93086C4B8}"/>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2026/4/9</a:t>
            </a:fld>
            <a:endParaRPr lang="zh-CN" altLang="en-US"/>
          </a:p>
        </p:txBody>
      </p:sp>
      <p:sp>
        <p:nvSpPr>
          <p:cNvPr id="5" name="页脚占位符 4">
            <a:extLst>
              <a:ext uri="{FF2B5EF4-FFF2-40B4-BE49-F238E27FC236}">
                <a16:creationId xmlns:a16="http://schemas.microsoft.com/office/drawing/2014/main" id="{F2A66ADA-9B95-438A-B5D1-869693DAB31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8A0A3A1-5A3C-48BC-8D41-9362B8DA038A}"/>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1803605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57250" y="1997275"/>
            <a:ext cx="9715500" cy="1378148"/>
          </a:xfrm>
        </p:spPr>
        <p:txBody>
          <a:bodyPr/>
          <a:lstStyle/>
          <a:p>
            <a:r>
              <a:rPr lang="en-US"/>
              <a:t>Click to edit Master title style</a:t>
            </a:r>
          </a:p>
        </p:txBody>
      </p:sp>
      <p:sp>
        <p:nvSpPr>
          <p:cNvPr id="3" name="Subtitle 2"/>
          <p:cNvSpPr>
            <a:spLocks noGrp="1"/>
          </p:cNvSpPr>
          <p:nvPr>
            <p:ph type="subTitle" idx="1"/>
          </p:nvPr>
        </p:nvSpPr>
        <p:spPr>
          <a:xfrm>
            <a:off x="1714500" y="3643312"/>
            <a:ext cx="8001000" cy="1643063"/>
          </a:xfrm>
        </p:spPr>
        <p:txBody>
          <a:bodyPr/>
          <a:lstStyle>
            <a:lvl1pPr marL="0" indent="0" algn="ctr">
              <a:buNone/>
              <a:defRPr>
                <a:solidFill>
                  <a:schemeClr val="tx1">
                    <a:tint val="75000"/>
                  </a:schemeClr>
                </a:solidFill>
              </a:defRPr>
            </a:lvl1pPr>
            <a:lvl2pPr marL="428625" indent="0" algn="ctr">
              <a:buNone/>
              <a:defRPr>
                <a:solidFill>
                  <a:schemeClr val="tx1">
                    <a:tint val="75000"/>
                  </a:schemeClr>
                </a:solidFill>
              </a:defRPr>
            </a:lvl2pPr>
            <a:lvl3pPr marL="857250" indent="0" algn="ctr">
              <a:buNone/>
              <a:defRPr>
                <a:solidFill>
                  <a:schemeClr val="tx1">
                    <a:tint val="75000"/>
                  </a:schemeClr>
                </a:solidFill>
              </a:defRPr>
            </a:lvl3pPr>
            <a:lvl4pPr marL="1285875" indent="0" algn="ctr">
              <a:buNone/>
              <a:defRPr>
                <a:solidFill>
                  <a:schemeClr val="tx1">
                    <a:tint val="75000"/>
                  </a:schemeClr>
                </a:solidFill>
              </a:defRPr>
            </a:lvl4pPr>
            <a:lvl5pPr marL="1714500" indent="0" algn="ctr">
              <a:buNone/>
              <a:defRPr>
                <a:solidFill>
                  <a:schemeClr val="tx1">
                    <a:tint val="75000"/>
                  </a:schemeClr>
                </a:solidFill>
              </a:defRPr>
            </a:lvl5pPr>
            <a:lvl6pPr marL="2143125" indent="0" algn="ctr">
              <a:buNone/>
              <a:defRPr>
                <a:solidFill>
                  <a:schemeClr val="tx1">
                    <a:tint val="75000"/>
                  </a:schemeClr>
                </a:solidFill>
              </a:defRPr>
            </a:lvl6pPr>
            <a:lvl7pPr marL="2571750" indent="0" algn="ctr">
              <a:buNone/>
              <a:defRPr>
                <a:solidFill>
                  <a:schemeClr val="tx1">
                    <a:tint val="75000"/>
                  </a:schemeClr>
                </a:solidFill>
              </a:defRPr>
            </a:lvl7pPr>
            <a:lvl8pPr marL="3000375" indent="0" algn="ctr">
              <a:buNone/>
              <a:defRPr>
                <a:solidFill>
                  <a:schemeClr val="tx1">
                    <a:tint val="75000"/>
                  </a:schemeClr>
                </a:solidFill>
              </a:defRPr>
            </a:lvl8pPr>
            <a:lvl9pPr marL="34290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590825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34500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02891" y="4131470"/>
            <a:ext cx="9715500" cy="1276945"/>
          </a:xfrm>
        </p:spPr>
        <p:txBody>
          <a:bodyPr anchor="t"/>
          <a:lstStyle>
            <a:lvl1pPr algn="l">
              <a:defRPr sz="3750" b="1" cap="all"/>
            </a:lvl1pPr>
          </a:lstStyle>
          <a:p>
            <a:r>
              <a:rPr lang="en-US"/>
              <a:t>Click to edit Master title style</a:t>
            </a:r>
          </a:p>
        </p:txBody>
      </p:sp>
      <p:sp>
        <p:nvSpPr>
          <p:cNvPr id="3" name="Text Placeholder 2"/>
          <p:cNvSpPr>
            <a:spLocks noGrp="1"/>
          </p:cNvSpPr>
          <p:nvPr>
            <p:ph type="body" idx="1"/>
          </p:nvPr>
        </p:nvSpPr>
        <p:spPr>
          <a:xfrm>
            <a:off x="902891" y="2725045"/>
            <a:ext cx="9715500" cy="1406425"/>
          </a:xfrm>
        </p:spPr>
        <p:txBody>
          <a:bodyPr anchor="b"/>
          <a:lstStyle>
            <a:lvl1pPr marL="0" indent="0">
              <a:buNone/>
              <a:defRPr sz="1875">
                <a:solidFill>
                  <a:schemeClr val="tx1">
                    <a:tint val="75000"/>
                  </a:schemeClr>
                </a:solidFill>
              </a:defRPr>
            </a:lvl1pPr>
            <a:lvl2pPr marL="428625" indent="0">
              <a:buNone/>
              <a:defRPr sz="1688">
                <a:solidFill>
                  <a:schemeClr val="tx1">
                    <a:tint val="75000"/>
                  </a:schemeClr>
                </a:solidFill>
              </a:defRPr>
            </a:lvl2pPr>
            <a:lvl3pPr marL="857250" indent="0">
              <a:buNone/>
              <a:defRPr sz="1500">
                <a:solidFill>
                  <a:schemeClr val="tx1">
                    <a:tint val="75000"/>
                  </a:schemeClr>
                </a:solidFill>
              </a:defRPr>
            </a:lvl3pPr>
            <a:lvl4pPr marL="1285875" indent="0">
              <a:buNone/>
              <a:defRPr sz="1313">
                <a:solidFill>
                  <a:schemeClr val="tx1">
                    <a:tint val="75000"/>
                  </a:schemeClr>
                </a:solidFill>
              </a:defRPr>
            </a:lvl4pPr>
            <a:lvl5pPr marL="1714500" indent="0">
              <a:buNone/>
              <a:defRPr sz="1313">
                <a:solidFill>
                  <a:schemeClr val="tx1">
                    <a:tint val="75000"/>
                  </a:schemeClr>
                </a:solidFill>
              </a:defRPr>
            </a:lvl5pPr>
            <a:lvl6pPr marL="2143125" indent="0">
              <a:buNone/>
              <a:defRPr sz="1313">
                <a:solidFill>
                  <a:schemeClr val="tx1">
                    <a:tint val="75000"/>
                  </a:schemeClr>
                </a:solidFill>
              </a:defRPr>
            </a:lvl6pPr>
            <a:lvl7pPr marL="2571750" indent="0">
              <a:buNone/>
              <a:defRPr sz="1313">
                <a:solidFill>
                  <a:schemeClr val="tx1">
                    <a:tint val="75000"/>
                  </a:schemeClr>
                </a:solidFill>
              </a:defRPr>
            </a:lvl7pPr>
            <a:lvl8pPr marL="3000375" indent="0">
              <a:buNone/>
              <a:defRPr sz="1313">
                <a:solidFill>
                  <a:schemeClr val="tx1">
                    <a:tint val="75000"/>
                  </a:schemeClr>
                </a:solidFill>
              </a:defRPr>
            </a:lvl8pPr>
            <a:lvl9pPr marL="3429000" indent="0">
              <a:buNone/>
              <a:defRPr sz="131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01016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500189"/>
            <a:ext cx="5048250"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10250" y="1500189"/>
            <a:ext cx="5048250"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990207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71500" y="1439168"/>
            <a:ext cx="5050235"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4" name="Content Placeholder 3"/>
          <p:cNvSpPr>
            <a:spLocks noGrp="1"/>
          </p:cNvSpPr>
          <p:nvPr>
            <p:ph sz="half" idx="2"/>
          </p:nvPr>
        </p:nvSpPr>
        <p:spPr>
          <a:xfrm>
            <a:off x="571500" y="2038945"/>
            <a:ext cx="5050235"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806283" y="1439168"/>
            <a:ext cx="5052218"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6" name="Content Placeholder 5"/>
          <p:cNvSpPr>
            <a:spLocks noGrp="1"/>
          </p:cNvSpPr>
          <p:nvPr>
            <p:ph sz="quarter" idx="4"/>
          </p:nvPr>
        </p:nvSpPr>
        <p:spPr>
          <a:xfrm>
            <a:off x="5806283" y="2038945"/>
            <a:ext cx="5052218"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447648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72899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3559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71501" y="255984"/>
            <a:ext cx="3760391" cy="1089422"/>
          </a:xfrm>
        </p:spPr>
        <p:txBody>
          <a:bodyPr anchor="b"/>
          <a:lstStyle>
            <a:lvl1pPr algn="l">
              <a:defRPr sz="1875" b="1"/>
            </a:lvl1pPr>
          </a:lstStyle>
          <a:p>
            <a:r>
              <a:rPr lang="en-US"/>
              <a:t>Click to edit Master title style</a:t>
            </a:r>
          </a:p>
        </p:txBody>
      </p:sp>
      <p:sp>
        <p:nvSpPr>
          <p:cNvPr id="3" name="Content Placeholder 2"/>
          <p:cNvSpPr>
            <a:spLocks noGrp="1"/>
          </p:cNvSpPr>
          <p:nvPr>
            <p:ph idx="1"/>
          </p:nvPr>
        </p:nvSpPr>
        <p:spPr>
          <a:xfrm>
            <a:off x="4468813" y="255986"/>
            <a:ext cx="6389688" cy="5487293"/>
          </a:xfr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1501" y="1345406"/>
            <a:ext cx="3760391" cy="4397872"/>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23552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17DDC72-9CAC-4679-A980-5B3D87863C5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5A55264-4DA0-44D2-BF6D-54373F34D903}"/>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ACC5FAD-AFAC-4529-A734-798E41F63E45}"/>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2026/4/9</a:t>
            </a:fld>
            <a:endParaRPr lang="zh-CN" altLang="en-US"/>
          </a:p>
        </p:txBody>
      </p:sp>
      <p:sp>
        <p:nvSpPr>
          <p:cNvPr id="5" name="页脚占位符 4">
            <a:extLst>
              <a:ext uri="{FF2B5EF4-FFF2-40B4-BE49-F238E27FC236}">
                <a16:creationId xmlns:a16="http://schemas.microsoft.com/office/drawing/2014/main" id="{46C2238F-B81F-4444-AD47-4431DF0ABCC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488D67F-14DB-44B4-85A1-A89E2BFC5C05}"/>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161410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40360" y="4500562"/>
            <a:ext cx="6858000" cy="531317"/>
          </a:xfrm>
        </p:spPr>
        <p:txBody>
          <a:bodyPr anchor="b"/>
          <a:lstStyle>
            <a:lvl1pPr algn="l">
              <a:defRPr sz="1875" b="1"/>
            </a:lvl1pPr>
          </a:lstStyle>
          <a:p>
            <a:r>
              <a:rPr lang="en-US"/>
              <a:t>Click to edit Master title style</a:t>
            </a:r>
          </a:p>
        </p:txBody>
      </p:sp>
      <p:sp>
        <p:nvSpPr>
          <p:cNvPr id="3" name="Picture Placeholder 2"/>
          <p:cNvSpPr>
            <a:spLocks noGrp="1"/>
          </p:cNvSpPr>
          <p:nvPr>
            <p:ph type="pic" idx="1"/>
          </p:nvPr>
        </p:nvSpPr>
        <p:spPr>
          <a:xfrm>
            <a:off x="2240360" y="574477"/>
            <a:ext cx="6858000" cy="3857625"/>
          </a:xfrm>
        </p:spPr>
        <p:txBody>
          <a:bodyPr/>
          <a:lstStyle>
            <a:lvl1pPr marL="0" indent="0">
              <a:buNone/>
              <a:defRPr sz="3000"/>
            </a:lvl1pPr>
            <a:lvl2pPr marL="428625" indent="0">
              <a:buNone/>
              <a:defRPr sz="2625"/>
            </a:lvl2pPr>
            <a:lvl3pPr marL="857250" indent="0">
              <a:buNone/>
              <a:defRPr sz="2250"/>
            </a:lvl3pPr>
            <a:lvl4pPr marL="1285875" indent="0">
              <a:buNone/>
              <a:defRPr sz="1875"/>
            </a:lvl4pPr>
            <a:lvl5pPr marL="1714500" indent="0">
              <a:buNone/>
              <a:defRPr sz="1875"/>
            </a:lvl5pPr>
            <a:lvl6pPr marL="2143125" indent="0">
              <a:buNone/>
              <a:defRPr sz="1875"/>
            </a:lvl6pPr>
            <a:lvl7pPr marL="2571750" indent="0">
              <a:buNone/>
              <a:defRPr sz="1875"/>
            </a:lvl7pPr>
            <a:lvl8pPr marL="3000375" indent="0">
              <a:buNone/>
              <a:defRPr sz="1875"/>
            </a:lvl8pPr>
            <a:lvl9pPr marL="3429000" indent="0">
              <a:buNone/>
              <a:defRPr sz="1875"/>
            </a:lvl9pPr>
          </a:lstStyle>
          <a:p>
            <a:endParaRPr lang="en-US"/>
          </a:p>
        </p:txBody>
      </p:sp>
      <p:sp>
        <p:nvSpPr>
          <p:cNvPr id="4" name="Text Placeholder 3"/>
          <p:cNvSpPr>
            <a:spLocks noGrp="1"/>
          </p:cNvSpPr>
          <p:nvPr>
            <p:ph type="body" sz="half" idx="2"/>
          </p:nvPr>
        </p:nvSpPr>
        <p:spPr>
          <a:xfrm>
            <a:off x="2240360" y="5031879"/>
            <a:ext cx="6858000" cy="754558"/>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672192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77248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286750" y="257474"/>
            <a:ext cx="2571750" cy="548580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257474"/>
            <a:ext cx="7524750" cy="54858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57821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045189-0D48-4D62-ACB8-363B8B4BA82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554B7C4-26CC-4900-9FBC-112D5FD2919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D515BD0D-46F8-499D-9889-44E956D44BB7}"/>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2026/4/9</a:t>
            </a:fld>
            <a:endParaRPr lang="zh-CN" altLang="en-US"/>
          </a:p>
        </p:txBody>
      </p:sp>
      <p:sp>
        <p:nvSpPr>
          <p:cNvPr id="5" name="页脚占位符 4">
            <a:extLst>
              <a:ext uri="{FF2B5EF4-FFF2-40B4-BE49-F238E27FC236}">
                <a16:creationId xmlns:a16="http://schemas.microsoft.com/office/drawing/2014/main" id="{0533EECB-1B46-4AAF-82FA-8341E6E0EAD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9734F59-D5C9-45C0-95BB-255303990499}"/>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822880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402147-91C0-4202-A049-8C26C361427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4F78434-07FA-4018-98AF-2DFF55D695F0}"/>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22259499-0952-4C06-9230-F1BC6AB2BB5B}"/>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4CBE8A-F31A-4FC1-B01E-5B40266B33AF}"/>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2026/4/9</a:t>
            </a:fld>
            <a:endParaRPr lang="zh-CN" altLang="en-US"/>
          </a:p>
        </p:txBody>
      </p:sp>
      <p:sp>
        <p:nvSpPr>
          <p:cNvPr id="6" name="页脚占位符 5">
            <a:extLst>
              <a:ext uri="{FF2B5EF4-FFF2-40B4-BE49-F238E27FC236}">
                <a16:creationId xmlns:a16="http://schemas.microsoft.com/office/drawing/2014/main" id="{A69E9106-A51D-41B8-A6DD-3B370CB9EB5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77E40EC-35A1-4918-88F4-ED2B2A941F01}"/>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130364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EFEC4A-A03A-40EF-91D3-06CEC80986CF}"/>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F2FD8B1-E238-45FA-AE19-BCA2CFC7F73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E251CD6C-C740-47E9-BB94-1AB87710DCFF}"/>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30E742E-9501-4526-8000-C57F5B2BB4E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2F3933A-FA1B-4BA6-BECD-B9F4FDF61BE1}"/>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3AEB09E3-F9BF-4169-93BD-31EE046D2A5B}"/>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2026/4/9</a:t>
            </a:fld>
            <a:endParaRPr lang="zh-CN" altLang="en-US"/>
          </a:p>
        </p:txBody>
      </p:sp>
      <p:sp>
        <p:nvSpPr>
          <p:cNvPr id="8" name="页脚占位符 7">
            <a:extLst>
              <a:ext uri="{FF2B5EF4-FFF2-40B4-BE49-F238E27FC236}">
                <a16:creationId xmlns:a16="http://schemas.microsoft.com/office/drawing/2014/main" id="{F88F773C-4C5F-477F-81A2-ECD9A18A4EA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0DD10B08-662E-457B-9666-06AB86C5B323}"/>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3250911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410382-258C-4B34-8FDC-BBA005AAEA8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A7A26AA-0F94-450C-8A35-C6E1CB6254D0}"/>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2026/4/9</a:t>
            </a:fld>
            <a:endParaRPr lang="zh-CN" altLang="en-US"/>
          </a:p>
        </p:txBody>
      </p:sp>
      <p:sp>
        <p:nvSpPr>
          <p:cNvPr id="4" name="页脚占位符 3">
            <a:extLst>
              <a:ext uri="{FF2B5EF4-FFF2-40B4-BE49-F238E27FC236}">
                <a16:creationId xmlns:a16="http://schemas.microsoft.com/office/drawing/2014/main" id="{93FBC98B-80C2-4E12-B989-13E5C19A69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BB137B8-05FB-4C5B-84AD-D15BD2E71B73}"/>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28922736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62629FF-121F-4B3B-AE37-DDB8B1A1A2FC}"/>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2026/4/9</a:t>
            </a:fld>
            <a:endParaRPr lang="zh-CN" altLang="en-US"/>
          </a:p>
        </p:txBody>
      </p:sp>
      <p:sp>
        <p:nvSpPr>
          <p:cNvPr id="3" name="页脚占位符 2">
            <a:extLst>
              <a:ext uri="{FF2B5EF4-FFF2-40B4-BE49-F238E27FC236}">
                <a16:creationId xmlns:a16="http://schemas.microsoft.com/office/drawing/2014/main" id="{077F2E3A-CE2D-486A-8880-48C9675BE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3CEEAFE-4653-4CA8-A59F-04A60C6BAD56}"/>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1289982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F9F4FE-882A-47C0-8C46-B8DBF609CC5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9A2394E-D218-48FB-8A2F-2DD5FD6BCD8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4842CA12-A78A-441C-8B00-B8B51A8F635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DEDE3BB-C843-419D-AEC9-3A166B9F3BF0}"/>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2026/4/9</a:t>
            </a:fld>
            <a:endParaRPr lang="zh-CN" altLang="en-US"/>
          </a:p>
        </p:txBody>
      </p:sp>
      <p:sp>
        <p:nvSpPr>
          <p:cNvPr id="6" name="页脚占位符 5">
            <a:extLst>
              <a:ext uri="{FF2B5EF4-FFF2-40B4-BE49-F238E27FC236}">
                <a16:creationId xmlns:a16="http://schemas.microsoft.com/office/drawing/2014/main" id="{94B33323-637A-4CE1-BE8F-B869193AE43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6A6DCC8-E8F0-4C7F-9328-D5006B31A77A}"/>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2964109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14A90F6-AECE-47D2-A701-44DD7B6DAFD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E277105F-0226-480E-89D0-588888F22DB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1A2B967-DE5D-4006-83C9-662C87D29EC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16B451C-C81B-4840-B0CE-EBAF69C7A6E7}"/>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2026/4/9</a:t>
            </a:fld>
            <a:endParaRPr lang="zh-CN" altLang="en-US"/>
          </a:p>
        </p:txBody>
      </p:sp>
      <p:sp>
        <p:nvSpPr>
          <p:cNvPr id="6" name="页脚占位符 5">
            <a:extLst>
              <a:ext uri="{FF2B5EF4-FFF2-40B4-BE49-F238E27FC236}">
                <a16:creationId xmlns:a16="http://schemas.microsoft.com/office/drawing/2014/main" id="{E8474BE2-6579-4145-B26D-A7595577B0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E186C81-6EDF-4C18-8059-858242EE64E7}"/>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3869626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A8EAA3A4-2265-0A4D-2C60-06574A32790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103120" y="373678"/>
            <a:ext cx="1641812" cy="1641812"/>
          </a:xfrm>
          <a:prstGeom prst="rect">
            <a:avLst/>
          </a:prstGeom>
        </p:spPr>
      </p:pic>
    </p:spTree>
    <p:extLst>
      <p:ext uri="{BB962C8B-B14F-4D97-AF65-F5344CB8AC3E}">
        <p14:creationId xmlns:p14="http://schemas.microsoft.com/office/powerpoint/2010/main" val="27357440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1500" y="257473"/>
            <a:ext cx="10287000" cy="1071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71500" y="1500189"/>
            <a:ext cx="10287000" cy="42430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71500" y="5959079"/>
            <a:ext cx="2667000" cy="342305"/>
          </a:xfrm>
          <a:prstGeom prst="rect">
            <a:avLst/>
          </a:prstGeom>
        </p:spPr>
        <p:txBody>
          <a:bodyPr vert="horz" lIns="91440" tIns="45720" rIns="91440" bIns="45720" rtlCol="0" anchor="ctr"/>
          <a:lstStyle>
            <a:lvl1pPr algn="l">
              <a:defRPr sz="1125">
                <a:solidFill>
                  <a:schemeClr val="tx1">
                    <a:tint val="75000"/>
                  </a:schemeClr>
                </a:solidFill>
              </a:defRPr>
            </a:lvl1pPr>
          </a:lstStyle>
          <a:p>
            <a:fld id="{1D8BD707-D9CF-40AE-B4C6-C98DA3205C09}" type="datetimeFigureOut">
              <a:rPr lang="en-US" smtClean="0"/>
              <a:pPr/>
              <a:t>4/9/2026</a:t>
            </a:fld>
            <a:endParaRPr lang="en-US"/>
          </a:p>
        </p:txBody>
      </p:sp>
      <p:sp>
        <p:nvSpPr>
          <p:cNvPr id="5" name="Footer Placeholder 4"/>
          <p:cNvSpPr>
            <a:spLocks noGrp="1"/>
          </p:cNvSpPr>
          <p:nvPr>
            <p:ph type="ftr" sz="quarter" idx="3"/>
          </p:nvPr>
        </p:nvSpPr>
        <p:spPr>
          <a:xfrm>
            <a:off x="3905250" y="5959079"/>
            <a:ext cx="3619500" cy="342305"/>
          </a:xfrm>
          <a:prstGeom prst="rect">
            <a:avLst/>
          </a:prstGeom>
        </p:spPr>
        <p:txBody>
          <a:bodyPr vert="horz" lIns="91440" tIns="45720" rIns="91440" bIns="45720" rtlCol="0" anchor="ctr"/>
          <a:lstStyle>
            <a:lvl1pPr algn="ctr">
              <a:defRPr sz="112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191500" y="5959079"/>
            <a:ext cx="2667000" cy="342305"/>
          </a:xfrm>
          <a:prstGeom prst="rect">
            <a:avLst/>
          </a:prstGeom>
        </p:spPr>
        <p:txBody>
          <a:bodyPr vert="horz" lIns="91440" tIns="45720" rIns="91440" bIns="45720" rtlCol="0" anchor="ctr"/>
          <a:lstStyle>
            <a:lvl1pPr algn="r">
              <a:defRPr sz="1125">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circle with white text and a black background&#10;&#10;AI-generated content may be incorrect.">
            <a:extLst>
              <a:ext uri="{FF2B5EF4-FFF2-40B4-BE49-F238E27FC236}">
                <a16:creationId xmlns:a16="http://schemas.microsoft.com/office/drawing/2014/main" id="{86163D21-569B-7D4D-6C2D-4406681D7D8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103120" y="373678"/>
            <a:ext cx="1641812" cy="1641812"/>
          </a:xfrm>
          <a:prstGeom prst="rect">
            <a:avLst/>
          </a:prstGeom>
        </p:spPr>
      </p:pic>
    </p:spTree>
    <p:extLst>
      <p:ext uri="{BB962C8B-B14F-4D97-AF65-F5344CB8AC3E}">
        <p14:creationId xmlns:p14="http://schemas.microsoft.com/office/powerpoint/2010/main" val="3373329448"/>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ctr" defTabSz="857250" rtl="0" eaLnBrk="1" latinLnBrk="0" hangingPunct="1">
        <a:spcBef>
          <a:spcPct val="0"/>
        </a:spcBef>
        <a:buNone/>
        <a:defRPr sz="4125" kern="1200">
          <a:solidFill>
            <a:schemeClr val="tx1"/>
          </a:solidFill>
          <a:latin typeface="+mj-lt"/>
          <a:ea typeface="+mj-ea"/>
          <a:cs typeface="+mj-cs"/>
        </a:defRPr>
      </a:lvl1pPr>
    </p:titleStyle>
    <p:bodyStyle>
      <a:lvl1pPr marL="321469" indent="-321469" algn="l" defTabSz="85725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696516" indent="-267891" algn="l" defTabSz="857250" rtl="0" eaLnBrk="1" latinLnBrk="0" hangingPunct="1">
        <a:spcBef>
          <a:spcPct val="20000"/>
        </a:spcBef>
        <a:buFont typeface="Arial" pitchFamily="34" charset="0"/>
        <a:buChar char="–"/>
        <a:defRPr sz="2625" kern="1200">
          <a:solidFill>
            <a:schemeClr val="tx1"/>
          </a:solidFill>
          <a:latin typeface="+mn-lt"/>
          <a:ea typeface="+mn-ea"/>
          <a:cs typeface="+mn-cs"/>
        </a:defRPr>
      </a:lvl2pPr>
      <a:lvl3pPr marL="1071563" indent="-214313" algn="l" defTabSz="857250" rtl="0" eaLnBrk="1" latinLnBrk="0" hangingPunct="1">
        <a:spcBef>
          <a:spcPct val="20000"/>
        </a:spcBef>
        <a:buFont typeface="Arial" pitchFamily="34" charset="0"/>
        <a:buChar char="•"/>
        <a:defRPr sz="2250" kern="1200">
          <a:solidFill>
            <a:schemeClr val="tx1"/>
          </a:solidFill>
          <a:latin typeface="+mn-lt"/>
          <a:ea typeface="+mn-ea"/>
          <a:cs typeface="+mn-cs"/>
        </a:defRPr>
      </a:lvl3pPr>
      <a:lvl4pPr marL="15001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4pPr>
      <a:lvl5pPr marL="19288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p:bodyStyle>
    <p:otherStyle>
      <a:defPPr>
        <a:defRPr lang="en-US"/>
      </a:defPPr>
      <a:lvl1pPr marL="0" algn="l" defTabSz="857250" rtl="0" eaLnBrk="1" latinLnBrk="0" hangingPunct="1">
        <a:defRPr sz="1688" kern="1200">
          <a:solidFill>
            <a:schemeClr val="tx1"/>
          </a:solidFill>
          <a:latin typeface="+mn-lt"/>
          <a:ea typeface="+mn-ea"/>
          <a:cs typeface="+mn-cs"/>
        </a:defRPr>
      </a:lvl1pPr>
      <a:lvl2pPr marL="428625" algn="l" defTabSz="857250" rtl="0" eaLnBrk="1" latinLnBrk="0" hangingPunct="1">
        <a:defRPr sz="1688" kern="1200">
          <a:solidFill>
            <a:schemeClr val="tx1"/>
          </a:solidFill>
          <a:latin typeface="+mn-lt"/>
          <a:ea typeface="+mn-ea"/>
          <a:cs typeface="+mn-cs"/>
        </a:defRPr>
      </a:lvl2pPr>
      <a:lvl3pPr marL="857250" algn="l" defTabSz="857250" rtl="0" eaLnBrk="1" latinLnBrk="0" hangingPunct="1">
        <a:defRPr sz="1688" kern="1200">
          <a:solidFill>
            <a:schemeClr val="tx1"/>
          </a:solidFill>
          <a:latin typeface="+mn-lt"/>
          <a:ea typeface="+mn-ea"/>
          <a:cs typeface="+mn-cs"/>
        </a:defRPr>
      </a:lvl3pPr>
      <a:lvl4pPr marL="1285875" algn="l" defTabSz="857250" rtl="0" eaLnBrk="1" latinLnBrk="0" hangingPunct="1">
        <a:defRPr sz="1688" kern="1200">
          <a:solidFill>
            <a:schemeClr val="tx1"/>
          </a:solidFill>
          <a:latin typeface="+mn-lt"/>
          <a:ea typeface="+mn-ea"/>
          <a:cs typeface="+mn-cs"/>
        </a:defRPr>
      </a:lvl4pPr>
      <a:lvl5pPr marL="1714500" algn="l" defTabSz="857250" rtl="0" eaLnBrk="1" latinLnBrk="0" hangingPunct="1">
        <a:defRPr sz="1688" kern="1200">
          <a:solidFill>
            <a:schemeClr val="tx1"/>
          </a:solidFill>
          <a:latin typeface="+mn-lt"/>
          <a:ea typeface="+mn-ea"/>
          <a:cs typeface="+mn-cs"/>
        </a:defRPr>
      </a:lvl5pPr>
      <a:lvl6pPr marL="2143125" algn="l" defTabSz="857250" rtl="0" eaLnBrk="1" latinLnBrk="0" hangingPunct="1">
        <a:defRPr sz="1688" kern="1200">
          <a:solidFill>
            <a:schemeClr val="tx1"/>
          </a:solidFill>
          <a:latin typeface="+mn-lt"/>
          <a:ea typeface="+mn-ea"/>
          <a:cs typeface="+mn-cs"/>
        </a:defRPr>
      </a:lvl6pPr>
      <a:lvl7pPr marL="2571750" algn="l" defTabSz="857250" rtl="0" eaLnBrk="1" latinLnBrk="0" hangingPunct="1">
        <a:defRPr sz="1688" kern="1200">
          <a:solidFill>
            <a:schemeClr val="tx1"/>
          </a:solidFill>
          <a:latin typeface="+mn-lt"/>
          <a:ea typeface="+mn-ea"/>
          <a:cs typeface="+mn-cs"/>
        </a:defRPr>
      </a:lvl7pPr>
      <a:lvl8pPr marL="3000375" algn="l" defTabSz="857250" rtl="0" eaLnBrk="1" latinLnBrk="0" hangingPunct="1">
        <a:defRPr sz="1688" kern="1200">
          <a:solidFill>
            <a:schemeClr val="tx1"/>
          </a:solidFill>
          <a:latin typeface="+mn-lt"/>
          <a:ea typeface="+mn-ea"/>
          <a:cs typeface="+mn-cs"/>
        </a:defRPr>
      </a:lvl8pPr>
      <a:lvl9pPr marL="3429000" algn="l" defTabSz="857250" rtl="0" eaLnBrk="1" latinLnBrk="0" hangingPunct="1">
        <a:defRPr sz="16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35.svg"/><Relationship Id="rId18" Type="http://schemas.openxmlformats.org/officeDocument/2006/relationships/image" Target="../media/image10.png"/><Relationship Id="rId26" Type="http://schemas.openxmlformats.org/officeDocument/2006/relationships/image" Target="../media/image46.svg"/><Relationship Id="rId3" Type="http://schemas.openxmlformats.org/officeDocument/2006/relationships/image" Target="../media/image25.svg"/><Relationship Id="rId21" Type="http://schemas.openxmlformats.org/officeDocument/2006/relationships/image" Target="../media/image7.svg"/><Relationship Id="rId7" Type="http://schemas.openxmlformats.org/officeDocument/2006/relationships/image" Target="../media/image29.svg"/><Relationship Id="rId12" Type="http://schemas.openxmlformats.org/officeDocument/2006/relationships/image" Target="../media/image7.png"/><Relationship Id="rId17" Type="http://schemas.openxmlformats.org/officeDocument/2006/relationships/image" Target="../media/image39.svg"/><Relationship Id="rId25" Type="http://schemas.openxmlformats.org/officeDocument/2006/relationships/image" Target="../media/image14.png"/><Relationship Id="rId2" Type="http://schemas.openxmlformats.org/officeDocument/2006/relationships/image" Target="../media/image2.png"/><Relationship Id="rId16" Type="http://schemas.openxmlformats.org/officeDocument/2006/relationships/image" Target="../media/image9.png"/><Relationship Id="rId20" Type="http://schemas.openxmlformats.org/officeDocument/2006/relationships/image" Target="../media/image11.png"/><Relationship Id="rId29" Type="http://schemas.openxmlformats.org/officeDocument/2006/relationships/image" Target="../media/image16.png"/><Relationship Id="rId1" Type="http://schemas.openxmlformats.org/officeDocument/2006/relationships/slideLayout" Target="../slideLayouts/slideLayout18.xml"/><Relationship Id="rId6" Type="http://schemas.openxmlformats.org/officeDocument/2006/relationships/image" Target="../media/image4.png"/><Relationship Id="rId11" Type="http://schemas.openxmlformats.org/officeDocument/2006/relationships/image" Target="../media/image33.svg"/><Relationship Id="rId24" Type="http://schemas.openxmlformats.org/officeDocument/2006/relationships/image" Target="../media/image13.png"/><Relationship Id="rId5" Type="http://schemas.openxmlformats.org/officeDocument/2006/relationships/image" Target="../media/image27.svg"/><Relationship Id="rId15" Type="http://schemas.openxmlformats.org/officeDocument/2006/relationships/image" Target="../media/image37.svg"/><Relationship Id="rId23" Type="http://schemas.openxmlformats.org/officeDocument/2006/relationships/image" Target="../media/image43.svg"/><Relationship Id="rId28" Type="http://schemas.openxmlformats.org/officeDocument/2006/relationships/image" Target="../media/image48.svg"/><Relationship Id="rId10" Type="http://schemas.openxmlformats.org/officeDocument/2006/relationships/image" Target="../media/image6.png"/><Relationship Id="rId19" Type="http://schemas.openxmlformats.org/officeDocument/2006/relationships/image" Target="../media/image41.svg"/><Relationship Id="rId4" Type="http://schemas.openxmlformats.org/officeDocument/2006/relationships/image" Target="../media/image3.png"/><Relationship Id="rId9" Type="http://schemas.openxmlformats.org/officeDocument/2006/relationships/image" Target="../media/image31.svg"/><Relationship Id="rId14" Type="http://schemas.openxmlformats.org/officeDocument/2006/relationships/image" Target="../media/image8.png"/><Relationship Id="rId22" Type="http://schemas.openxmlformats.org/officeDocument/2006/relationships/image" Target="../media/image12.png"/><Relationship Id="rId27" Type="http://schemas.openxmlformats.org/officeDocument/2006/relationships/image" Target="../media/image15.png"/><Relationship Id="rId30" Type="http://schemas.openxmlformats.org/officeDocument/2006/relationships/image" Target="../media/image17.gif"/></Relationships>
</file>

<file path=ppt/slides/_rels/slide1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11.xml.rels><?xml version="1.0" encoding="UTF-8" standalone="yes"?>
<Relationships xmlns="http://schemas.openxmlformats.org/package/2006/relationships"><Relationship Id="rId3" Type="http://schemas.openxmlformats.org/officeDocument/2006/relationships/image" Target="../media/image32.emf"/><Relationship Id="rId7" Type="http://schemas.openxmlformats.org/officeDocument/2006/relationships/image" Target="../media/image60.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9.jpeg"/><Relationship Id="rId4" Type="http://schemas.openxmlformats.org/officeDocument/2006/relationships/image" Target="../media/image54.png"/></Relationships>
</file>

<file path=ppt/slides/_rels/slide1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32.emf"/></Relationships>
</file>

<file path=ppt/slides/_rels/slide1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32.emf"/><Relationship Id="rId7" Type="http://schemas.openxmlformats.org/officeDocument/2006/relationships/image" Target="../media/image6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70.png"/></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34.svg"/><Relationship Id="rId18" Type="http://schemas.openxmlformats.org/officeDocument/2006/relationships/image" Target="../media/image46.svg"/><Relationship Id="rId3" Type="http://schemas.openxmlformats.org/officeDocument/2006/relationships/image" Target="../media/image128.svg"/><Relationship Id="rId21" Type="http://schemas.openxmlformats.org/officeDocument/2006/relationships/image" Target="../media/image79.png"/><Relationship Id="rId7" Type="http://schemas.openxmlformats.org/officeDocument/2006/relationships/image" Target="../media/image130.svg"/><Relationship Id="rId12" Type="http://schemas.openxmlformats.org/officeDocument/2006/relationships/image" Target="../media/image75.png"/><Relationship Id="rId17" Type="http://schemas.openxmlformats.org/officeDocument/2006/relationships/image" Target="../media/image77.png"/><Relationship Id="rId2" Type="http://schemas.openxmlformats.org/officeDocument/2006/relationships/image" Target="../media/image71.png"/><Relationship Id="rId16" Type="http://schemas.openxmlformats.org/officeDocument/2006/relationships/image" Target="../media/image13.png"/><Relationship Id="rId20" Type="http://schemas.openxmlformats.org/officeDocument/2006/relationships/image" Target="../media/image139.svg"/><Relationship Id="rId1" Type="http://schemas.openxmlformats.org/officeDocument/2006/relationships/slideLayout" Target="../slideLayouts/slideLayout18.xml"/><Relationship Id="rId6" Type="http://schemas.openxmlformats.org/officeDocument/2006/relationships/image" Target="../media/image73.png"/><Relationship Id="rId11" Type="http://schemas.openxmlformats.org/officeDocument/2006/relationships/image" Target="../media/image132.svg"/><Relationship Id="rId5" Type="http://schemas.openxmlformats.org/officeDocument/2006/relationships/image" Target="../media/image25.svg"/><Relationship Id="rId15" Type="http://schemas.openxmlformats.org/officeDocument/2006/relationships/image" Target="../media/image136.svg"/><Relationship Id="rId10" Type="http://schemas.openxmlformats.org/officeDocument/2006/relationships/image" Target="../media/image74.png"/><Relationship Id="rId19"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31.svg"/><Relationship Id="rId14" Type="http://schemas.openxmlformats.org/officeDocument/2006/relationships/image" Target="../media/image76.pn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53.svg"/><Relationship Id="rId7" Type="http://schemas.openxmlformats.org/officeDocument/2006/relationships/image" Target="../media/image57.svg"/><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image" Target="../media/image20.png"/><Relationship Id="rId5" Type="http://schemas.openxmlformats.org/officeDocument/2006/relationships/image" Target="../media/image55.svg"/><Relationship Id="rId10" Type="http://schemas.openxmlformats.org/officeDocument/2006/relationships/image" Target="../media/image23.jpeg"/><Relationship Id="rId4" Type="http://schemas.openxmlformats.org/officeDocument/2006/relationships/image" Target="../media/image19.png"/><Relationship Id="rId9" Type="http://schemas.openxmlformats.org/officeDocument/2006/relationships/image" Target="../media/image22.jpeg"/></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0.png"/><Relationship Id="rId3" Type="http://schemas.openxmlformats.org/officeDocument/2006/relationships/image" Target="../media/image3.svg"/><Relationship Id="rId7" Type="http://schemas.openxmlformats.org/officeDocument/2006/relationships/image" Target="../media/image5.svg"/><Relationship Id="rId12" Type="http://schemas.openxmlformats.org/officeDocument/2006/relationships/image" Target="../media/image13.svg"/><Relationship Id="rId2" Type="http://schemas.openxmlformats.org/officeDocument/2006/relationships/image" Target="../media/image24.png"/><Relationship Id="rId16" Type="http://schemas.openxmlformats.org/officeDocument/2006/relationships/image" Target="../media/image27.svg"/><Relationship Id="rId1" Type="http://schemas.openxmlformats.org/officeDocument/2006/relationships/slideLayout" Target="../slideLayouts/slideLayout18.xml"/><Relationship Id="rId6" Type="http://schemas.openxmlformats.org/officeDocument/2006/relationships/image" Target="../media/image26.png"/><Relationship Id="rId11" Type="http://schemas.openxmlformats.org/officeDocument/2006/relationships/image" Target="../media/image29.png"/><Relationship Id="rId5" Type="http://schemas.openxmlformats.org/officeDocument/2006/relationships/image" Target="../media/image9.svg"/><Relationship Id="rId15" Type="http://schemas.openxmlformats.org/officeDocument/2006/relationships/image" Target="../media/image31.png"/><Relationship Id="rId10" Type="http://schemas.openxmlformats.org/officeDocument/2006/relationships/image" Target="../media/image28.png"/><Relationship Id="rId4" Type="http://schemas.openxmlformats.org/officeDocument/2006/relationships/image" Target="../media/image25.png"/><Relationship Id="rId9" Type="http://schemas.openxmlformats.org/officeDocument/2006/relationships/image" Target="../media/image11.svg"/><Relationship Id="rId14" Type="http://schemas.openxmlformats.org/officeDocument/2006/relationships/image" Target="../media/image25.svg"/></Relationships>
</file>

<file path=ppt/slides/_rels/slide4.xml.rels><?xml version="1.0" encoding="UTF-8" standalone="yes"?>
<Relationships xmlns="http://schemas.openxmlformats.org/package/2006/relationships"><Relationship Id="rId3" Type="http://schemas.openxmlformats.org/officeDocument/2006/relationships/image" Target="../media/image32.emf"/><Relationship Id="rId7"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s>
</file>

<file path=ppt/slides/_rels/slide6.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53.svg"/><Relationship Id="rId7" Type="http://schemas.openxmlformats.org/officeDocument/2006/relationships/image" Target="../media/image57.svg"/><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image" Target="../media/image20.png"/><Relationship Id="rId5" Type="http://schemas.openxmlformats.org/officeDocument/2006/relationships/image" Target="../media/image55.svg"/><Relationship Id="rId10" Type="http://schemas.openxmlformats.org/officeDocument/2006/relationships/image" Target="../media/image42.jpeg"/><Relationship Id="rId4" Type="http://schemas.openxmlformats.org/officeDocument/2006/relationships/image" Target="../media/image19.png"/><Relationship Id="rId9" Type="http://schemas.openxmlformats.org/officeDocument/2006/relationships/image" Target="../media/image41.jpeg"/></Relationships>
</file>

<file path=ppt/slides/_rels/slide7.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53.svg"/><Relationship Id="rId7" Type="http://schemas.openxmlformats.org/officeDocument/2006/relationships/image" Target="../media/image57.svg"/><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image" Target="../media/image20.png"/><Relationship Id="rId5" Type="http://schemas.openxmlformats.org/officeDocument/2006/relationships/image" Target="../media/image55.svg"/><Relationship Id="rId10" Type="http://schemas.openxmlformats.org/officeDocument/2006/relationships/image" Target="../media/image45.jpeg"/><Relationship Id="rId4" Type="http://schemas.openxmlformats.org/officeDocument/2006/relationships/image" Target="../media/image19.png"/><Relationship Id="rId9" Type="http://schemas.openxmlformats.org/officeDocument/2006/relationships/image" Target="../media/image44.jpe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0.png"/><Relationship Id="rId3" Type="http://schemas.openxmlformats.org/officeDocument/2006/relationships/image" Target="../media/image3.svg"/><Relationship Id="rId7" Type="http://schemas.openxmlformats.org/officeDocument/2006/relationships/image" Target="../media/image5.svg"/><Relationship Id="rId12" Type="http://schemas.openxmlformats.org/officeDocument/2006/relationships/image" Target="../media/image13.svg"/><Relationship Id="rId2" Type="http://schemas.openxmlformats.org/officeDocument/2006/relationships/image" Target="../media/image24.png"/><Relationship Id="rId16" Type="http://schemas.openxmlformats.org/officeDocument/2006/relationships/image" Target="../media/image27.svg"/><Relationship Id="rId1" Type="http://schemas.openxmlformats.org/officeDocument/2006/relationships/slideLayout" Target="../slideLayouts/slideLayout18.xml"/><Relationship Id="rId6" Type="http://schemas.openxmlformats.org/officeDocument/2006/relationships/image" Target="../media/image26.png"/><Relationship Id="rId11" Type="http://schemas.openxmlformats.org/officeDocument/2006/relationships/image" Target="../media/image29.png"/><Relationship Id="rId5" Type="http://schemas.openxmlformats.org/officeDocument/2006/relationships/image" Target="../media/image9.svg"/><Relationship Id="rId15" Type="http://schemas.openxmlformats.org/officeDocument/2006/relationships/image" Target="../media/image31.png"/><Relationship Id="rId10" Type="http://schemas.openxmlformats.org/officeDocument/2006/relationships/image" Target="../media/image28.png"/><Relationship Id="rId4" Type="http://schemas.openxmlformats.org/officeDocument/2006/relationships/image" Target="../media/image25.png"/><Relationship Id="rId9" Type="http://schemas.openxmlformats.org/officeDocument/2006/relationships/image" Target="../media/image11.svg"/><Relationship Id="rId14" Type="http://schemas.openxmlformats.org/officeDocument/2006/relationships/image" Target="../media/image25.svg"/></Relationships>
</file>

<file path=ppt/slides/_rels/slide9.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55.png"/><Relationship Id="rId3" Type="http://schemas.openxmlformats.org/officeDocument/2006/relationships/image" Target="../media/image32.emf"/><Relationship Id="rId7" Type="http://schemas.openxmlformats.org/officeDocument/2006/relationships/image" Target="../media/image49.jpeg"/><Relationship Id="rId12" Type="http://schemas.openxmlformats.org/officeDocument/2006/relationships/image" Target="../media/image5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8.jpeg"/><Relationship Id="rId11" Type="http://schemas.openxmlformats.org/officeDocument/2006/relationships/image" Target="../media/image53.png"/><Relationship Id="rId5" Type="http://schemas.openxmlformats.org/officeDocument/2006/relationships/image" Target="../media/image47.jpeg"/><Relationship Id="rId10" Type="http://schemas.openxmlformats.org/officeDocument/2006/relationships/image" Target="../media/image52.jpeg"/><Relationship Id="rId4" Type="http://schemas.openxmlformats.org/officeDocument/2006/relationships/image" Target="../media/image46.jpeg"/><Relationship Id="rId9" Type="http://schemas.openxmlformats.org/officeDocument/2006/relationships/image" Target="../media/image5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2ABA65BD-A758-4023-A862-5171A778FF1C}"/>
              </a:ext>
            </a:extLst>
          </p:cNvPr>
          <p:cNvGrpSpPr/>
          <p:nvPr/>
        </p:nvGrpSpPr>
        <p:grpSpPr>
          <a:xfrm rot="279809">
            <a:off x="2217081" y="886168"/>
            <a:ext cx="8263884" cy="4571898"/>
            <a:chOff x="2436592" y="812077"/>
            <a:chExt cx="6131658" cy="3769280"/>
          </a:xfrm>
        </p:grpSpPr>
        <p:grpSp>
          <p:nvGrpSpPr>
            <p:cNvPr id="2" name="Group 2"/>
            <p:cNvGrpSpPr/>
            <p:nvPr/>
          </p:nvGrpSpPr>
          <p:grpSpPr>
            <a:xfrm rot="-624091">
              <a:off x="2772607" y="2664589"/>
              <a:ext cx="5795643" cy="1916768"/>
              <a:chOff x="0" y="0"/>
              <a:chExt cx="7667800" cy="2535939"/>
            </a:xfrm>
          </p:grpSpPr>
          <p:sp>
            <p:nvSpPr>
              <p:cNvPr id="3" name="Freeform 3"/>
              <p:cNvSpPr/>
              <p:nvPr/>
            </p:nvSpPr>
            <p:spPr>
              <a:xfrm>
                <a:off x="-1" y="0"/>
                <a:ext cx="7675460" cy="2535939"/>
              </a:xfrm>
              <a:custGeom>
                <a:avLst/>
                <a:gdLst/>
                <a:ahLst/>
                <a:cxnLst/>
                <a:rect l="l" t="t" r="r" b="b"/>
                <a:pathLst>
                  <a:path w="7675460" h="2535939">
                    <a:moveTo>
                      <a:pt x="7169021" y="2519020"/>
                    </a:moveTo>
                    <a:cubicBezTo>
                      <a:pt x="7169021" y="2519020"/>
                      <a:pt x="6932024" y="2509050"/>
                      <a:pt x="6569885" y="2522494"/>
                    </a:cubicBezTo>
                    <a:cubicBezTo>
                      <a:pt x="6207747" y="2535939"/>
                      <a:pt x="490924" y="2535939"/>
                      <a:pt x="490924" y="2535939"/>
                    </a:cubicBezTo>
                    <a:cubicBezTo>
                      <a:pt x="245502" y="2535939"/>
                      <a:pt x="32509" y="2438671"/>
                      <a:pt x="31032" y="2278557"/>
                    </a:cubicBezTo>
                    <a:cubicBezTo>
                      <a:pt x="31032" y="2278557"/>
                      <a:pt x="0" y="1195663"/>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7122472" y="0"/>
                      <a:pt x="7122472" y="0"/>
                    </a:cubicBezTo>
                    <a:cubicBezTo>
                      <a:pt x="7434373" y="0"/>
                      <a:pt x="7667801" y="101069"/>
                      <a:pt x="7659944" y="303616"/>
                    </a:cubicBezTo>
                    <a:cubicBezTo>
                      <a:pt x="7659944" y="303616"/>
                      <a:pt x="7657948" y="1143354"/>
                      <a:pt x="7666704" y="1578970"/>
                    </a:cubicBezTo>
                    <a:cubicBezTo>
                      <a:pt x="7675460" y="1872271"/>
                      <a:pt x="7628911" y="2205342"/>
                      <a:pt x="7628911" y="2205342"/>
                    </a:cubicBezTo>
                    <a:cubicBezTo>
                      <a:pt x="7625946" y="2385367"/>
                      <a:pt x="7414443" y="2519020"/>
                      <a:pt x="7169021" y="2519020"/>
                    </a:cubicBezTo>
                    <a:close/>
                  </a:path>
                </a:pathLst>
              </a:custGeom>
              <a:solidFill>
                <a:srgbClr val="383D39"/>
              </a:solidFill>
            </p:spPr>
            <p:txBody>
              <a:bodyPr/>
              <a:lstStyle/>
              <a:p>
                <a:endParaRPr lang="en-US"/>
              </a:p>
            </p:txBody>
          </p:sp>
        </p:grpSp>
        <p:grpSp>
          <p:nvGrpSpPr>
            <p:cNvPr id="4" name="Group 4"/>
            <p:cNvGrpSpPr/>
            <p:nvPr/>
          </p:nvGrpSpPr>
          <p:grpSpPr>
            <a:xfrm rot="-624091">
              <a:off x="2651637" y="1666653"/>
              <a:ext cx="5821848" cy="2767861"/>
              <a:chOff x="0" y="0"/>
              <a:chExt cx="7702470" cy="3661959"/>
            </a:xfrm>
          </p:grpSpPr>
          <p:sp>
            <p:nvSpPr>
              <p:cNvPr id="5" name="Freeform 5"/>
              <p:cNvSpPr/>
              <p:nvPr/>
            </p:nvSpPr>
            <p:spPr>
              <a:xfrm>
                <a:off x="-1" y="0"/>
                <a:ext cx="7710129" cy="3661959"/>
              </a:xfrm>
              <a:custGeom>
                <a:avLst/>
                <a:gdLst/>
                <a:ahLst/>
                <a:cxnLst/>
                <a:rect l="l" t="t" r="r" b="b"/>
                <a:pathLst>
                  <a:path w="7710129" h="3661959">
                    <a:moveTo>
                      <a:pt x="7203690" y="3645040"/>
                    </a:moveTo>
                    <a:cubicBezTo>
                      <a:pt x="7203690" y="3645040"/>
                      <a:pt x="6966694" y="3635070"/>
                      <a:pt x="6604555" y="3648515"/>
                    </a:cubicBezTo>
                    <a:cubicBezTo>
                      <a:pt x="6242417" y="3661959"/>
                      <a:pt x="490924" y="3661959"/>
                      <a:pt x="490924" y="3661959"/>
                    </a:cubicBezTo>
                    <a:cubicBezTo>
                      <a:pt x="245502" y="3661959"/>
                      <a:pt x="32509" y="3564691"/>
                      <a:pt x="31032" y="3404577"/>
                    </a:cubicBezTo>
                    <a:cubicBezTo>
                      <a:pt x="31032" y="3404577"/>
                      <a:pt x="0" y="2067875"/>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7157142" y="0"/>
                      <a:pt x="7157142" y="0"/>
                    </a:cubicBezTo>
                    <a:cubicBezTo>
                      <a:pt x="7469043" y="0"/>
                      <a:pt x="7702471" y="101069"/>
                      <a:pt x="7694613" y="303616"/>
                    </a:cubicBezTo>
                    <a:cubicBezTo>
                      <a:pt x="7694613" y="303616"/>
                      <a:pt x="7692618" y="1937947"/>
                      <a:pt x="7701374" y="2704990"/>
                    </a:cubicBezTo>
                    <a:cubicBezTo>
                      <a:pt x="7710129" y="2998291"/>
                      <a:pt x="7663581" y="3331363"/>
                      <a:pt x="7663581" y="3331363"/>
                    </a:cubicBezTo>
                    <a:cubicBezTo>
                      <a:pt x="7660616" y="3511388"/>
                      <a:pt x="7449112" y="3645040"/>
                      <a:pt x="7203690" y="3645040"/>
                    </a:cubicBezTo>
                    <a:close/>
                  </a:path>
                </a:pathLst>
              </a:custGeom>
              <a:solidFill>
                <a:srgbClr val="A7D2DD"/>
              </a:solidFill>
            </p:spPr>
            <p:txBody>
              <a:bodyPr/>
              <a:lstStyle/>
              <a:p>
                <a:endParaRPr lang="en-US"/>
              </a:p>
            </p:txBody>
          </p:sp>
        </p:grpSp>
        <p:pic>
          <p:nvPicPr>
            <p:cNvPr id="6" name="Picture 6"/>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25017">
              <a:off x="2661162" y="2290412"/>
              <a:ext cx="349868" cy="370721"/>
            </a:xfrm>
            <a:prstGeom prst="rect">
              <a:avLst/>
            </a:prstGeom>
          </p:spPr>
        </p:pic>
        <p:pic>
          <p:nvPicPr>
            <p:cNvPr id="7" name="Picture 7"/>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b="14179"/>
            <a:stretch>
              <a:fillRect/>
            </a:stretch>
          </p:blipFill>
          <p:spPr>
            <a:xfrm rot="-825017">
              <a:off x="2436592" y="1800434"/>
              <a:ext cx="371051" cy="713432"/>
            </a:xfrm>
            <a:prstGeom prst="rect">
              <a:avLst/>
            </a:prstGeom>
          </p:spPr>
        </p:pic>
        <p:pic>
          <p:nvPicPr>
            <p:cNvPr id="8" name="Picture 8"/>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70253">
              <a:off x="7594524" y="1532097"/>
              <a:ext cx="349868" cy="370721"/>
            </a:xfrm>
            <a:prstGeom prst="rect">
              <a:avLst/>
            </a:prstGeom>
          </p:spPr>
        </p:pic>
        <p:pic>
          <p:nvPicPr>
            <p:cNvPr id="9" name="Picture 9"/>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b="14179"/>
            <a:stretch>
              <a:fillRect/>
            </a:stretch>
          </p:blipFill>
          <p:spPr>
            <a:xfrm rot="-825017" flipH="1">
              <a:off x="7566256" y="812077"/>
              <a:ext cx="441065" cy="848050"/>
            </a:xfrm>
            <a:prstGeom prst="rect">
              <a:avLst/>
            </a:prstGeom>
          </p:spPr>
        </p:pic>
      </p:grpSp>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4823596">
            <a:off x="9776788" y="-1803583"/>
            <a:ext cx="3961403" cy="3520697"/>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4823596">
            <a:off x="-1589827" y="4416343"/>
            <a:ext cx="4286494" cy="3809621"/>
          </a:xfrm>
          <a:prstGeom prst="rect">
            <a:avLst/>
          </a:prstGeom>
        </p:spPr>
      </p:pic>
      <p:pic>
        <p:nvPicPr>
          <p:cNvPr id="12" name="Picture 12"/>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7450346" y="5640727"/>
            <a:ext cx="1719236" cy="1048855"/>
          </a:xfrm>
          <a:prstGeom prst="rect">
            <a:avLst/>
          </a:prstGeom>
        </p:spPr>
      </p:pic>
      <p:pic>
        <p:nvPicPr>
          <p:cNvPr id="13" name="Picture 13"/>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9104408" y="4206679"/>
            <a:ext cx="2742709" cy="2521523"/>
          </a:xfrm>
          <a:prstGeom prst="rect">
            <a:avLst/>
          </a:prstGeom>
        </p:spPr>
      </p:pic>
      <p:pic>
        <p:nvPicPr>
          <p:cNvPr id="14" name="Picture 14"/>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0056035" y="52734"/>
            <a:ext cx="1592960" cy="1592960"/>
          </a:xfrm>
          <a:prstGeom prst="rect">
            <a:avLst/>
          </a:prstGeom>
        </p:spPr>
      </p:pic>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1640993">
            <a:off x="-318260" y="4751437"/>
            <a:ext cx="2843709" cy="1940831"/>
          </a:xfrm>
          <a:prstGeom prst="rect">
            <a:avLst/>
          </a:prstGeom>
        </p:spPr>
      </p:pic>
      <p:pic>
        <p:nvPicPr>
          <p:cNvPr id="17" name="Picture 17"/>
          <p:cNvPicPr>
            <a:picLocks noChangeAspect="1"/>
          </p:cNvPicPr>
          <p:nvPr/>
        </p:nvPicPr>
        <p:blipFill>
          <a:blip r:embed="rId20" cstate="hq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9359891" y="3473060"/>
            <a:ext cx="415617" cy="531604"/>
          </a:xfrm>
          <a:prstGeom prst="rect">
            <a:avLst/>
          </a:prstGeom>
        </p:spPr>
      </p:pic>
      <p:pic>
        <p:nvPicPr>
          <p:cNvPr id="18" name="Picture 18"/>
          <p:cNvPicPr>
            <a:picLocks noChangeAspect="1"/>
          </p:cNvPicPr>
          <p:nvPr/>
        </p:nvPicPr>
        <p:blipFill>
          <a:blip r:embed="rId22" cstate="hq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8958948" y="3165959"/>
            <a:ext cx="290921" cy="372109"/>
          </a:xfrm>
          <a:prstGeom prst="rect">
            <a:avLst/>
          </a:prstGeom>
        </p:spPr>
      </p:pic>
      <p:pic>
        <p:nvPicPr>
          <p:cNvPr id="20" name="Picture 13">
            <a:extLst>
              <a:ext uri="{FF2B5EF4-FFF2-40B4-BE49-F238E27FC236}">
                <a16:creationId xmlns:a16="http://schemas.microsoft.com/office/drawing/2014/main" id="{F29946A7-A4F1-4C75-9095-A5EBC363EAF6}"/>
              </a:ext>
            </a:extLst>
          </p:cNvPr>
          <p:cNvPicPr>
            <a:picLocks noChangeAspect="1"/>
          </p:cNvPicPr>
          <p:nvPr/>
        </p:nvPicPr>
        <p:blipFill>
          <a:blip r:embed="rId24"/>
          <a:srcRect/>
          <a:stretch>
            <a:fillRect/>
          </a:stretch>
        </p:blipFill>
        <p:spPr>
          <a:xfrm>
            <a:off x="3060173" y="233693"/>
            <a:ext cx="1037261" cy="1342733"/>
          </a:xfrm>
          <a:prstGeom prst="rect">
            <a:avLst/>
          </a:prstGeom>
        </p:spPr>
      </p:pic>
      <p:pic>
        <p:nvPicPr>
          <p:cNvPr id="21" name="Picture 14">
            <a:extLst>
              <a:ext uri="{FF2B5EF4-FFF2-40B4-BE49-F238E27FC236}">
                <a16:creationId xmlns:a16="http://schemas.microsoft.com/office/drawing/2014/main" id="{7E069CB2-DB26-4838-A50E-8FFDFC56AAC7}"/>
              </a:ext>
            </a:extLst>
          </p:cNvPr>
          <p:cNvPicPr>
            <a:picLocks noChangeAspect="1"/>
          </p:cNvPicPr>
          <p:nvPr/>
        </p:nvPicPr>
        <p:blipFill>
          <a:blip r:embed="rId25" cstate="hqprint">
            <a:extLst>
              <a:ext uri="{28A0092B-C50C-407E-A947-70E740481C1C}">
                <a14:useLocalDpi xmlns:a14="http://schemas.microsoft.com/office/drawing/2010/main" val="0"/>
              </a:ext>
              <a:ext uri="{96DAC541-7B7A-43D3-8B79-37D633B846F1}">
                <asvg:svgBlip xmlns:asvg="http://schemas.microsoft.com/office/drawing/2016/SVG/main" xmlns="" r:embed="rId26"/>
              </a:ext>
            </a:extLst>
          </a:blip>
          <a:srcRect/>
          <a:stretch>
            <a:fillRect/>
          </a:stretch>
        </p:blipFill>
        <p:spPr>
          <a:xfrm>
            <a:off x="501599" y="2865193"/>
            <a:ext cx="1362135" cy="1288920"/>
          </a:xfrm>
          <a:prstGeom prst="rect">
            <a:avLst/>
          </a:prstGeom>
        </p:spPr>
      </p:pic>
      <p:pic>
        <p:nvPicPr>
          <p:cNvPr id="22" name="Picture 16">
            <a:extLst>
              <a:ext uri="{FF2B5EF4-FFF2-40B4-BE49-F238E27FC236}">
                <a16:creationId xmlns:a16="http://schemas.microsoft.com/office/drawing/2014/main" id="{48D2A8DB-4EF1-4B81-A948-CA270635B9BC}"/>
              </a:ext>
            </a:extLst>
          </p:cNvPr>
          <p:cNvPicPr>
            <a:picLocks noChangeAspect="1"/>
          </p:cNvPicPr>
          <p:nvPr/>
        </p:nvPicPr>
        <p:blipFill>
          <a:blip r:embed="rId27" cstate="hqprint">
            <a:extLst>
              <a:ext uri="{28A0092B-C50C-407E-A947-70E740481C1C}">
                <a14:useLocalDpi xmlns:a14="http://schemas.microsoft.com/office/drawing/2010/main" val="0"/>
              </a:ext>
              <a:ext uri="{96DAC541-7B7A-43D3-8B79-37D633B846F1}">
                <asvg:svgBlip xmlns:asvg="http://schemas.microsoft.com/office/drawing/2016/SVG/main" xmlns="" r:embed="rId28"/>
              </a:ext>
            </a:extLst>
          </a:blip>
          <a:srcRect/>
          <a:stretch>
            <a:fillRect/>
          </a:stretch>
        </p:blipFill>
        <p:spPr>
          <a:xfrm rot="298900">
            <a:off x="435183" y="445616"/>
            <a:ext cx="1456089" cy="1416378"/>
          </a:xfrm>
          <a:prstGeom prst="rect">
            <a:avLst/>
          </a:prstGeom>
        </p:spPr>
      </p:pic>
      <p:sp>
        <p:nvSpPr>
          <p:cNvPr id="16" name="TextBox 15">
            <a:extLst>
              <a:ext uri="{FF2B5EF4-FFF2-40B4-BE49-F238E27FC236}">
                <a16:creationId xmlns:a16="http://schemas.microsoft.com/office/drawing/2014/main" id="{3197B77C-1CCE-5356-7CC5-8E8AE5C047F5}"/>
              </a:ext>
            </a:extLst>
          </p:cNvPr>
          <p:cNvSpPr txBox="1"/>
          <p:nvPr/>
        </p:nvSpPr>
        <p:spPr>
          <a:xfrm rot="21377611">
            <a:off x="2569390" y="1233721"/>
            <a:ext cx="7171205" cy="695575"/>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Thứ</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ngày</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tháng</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năm</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p>
        </p:txBody>
      </p:sp>
      <p:pic>
        <p:nvPicPr>
          <p:cNvPr id="24" name="Picture 23">
            <a:extLst>
              <a:ext uri="{FF2B5EF4-FFF2-40B4-BE49-F238E27FC236}">
                <a16:creationId xmlns:a16="http://schemas.microsoft.com/office/drawing/2014/main" id="{26248B59-5AE7-2025-7475-E8DE118567D8}"/>
              </a:ext>
            </a:extLst>
          </p:cNvPr>
          <p:cNvPicPr>
            <a:picLocks noChangeAspect="1"/>
          </p:cNvPicPr>
          <p:nvPr/>
        </p:nvPicPr>
        <p:blipFill rotWithShape="1">
          <a:blip r:embed="rId29"/>
          <a:srcRect b="37814"/>
          <a:stretch/>
        </p:blipFill>
        <p:spPr>
          <a:xfrm rot="21172158">
            <a:off x="5238841" y="1872854"/>
            <a:ext cx="1949769" cy="878209"/>
          </a:xfrm>
          <a:prstGeom prst="rect">
            <a:avLst/>
          </a:prstGeom>
        </p:spPr>
      </p:pic>
      <p:pic>
        <p:nvPicPr>
          <p:cNvPr id="26" name="Picture 3">
            <a:extLst>
              <a:ext uri="{FF2B5EF4-FFF2-40B4-BE49-F238E27FC236}">
                <a16:creationId xmlns:a16="http://schemas.microsoft.com/office/drawing/2014/main" id="{C4FB145E-F506-401F-B373-9D71DDB24CCA}"/>
              </a:ext>
            </a:extLst>
          </p:cNvPr>
          <p:cNvPicPr>
            <a:picLocks noChangeAspect="1"/>
          </p:cNvPicPr>
          <p:nvPr/>
        </p:nvPicPr>
        <p:blipFill>
          <a:blip r:embed="rId30"/>
          <a:srcRect/>
          <a:stretch>
            <a:fillRect/>
          </a:stretch>
        </p:blipFill>
        <p:spPr>
          <a:xfrm>
            <a:off x="0" y="797719"/>
            <a:ext cx="3143250" cy="2278856"/>
          </a:xfrm>
          <a:prstGeom prst="rect">
            <a:avLst/>
          </a:prstGeom>
        </p:spPr>
      </p:pic>
      <p:sp>
        <p:nvSpPr>
          <p:cNvPr id="27" name="Google Shape;633;p34">
            <a:extLst>
              <a:ext uri="{FF2B5EF4-FFF2-40B4-BE49-F238E27FC236}">
                <a16:creationId xmlns:a16="http://schemas.microsoft.com/office/drawing/2014/main" id="{BF34A589-B519-EBB4-42A8-9CC5EAD127ED}"/>
              </a:ext>
            </a:extLst>
          </p:cNvPr>
          <p:cNvSpPr txBox="1">
            <a:spLocks/>
          </p:cNvSpPr>
          <p:nvPr/>
        </p:nvSpPr>
        <p:spPr>
          <a:xfrm rot="21236036">
            <a:off x="3269677" y="3174028"/>
            <a:ext cx="6319355" cy="1531500"/>
          </a:xfrm>
          <a:prstGeom prst="rect">
            <a:avLst/>
          </a:prstGeom>
        </p:spPr>
        <p:txBody>
          <a:bodyPr spcFirstLastPara="1" wrap="square" lIns="91425" tIns="91425" rIns="91425" bIns="91425"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buClr>
                <a:srgbClr val="000000"/>
              </a:buClr>
              <a:buFont typeface="Arial"/>
              <a:buNone/>
            </a:pPr>
            <a:r>
              <a:rPr lang="en-US" sz="6600" b="1" dirty="0" err="1">
                <a:solidFill>
                  <a:srgbClr val="7030A0"/>
                </a:solidFill>
                <a:latin typeface="Arial" panose="020B0604020202020204" pitchFamily="34" charset="0"/>
                <a:ea typeface="Aachen" panose="02020500000000000000" pitchFamily="18" charset="0"/>
                <a:cs typeface="Arial" panose="020B0604020202020204" pitchFamily="34" charset="0"/>
                <a:sym typeface="Arial"/>
              </a:rPr>
              <a:t>Bài</a:t>
            </a:r>
            <a:r>
              <a:rPr lang="en-US" sz="6600" b="1" dirty="0">
                <a:solidFill>
                  <a:srgbClr val="7030A0"/>
                </a:solidFill>
                <a:latin typeface="Arial" panose="020B0604020202020204" pitchFamily="34" charset="0"/>
                <a:ea typeface="Aachen" panose="02020500000000000000" pitchFamily="18" charset="0"/>
                <a:cs typeface="Arial" panose="020B0604020202020204" pitchFamily="34" charset="0"/>
                <a:sym typeface="Arial"/>
              </a:rPr>
              <a:t> 68: </a:t>
            </a:r>
          </a:p>
          <a:p>
            <a:pPr>
              <a:spcBef>
                <a:spcPts val="0"/>
              </a:spcBef>
              <a:buClr>
                <a:srgbClr val="000000"/>
              </a:buClr>
              <a:buFont typeface="Arial"/>
              <a:buNone/>
            </a:pPr>
            <a:r>
              <a:rPr lang="en-US" sz="6600" b="1" dirty="0" err="1">
                <a:solidFill>
                  <a:srgbClr val="7030A0"/>
                </a:solidFill>
                <a:latin typeface="Arial" panose="020B0604020202020204" pitchFamily="34" charset="0"/>
                <a:ea typeface="Aachen" panose="02020500000000000000" pitchFamily="18" charset="0"/>
                <a:cs typeface="Arial" panose="020B0604020202020204" pitchFamily="34" charset="0"/>
                <a:sym typeface="Arial"/>
              </a:rPr>
              <a:t>Tiền</a:t>
            </a:r>
            <a:r>
              <a:rPr lang="en-US" sz="6600" b="1" dirty="0">
                <a:solidFill>
                  <a:srgbClr val="7030A0"/>
                </a:solidFill>
                <a:latin typeface="Arial" panose="020B0604020202020204" pitchFamily="34" charset="0"/>
                <a:ea typeface="Aachen" panose="02020500000000000000" pitchFamily="18" charset="0"/>
                <a:cs typeface="Arial" panose="020B0604020202020204" pitchFamily="34" charset="0"/>
                <a:sym typeface="Arial"/>
              </a:rPr>
              <a:t> </a:t>
            </a:r>
            <a:r>
              <a:rPr lang="en-US" sz="6600" b="1" dirty="0" err="1">
                <a:solidFill>
                  <a:srgbClr val="7030A0"/>
                </a:solidFill>
                <a:latin typeface="Arial" panose="020B0604020202020204" pitchFamily="34" charset="0"/>
                <a:ea typeface="Aachen" panose="02020500000000000000" pitchFamily="18" charset="0"/>
                <a:cs typeface="Arial" panose="020B0604020202020204" pitchFamily="34" charset="0"/>
                <a:sym typeface="Arial"/>
              </a:rPr>
              <a:t>Việt</a:t>
            </a:r>
            <a:r>
              <a:rPr lang="en-US" sz="6600" b="1" dirty="0">
                <a:solidFill>
                  <a:srgbClr val="7030A0"/>
                </a:solidFill>
                <a:latin typeface="Arial" panose="020B0604020202020204" pitchFamily="34" charset="0"/>
                <a:ea typeface="Aachen" panose="02020500000000000000" pitchFamily="18" charset="0"/>
                <a:cs typeface="Arial" panose="020B0604020202020204" pitchFamily="34" charset="0"/>
                <a:sym typeface="Arial"/>
              </a:rPr>
              <a:t> Nam</a:t>
            </a:r>
          </a:p>
        </p:txBody>
      </p:sp>
    </p:spTree>
    <p:extLst>
      <p:ext uri="{BB962C8B-B14F-4D97-AF65-F5344CB8AC3E}">
        <p14:creationId xmlns:p14="http://schemas.microsoft.com/office/powerpoint/2010/main" val="76256186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22" presetClass="entr" presetSubtype="4"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4E3F0"/>
        </a:solidFill>
        <a:effectLst/>
      </p:bgPr>
    </p:bg>
    <p:spTree>
      <p:nvGrpSpPr>
        <p:cNvPr id="1" name=""/>
        <p:cNvGrpSpPr/>
        <p:nvPr/>
      </p:nvGrpSpPr>
      <p:grpSpPr>
        <a:xfrm>
          <a:off x="0" y="0"/>
          <a:ext cx="0" cy="0"/>
          <a:chOff x="0" y="0"/>
          <a:chExt cx="0" cy="0"/>
        </a:xfrm>
      </p:grpSpPr>
      <p:pic>
        <p:nvPicPr>
          <p:cNvPr id="16" name="图片 15"/>
          <p:cNvPicPr>
            <a:picLocks noChangeAspect="1"/>
          </p:cNvPicPr>
          <p:nvPr/>
        </p:nvPicPr>
        <p:blipFill>
          <a:blip r:embed="rId3"/>
          <a:stretch>
            <a:fillRect/>
          </a:stretch>
        </p:blipFill>
        <p:spPr>
          <a:xfrm>
            <a:off x="1" y="1"/>
            <a:ext cx="12192000" cy="500912"/>
          </a:xfrm>
          <a:prstGeom prst="rect">
            <a:avLst/>
          </a:prstGeom>
        </p:spPr>
      </p:pic>
      <p:sp>
        <p:nvSpPr>
          <p:cNvPr id="2" name="Rectangle: Rounded Corners 1">
            <a:extLst>
              <a:ext uri="{FF2B5EF4-FFF2-40B4-BE49-F238E27FC236}">
                <a16:creationId xmlns:a16="http://schemas.microsoft.com/office/drawing/2014/main" id="{DF1C27BF-EF73-2C05-F04D-17DF3DF5AF30}"/>
              </a:ext>
            </a:extLst>
          </p:cNvPr>
          <p:cNvSpPr/>
          <p:nvPr/>
        </p:nvSpPr>
        <p:spPr>
          <a:xfrm>
            <a:off x="323850" y="466725"/>
            <a:ext cx="11553825" cy="60483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CB56D881-6217-B804-C297-B20681B0C68D}"/>
              </a:ext>
            </a:extLst>
          </p:cNvPr>
          <p:cNvSpPr txBox="1"/>
          <p:nvPr/>
        </p:nvSpPr>
        <p:spPr>
          <a:xfrm>
            <a:off x="1611107" y="421516"/>
            <a:ext cx="2606804" cy="646331"/>
          </a:xfrm>
          <a:prstGeom prst="rect">
            <a:avLst/>
          </a:prstGeom>
          <a:noFill/>
        </p:spPr>
        <p:txBody>
          <a:bodyPr wrap="none" rtlCol="0">
            <a:spAutoFit/>
          </a:bodyPr>
          <a:lstStyle/>
          <a:p>
            <a:pPr algn="ctr"/>
            <a:r>
              <a:rPr lang="en-US" sz="3600" b="1" i="1" dirty="0">
                <a:solidFill>
                  <a:srgbClr val="FF0000"/>
                </a:solidFill>
                <a:latin typeface="Calibri" panose="020F0502020204030204" pitchFamily="34" charset="0"/>
                <a:cs typeface="Calibri" panose="020F0502020204030204" pitchFamily="34" charset="0"/>
              </a:rPr>
              <a:t>* </a:t>
            </a:r>
            <a:r>
              <a:rPr lang="en-US" sz="3600" b="1" i="1" dirty="0" err="1">
                <a:solidFill>
                  <a:srgbClr val="FF0000"/>
                </a:solidFill>
                <a:latin typeface="Calibri" panose="020F0502020204030204" pitchFamily="34" charset="0"/>
                <a:cs typeface="Calibri" panose="020F0502020204030204" pitchFamily="34" charset="0"/>
              </a:rPr>
              <a:t>Khác</a:t>
            </a:r>
            <a:r>
              <a:rPr lang="en-US" sz="3600" b="1" i="1" dirty="0">
                <a:solidFill>
                  <a:srgbClr val="FF0000"/>
                </a:solidFill>
                <a:latin typeface="Calibri" panose="020F0502020204030204" pitchFamily="34" charset="0"/>
                <a:cs typeface="Calibri" panose="020F0502020204030204" pitchFamily="34" charset="0"/>
              </a:rPr>
              <a:t> </a:t>
            </a:r>
            <a:r>
              <a:rPr lang="en-US" sz="3600" b="1" i="1" dirty="0" err="1">
                <a:solidFill>
                  <a:srgbClr val="FF0000"/>
                </a:solidFill>
                <a:latin typeface="Calibri" panose="020F0502020204030204" pitchFamily="34" charset="0"/>
                <a:cs typeface="Calibri" panose="020F0502020204030204" pitchFamily="34" charset="0"/>
              </a:rPr>
              <a:t>nhau</a:t>
            </a:r>
            <a:r>
              <a:rPr lang="en-US" sz="2200" b="1" i="1" dirty="0">
                <a:solidFill>
                  <a:srgbClr val="FF0000"/>
                </a:solidFill>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5B78AF69-59AD-68A9-060F-8D02CA50E9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9128" y="1067848"/>
            <a:ext cx="2438400" cy="3662744"/>
          </a:xfrm>
          <a:prstGeom prst="rect">
            <a:avLst/>
          </a:prstGeom>
        </p:spPr>
      </p:pic>
      <p:pic>
        <p:nvPicPr>
          <p:cNvPr id="7" name="Picture 6">
            <a:extLst>
              <a:ext uri="{FF2B5EF4-FFF2-40B4-BE49-F238E27FC236}">
                <a16:creationId xmlns:a16="http://schemas.microsoft.com/office/drawing/2014/main" id="{79CBD7A8-547F-E469-BDA0-26CE45F5E1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57772" y="953549"/>
            <a:ext cx="2685799" cy="3654794"/>
          </a:xfrm>
          <a:prstGeom prst="rect">
            <a:avLst/>
          </a:prstGeom>
        </p:spPr>
      </p:pic>
      <p:pic>
        <p:nvPicPr>
          <p:cNvPr id="9" name="Picture 8">
            <a:extLst>
              <a:ext uri="{FF2B5EF4-FFF2-40B4-BE49-F238E27FC236}">
                <a16:creationId xmlns:a16="http://schemas.microsoft.com/office/drawing/2014/main" id="{53417D1B-48D6-5E20-8281-665A5E0B2D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79559" y="1001174"/>
            <a:ext cx="2745757" cy="3654794"/>
          </a:xfrm>
          <a:prstGeom prst="rect">
            <a:avLst/>
          </a:prstGeom>
        </p:spPr>
      </p:pic>
      <p:sp>
        <p:nvSpPr>
          <p:cNvPr id="11" name="TextBox 10">
            <a:extLst>
              <a:ext uri="{FF2B5EF4-FFF2-40B4-BE49-F238E27FC236}">
                <a16:creationId xmlns:a16="http://schemas.microsoft.com/office/drawing/2014/main" id="{932FE8AD-E666-A68A-2158-735252AF2395}"/>
              </a:ext>
            </a:extLst>
          </p:cNvPr>
          <p:cNvSpPr txBox="1"/>
          <p:nvPr/>
        </p:nvSpPr>
        <p:spPr>
          <a:xfrm>
            <a:off x="1547565" y="5239345"/>
            <a:ext cx="2922595" cy="523220"/>
          </a:xfrm>
          <a:prstGeom prst="rect">
            <a:avLst/>
          </a:prstGeom>
          <a:noFill/>
        </p:spPr>
        <p:txBody>
          <a:bodyPr wrap="none" rtlCol="0">
            <a:spAutoFit/>
          </a:bodyPr>
          <a:lstStyle/>
          <a:p>
            <a:pPr algn="ctr"/>
            <a:r>
              <a:rPr lang="en-US" sz="2800" b="1" dirty="0" err="1">
                <a:latin typeface="Calibri" panose="020F0502020204030204" pitchFamily="34" charset="0"/>
                <a:cs typeface="Calibri" panose="020F0502020204030204" pitchFamily="34" charset="0"/>
              </a:rPr>
              <a:t>Chùa</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Cầu</a:t>
            </a:r>
            <a:r>
              <a:rPr lang="en-US" sz="2800" b="1" dirty="0">
                <a:latin typeface="Calibri" panose="020F0502020204030204" pitchFamily="34" charset="0"/>
                <a:cs typeface="Calibri" panose="020F0502020204030204" pitchFamily="34" charset="0"/>
              </a:rPr>
              <a:t> – </a:t>
            </a:r>
            <a:r>
              <a:rPr lang="en-US" sz="2800" b="1" dirty="0" err="1">
                <a:latin typeface="Calibri" panose="020F0502020204030204" pitchFamily="34" charset="0"/>
                <a:cs typeface="Calibri" panose="020F0502020204030204" pitchFamily="34" charset="0"/>
              </a:rPr>
              <a:t>Hội</a:t>
            </a:r>
            <a:r>
              <a:rPr lang="en-US" sz="2800" b="1" dirty="0">
                <a:latin typeface="Calibri" panose="020F0502020204030204" pitchFamily="34" charset="0"/>
                <a:cs typeface="Calibri" panose="020F0502020204030204" pitchFamily="34" charset="0"/>
              </a:rPr>
              <a:t> An</a:t>
            </a:r>
          </a:p>
        </p:txBody>
      </p:sp>
      <p:sp>
        <p:nvSpPr>
          <p:cNvPr id="19" name="TextBox 18">
            <a:extLst>
              <a:ext uri="{FF2B5EF4-FFF2-40B4-BE49-F238E27FC236}">
                <a16:creationId xmlns:a16="http://schemas.microsoft.com/office/drawing/2014/main" id="{A7DD8E32-6E97-DC76-35F6-3858B0F55A74}"/>
              </a:ext>
            </a:extLst>
          </p:cNvPr>
          <p:cNvSpPr txBox="1"/>
          <p:nvPr/>
        </p:nvSpPr>
        <p:spPr>
          <a:xfrm>
            <a:off x="4848223" y="4738897"/>
            <a:ext cx="3400427" cy="1318181"/>
          </a:xfrm>
          <a:prstGeom prst="rect">
            <a:avLst/>
          </a:prstGeom>
          <a:noFill/>
        </p:spPr>
        <p:txBody>
          <a:bodyPr wrap="square" rtlCol="0">
            <a:spAutoFit/>
          </a:bodyPr>
          <a:lstStyle/>
          <a:p>
            <a:pPr algn="ctr">
              <a:lnSpc>
                <a:spcPct val="150000"/>
              </a:lnSpc>
            </a:pPr>
            <a:r>
              <a:rPr lang="en-US" sz="2800" b="1" dirty="0" err="1">
                <a:latin typeface="Calibri" panose="020F0502020204030204" pitchFamily="34" charset="0"/>
                <a:cs typeface="Calibri" panose="020F0502020204030204" pitchFamily="34" charset="0"/>
              </a:rPr>
              <a:t>Nghênh</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Lương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Đình</a:t>
            </a:r>
            <a:r>
              <a:rPr lang="en-US" sz="2800" b="1" dirty="0">
                <a:latin typeface="Calibri" panose="020F0502020204030204" pitchFamily="34" charset="0"/>
                <a:cs typeface="Calibri" panose="020F0502020204030204" pitchFamily="34" charset="0"/>
              </a:rPr>
              <a:t> – </a:t>
            </a:r>
            <a:r>
              <a:rPr lang="en-US" sz="2800" b="1" dirty="0" err="1">
                <a:latin typeface="Calibri" panose="020F0502020204030204" pitchFamily="34" charset="0"/>
                <a:cs typeface="Calibri" panose="020F0502020204030204" pitchFamily="34" charset="0"/>
              </a:rPr>
              <a:t>Phu</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Văn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Lâu</a:t>
            </a:r>
            <a:r>
              <a:rPr lang="en-US" sz="2800" b="1" dirty="0">
                <a:latin typeface="Calibri" panose="020F0502020204030204" pitchFamily="34" charset="0"/>
                <a:cs typeface="Calibri" panose="020F0502020204030204" pitchFamily="34" charset="0"/>
              </a:rPr>
              <a:t> – </a:t>
            </a:r>
            <a:r>
              <a:rPr lang="en-US" sz="2800" b="1" dirty="0" err="1">
                <a:latin typeface="Calibri" panose="020F0502020204030204" pitchFamily="34" charset="0"/>
                <a:cs typeface="Calibri" panose="020F0502020204030204" pitchFamily="34" charset="0"/>
              </a:rPr>
              <a:t>Huế</a:t>
            </a:r>
            <a:endParaRPr lang="en-US" sz="2800" b="1" dirty="0">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28239848-1D19-04C6-92F8-A21B421E0AC2}"/>
              </a:ext>
            </a:extLst>
          </p:cNvPr>
          <p:cNvSpPr txBox="1"/>
          <p:nvPr/>
        </p:nvSpPr>
        <p:spPr>
          <a:xfrm>
            <a:off x="8564146" y="4841470"/>
            <a:ext cx="3180179" cy="1318181"/>
          </a:xfrm>
          <a:prstGeom prst="rect">
            <a:avLst/>
          </a:prstGeom>
          <a:noFill/>
        </p:spPr>
        <p:txBody>
          <a:bodyPr wrap="square" rtlCol="0">
            <a:spAutoFit/>
          </a:bodyPr>
          <a:lstStyle/>
          <a:p>
            <a:pPr algn="ctr">
              <a:lnSpc>
                <a:spcPct val="150000"/>
              </a:lnSpc>
            </a:pPr>
            <a:r>
              <a:rPr lang="en-US" sz="2800" b="1" dirty="0" err="1">
                <a:latin typeface="Calibri" panose="020F0502020204030204" pitchFamily="34" charset="0"/>
                <a:cs typeface="Calibri" panose="020F0502020204030204" pitchFamily="34" charset="0"/>
              </a:rPr>
              <a:t>Văn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miếu</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Quốc</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Tử</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Giám</a:t>
            </a:r>
            <a:r>
              <a:rPr lang="en-US" sz="2800" b="1" dirty="0">
                <a:latin typeface="Calibri" panose="020F0502020204030204" pitchFamily="34" charset="0"/>
                <a:cs typeface="Calibri" panose="020F0502020204030204" pitchFamily="34" charset="0"/>
              </a:rPr>
              <a:t> – </a:t>
            </a:r>
            <a:r>
              <a:rPr lang="en-US" sz="2800" b="1" dirty="0" err="1">
                <a:latin typeface="Calibri" panose="020F0502020204030204" pitchFamily="34" charset="0"/>
                <a:cs typeface="Calibri" panose="020F0502020204030204" pitchFamily="34" charset="0"/>
              </a:rPr>
              <a:t>Hà</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Nội</a:t>
            </a:r>
            <a:endParaRPr lang="en-US"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558434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additive="base">
                                        <p:cTn id="34" dur="500" fill="hold"/>
                                        <p:tgtEl>
                                          <p:spTgt spid="20"/>
                                        </p:tgtEl>
                                        <p:attrNameLst>
                                          <p:attrName>ppt_x</p:attrName>
                                        </p:attrNameLst>
                                      </p:cBhvr>
                                      <p:tavLst>
                                        <p:tav tm="0">
                                          <p:val>
                                            <p:strVal val="#ppt_x"/>
                                          </p:val>
                                        </p:tav>
                                        <p:tav tm="100000">
                                          <p:val>
                                            <p:strVal val="#ppt_x"/>
                                          </p:val>
                                        </p:tav>
                                      </p:tavLst>
                                    </p:anim>
                                    <p:anim calcmode="lin" valueType="num">
                                      <p:cBhvr additive="base">
                                        <p:cTn id="3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4E3F0"/>
        </a:solidFill>
        <a:effectLst/>
      </p:bgPr>
    </p:bg>
    <p:spTree>
      <p:nvGrpSpPr>
        <p:cNvPr id="1" name=""/>
        <p:cNvGrpSpPr/>
        <p:nvPr/>
      </p:nvGrpSpPr>
      <p:grpSpPr>
        <a:xfrm>
          <a:off x="0" y="0"/>
          <a:ext cx="0" cy="0"/>
          <a:chOff x="0" y="0"/>
          <a:chExt cx="0" cy="0"/>
        </a:xfrm>
      </p:grpSpPr>
      <p:pic>
        <p:nvPicPr>
          <p:cNvPr id="16" name="图片 15"/>
          <p:cNvPicPr>
            <a:picLocks noChangeAspect="1"/>
          </p:cNvPicPr>
          <p:nvPr/>
        </p:nvPicPr>
        <p:blipFill>
          <a:blip r:embed="rId3"/>
          <a:stretch>
            <a:fillRect/>
          </a:stretch>
        </p:blipFill>
        <p:spPr>
          <a:xfrm>
            <a:off x="1" y="1"/>
            <a:ext cx="12192000" cy="500912"/>
          </a:xfrm>
          <a:prstGeom prst="rect">
            <a:avLst/>
          </a:prstGeom>
        </p:spPr>
      </p:pic>
      <p:sp>
        <p:nvSpPr>
          <p:cNvPr id="2" name="Rectangle: Rounded Corners 1">
            <a:extLst>
              <a:ext uri="{FF2B5EF4-FFF2-40B4-BE49-F238E27FC236}">
                <a16:creationId xmlns:a16="http://schemas.microsoft.com/office/drawing/2014/main" id="{DF1C27BF-EF73-2C05-F04D-17DF3DF5AF30}"/>
              </a:ext>
            </a:extLst>
          </p:cNvPr>
          <p:cNvSpPr/>
          <p:nvPr/>
        </p:nvSpPr>
        <p:spPr>
          <a:xfrm>
            <a:off x="323850" y="466725"/>
            <a:ext cx="11553825" cy="60483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CB56D881-6217-B804-C297-B20681B0C68D}"/>
              </a:ext>
            </a:extLst>
          </p:cNvPr>
          <p:cNvSpPr txBox="1"/>
          <p:nvPr/>
        </p:nvSpPr>
        <p:spPr>
          <a:xfrm>
            <a:off x="1611107" y="421516"/>
            <a:ext cx="260680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Khác</a:t>
            </a:r>
            <a:r>
              <a:rPr kumimoji="0" lang="en-US" sz="36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nhau</a:t>
            </a:r>
            <a:r>
              <a:rPr kumimoji="0" lang="en-US" sz="22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p>
        </p:txBody>
      </p:sp>
      <p:grpSp>
        <p:nvGrpSpPr>
          <p:cNvPr id="10" name="Group 9">
            <a:extLst>
              <a:ext uri="{FF2B5EF4-FFF2-40B4-BE49-F238E27FC236}">
                <a16:creationId xmlns:a16="http://schemas.microsoft.com/office/drawing/2014/main" id="{80AAE6B1-4235-5C20-FB1F-CBEEF31EB9B2}"/>
              </a:ext>
            </a:extLst>
          </p:cNvPr>
          <p:cNvGrpSpPr/>
          <p:nvPr/>
        </p:nvGrpSpPr>
        <p:grpSpPr>
          <a:xfrm>
            <a:off x="920641" y="1285874"/>
            <a:ext cx="3660884" cy="4109315"/>
            <a:chOff x="806341" y="1600199"/>
            <a:chExt cx="3660884" cy="4109315"/>
          </a:xfrm>
        </p:grpSpPr>
        <p:pic>
          <p:nvPicPr>
            <p:cNvPr id="3" name="Picture 2">
              <a:extLst>
                <a:ext uri="{FF2B5EF4-FFF2-40B4-BE49-F238E27FC236}">
                  <a16:creationId xmlns:a16="http://schemas.microsoft.com/office/drawing/2014/main" id="{07992934-64D7-4C94-A7E1-21AA68253B63}"/>
                </a:ext>
              </a:extLst>
            </p:cNvPr>
            <p:cNvPicPr>
              <a:picLocks noChangeAspect="1"/>
            </p:cNvPicPr>
            <p:nvPr/>
          </p:nvPicPr>
          <p:blipFill>
            <a:blip r:embed="rId4"/>
            <a:stretch>
              <a:fillRect/>
            </a:stretch>
          </p:blipFill>
          <p:spPr>
            <a:xfrm>
              <a:off x="806341" y="1600199"/>
              <a:ext cx="3592403" cy="1666875"/>
            </a:xfrm>
            <a:prstGeom prst="rect">
              <a:avLst/>
            </a:prstGeom>
          </p:spPr>
        </p:pic>
        <p:pic>
          <p:nvPicPr>
            <p:cNvPr id="8" name="Picture 7">
              <a:extLst>
                <a:ext uri="{FF2B5EF4-FFF2-40B4-BE49-F238E27FC236}">
                  <a16:creationId xmlns:a16="http://schemas.microsoft.com/office/drawing/2014/main" id="{EFCA9886-34C5-2631-E982-30236F26C0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7725" y="3254548"/>
              <a:ext cx="3619500" cy="2454966"/>
            </a:xfrm>
            <a:prstGeom prst="rect">
              <a:avLst/>
            </a:prstGeom>
          </p:spPr>
        </p:pic>
      </p:grpSp>
      <p:grpSp>
        <p:nvGrpSpPr>
          <p:cNvPr id="13" name="Group 12">
            <a:extLst>
              <a:ext uri="{FF2B5EF4-FFF2-40B4-BE49-F238E27FC236}">
                <a16:creationId xmlns:a16="http://schemas.microsoft.com/office/drawing/2014/main" id="{09FDB43C-B9DC-6BF5-2F9E-152C4C5AD96A}"/>
              </a:ext>
            </a:extLst>
          </p:cNvPr>
          <p:cNvGrpSpPr/>
          <p:nvPr/>
        </p:nvGrpSpPr>
        <p:grpSpPr>
          <a:xfrm>
            <a:off x="6499298" y="1171573"/>
            <a:ext cx="3787702" cy="4267184"/>
            <a:chOff x="6375473" y="1200148"/>
            <a:chExt cx="3787702" cy="4267184"/>
          </a:xfrm>
        </p:grpSpPr>
        <p:pic>
          <p:nvPicPr>
            <p:cNvPr id="6" name="Picture 5">
              <a:extLst>
                <a:ext uri="{FF2B5EF4-FFF2-40B4-BE49-F238E27FC236}">
                  <a16:creationId xmlns:a16="http://schemas.microsoft.com/office/drawing/2014/main" id="{B1EFDD9F-CE16-CE4A-9F0A-FCE15403736A}"/>
                </a:ext>
              </a:extLst>
            </p:cNvPr>
            <p:cNvPicPr>
              <a:picLocks noChangeAspect="1"/>
            </p:cNvPicPr>
            <p:nvPr/>
          </p:nvPicPr>
          <p:blipFill>
            <a:blip r:embed="rId6"/>
            <a:stretch>
              <a:fillRect/>
            </a:stretch>
          </p:blipFill>
          <p:spPr>
            <a:xfrm>
              <a:off x="6375473" y="1200148"/>
              <a:ext cx="3754745" cy="1752601"/>
            </a:xfrm>
            <a:prstGeom prst="rect">
              <a:avLst/>
            </a:prstGeom>
          </p:spPr>
        </p:pic>
        <p:pic>
          <p:nvPicPr>
            <p:cNvPr id="12" name="Picture 11">
              <a:extLst>
                <a:ext uri="{FF2B5EF4-FFF2-40B4-BE49-F238E27FC236}">
                  <a16:creationId xmlns:a16="http://schemas.microsoft.com/office/drawing/2014/main" id="{CC22E46C-354B-D27E-7D95-CE2AD35BE9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00800" y="2974744"/>
              <a:ext cx="3762375" cy="2492588"/>
            </a:xfrm>
            <a:prstGeom prst="rect">
              <a:avLst/>
            </a:prstGeom>
          </p:spPr>
        </p:pic>
      </p:grpSp>
      <p:sp>
        <p:nvSpPr>
          <p:cNvPr id="14" name="TextBox 13">
            <a:extLst>
              <a:ext uri="{FF2B5EF4-FFF2-40B4-BE49-F238E27FC236}">
                <a16:creationId xmlns:a16="http://schemas.microsoft.com/office/drawing/2014/main" id="{0E7CBECD-4E01-0170-260B-B0F797F5FA53}"/>
              </a:ext>
            </a:extLst>
          </p:cNvPr>
          <p:cNvSpPr txBox="1"/>
          <p:nvPr/>
        </p:nvSpPr>
        <p:spPr>
          <a:xfrm>
            <a:off x="784668" y="5658445"/>
            <a:ext cx="4257897" cy="523220"/>
          </a:xfrm>
          <a:prstGeom prst="rect">
            <a:avLst/>
          </a:prstGeom>
          <a:noFill/>
        </p:spPr>
        <p:txBody>
          <a:bodyPr wrap="none" rtlCol="0">
            <a:spAutoFit/>
          </a:bodyPr>
          <a:lstStyle/>
          <a:p>
            <a:pPr algn="ctr"/>
            <a:r>
              <a:rPr lang="en-US" sz="2800" b="1" dirty="0" err="1">
                <a:latin typeface="Calibri" panose="020F0502020204030204" pitchFamily="34" charset="0"/>
                <a:cs typeface="Calibri" panose="020F0502020204030204" pitchFamily="34" charset="0"/>
              </a:rPr>
              <a:t>Vịnh</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Hạ</a:t>
            </a:r>
            <a:r>
              <a:rPr lang="en-US" sz="2800" b="1" dirty="0">
                <a:latin typeface="Calibri" panose="020F0502020204030204" pitchFamily="34" charset="0"/>
                <a:cs typeface="Calibri" panose="020F0502020204030204" pitchFamily="34" charset="0"/>
              </a:rPr>
              <a:t> Long – </a:t>
            </a:r>
            <a:r>
              <a:rPr lang="en-US" sz="2800" b="1" dirty="0" err="1">
                <a:latin typeface="Calibri" panose="020F0502020204030204" pitchFamily="34" charset="0"/>
                <a:cs typeface="Calibri" panose="020F0502020204030204" pitchFamily="34" charset="0"/>
              </a:rPr>
              <a:t>Quảng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Ninh</a:t>
            </a:r>
            <a:endParaRPr lang="en-US" sz="2800" b="1" dirty="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8A6F69B2-9600-E50C-D961-E52F3AB9F501}"/>
              </a:ext>
            </a:extLst>
          </p:cNvPr>
          <p:cNvSpPr txBox="1"/>
          <p:nvPr/>
        </p:nvSpPr>
        <p:spPr>
          <a:xfrm>
            <a:off x="6172203" y="5544145"/>
            <a:ext cx="4512774" cy="523220"/>
          </a:xfrm>
          <a:prstGeom prst="rect">
            <a:avLst/>
          </a:prstGeom>
          <a:noFill/>
        </p:spPr>
        <p:txBody>
          <a:bodyPr wrap="none" rtlCol="0">
            <a:spAutoFit/>
          </a:bodyPr>
          <a:lstStyle/>
          <a:p>
            <a:pPr algn="ctr"/>
            <a:r>
              <a:rPr lang="en-US" sz="2800" b="1">
                <a:latin typeface="Calibri" panose="020F0502020204030204" pitchFamily="34" charset="0"/>
                <a:cs typeface="Calibri" panose="020F0502020204030204" pitchFamily="34" charset="0"/>
              </a:rPr>
              <a:t>Làng Sen, Nam Đàn, Nghệ An</a:t>
            </a:r>
            <a:endParaRPr lang="en-US"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437678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4E3F0"/>
        </a:solidFill>
        <a:effectLst/>
      </p:bgPr>
    </p:bg>
    <p:spTree>
      <p:nvGrpSpPr>
        <p:cNvPr id="1" name=""/>
        <p:cNvGrpSpPr/>
        <p:nvPr/>
      </p:nvGrpSpPr>
      <p:grpSpPr>
        <a:xfrm>
          <a:off x="0" y="0"/>
          <a:ext cx="0" cy="0"/>
          <a:chOff x="0" y="0"/>
          <a:chExt cx="0" cy="0"/>
        </a:xfrm>
      </p:grpSpPr>
      <p:pic>
        <p:nvPicPr>
          <p:cNvPr id="16" name="图片 15"/>
          <p:cNvPicPr>
            <a:picLocks noChangeAspect="1"/>
          </p:cNvPicPr>
          <p:nvPr/>
        </p:nvPicPr>
        <p:blipFill>
          <a:blip r:embed="rId3"/>
          <a:stretch>
            <a:fillRect/>
          </a:stretch>
        </p:blipFill>
        <p:spPr>
          <a:xfrm>
            <a:off x="1" y="1"/>
            <a:ext cx="12192000" cy="500912"/>
          </a:xfrm>
          <a:prstGeom prst="rect">
            <a:avLst/>
          </a:prstGeom>
        </p:spPr>
      </p:pic>
      <p:sp>
        <p:nvSpPr>
          <p:cNvPr id="2" name="Rectangle: Rounded Corners 1">
            <a:extLst>
              <a:ext uri="{FF2B5EF4-FFF2-40B4-BE49-F238E27FC236}">
                <a16:creationId xmlns:a16="http://schemas.microsoft.com/office/drawing/2014/main" id="{DF1C27BF-EF73-2C05-F04D-17DF3DF5AF30}"/>
              </a:ext>
            </a:extLst>
          </p:cNvPr>
          <p:cNvSpPr/>
          <p:nvPr/>
        </p:nvSpPr>
        <p:spPr>
          <a:xfrm>
            <a:off x="323850" y="923925"/>
            <a:ext cx="11553825" cy="55911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Oval 3">
            <a:extLst>
              <a:ext uri="{FF2B5EF4-FFF2-40B4-BE49-F238E27FC236}">
                <a16:creationId xmlns:a16="http://schemas.microsoft.com/office/drawing/2014/main" id="{1070DA4D-0F9E-57A0-440D-DDC4FABF21DF}"/>
              </a:ext>
            </a:extLst>
          </p:cNvPr>
          <p:cNvSpPr/>
          <p:nvPr/>
        </p:nvSpPr>
        <p:spPr>
          <a:xfrm>
            <a:off x="419101" y="1390650"/>
            <a:ext cx="638175" cy="57150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Calibri"/>
                <a:ea typeface="+mn-ea"/>
                <a:cs typeface="+mn-cs"/>
              </a:rPr>
              <a:t>1</a:t>
            </a:r>
            <a:endParaRPr kumimoji="0" lang="en-US" sz="3600" b="0" i="0" u="none" strike="noStrike" kern="1200" cap="none" spc="0" normalizeH="0" baseline="0" noProof="0" dirty="0">
              <a:ln>
                <a:noFill/>
              </a:ln>
              <a:solidFill>
                <a:srgbClr val="FFFFFF"/>
              </a:solidFill>
              <a:effectLst/>
              <a:uLnTx/>
              <a:uFillTx/>
              <a:latin typeface="Calibri"/>
              <a:ea typeface="+mn-ea"/>
              <a:cs typeface="+mn-cs"/>
            </a:endParaRPr>
          </a:p>
        </p:txBody>
      </p:sp>
      <p:sp>
        <p:nvSpPr>
          <p:cNvPr id="5" name="Rectangle: Rounded Corners 4">
            <a:extLst>
              <a:ext uri="{FF2B5EF4-FFF2-40B4-BE49-F238E27FC236}">
                <a16:creationId xmlns:a16="http://schemas.microsoft.com/office/drawing/2014/main" id="{44D6B414-7750-DBBC-85B8-034ED40D09AE}"/>
              </a:ext>
            </a:extLst>
          </p:cNvPr>
          <p:cNvSpPr/>
          <p:nvPr/>
        </p:nvSpPr>
        <p:spPr>
          <a:xfrm>
            <a:off x="1085851" y="1255046"/>
            <a:ext cx="6457949" cy="859504"/>
          </a:xfrm>
          <a:prstGeom prst="roundRect">
            <a:avLst/>
          </a:prstGeom>
          <a:solidFill>
            <a:srgbClr val="FFFF99"/>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300" b="1" dirty="0" err="1">
                <a:solidFill>
                  <a:srgbClr val="000000"/>
                </a:solidFill>
                <a:latin typeface="Calibri"/>
              </a:rPr>
              <a:t>Chú</a:t>
            </a:r>
            <a:r>
              <a:rPr lang="en-US" sz="3300" b="1" dirty="0">
                <a:solidFill>
                  <a:srgbClr val="000000"/>
                </a:solidFill>
                <a:latin typeface="Calibri"/>
              </a:rPr>
              <a:t> </a:t>
            </a:r>
            <a:r>
              <a:rPr lang="en-US" sz="3300" b="1" dirty="0" err="1">
                <a:solidFill>
                  <a:srgbClr val="000000"/>
                </a:solidFill>
                <a:latin typeface="Calibri"/>
              </a:rPr>
              <a:t>lợn</a:t>
            </a:r>
            <a:r>
              <a:rPr lang="en-US" sz="3300" b="1" dirty="0">
                <a:solidFill>
                  <a:srgbClr val="000000"/>
                </a:solidFill>
                <a:latin typeface="Calibri"/>
              </a:rPr>
              <a:t> </a:t>
            </a:r>
            <a:r>
              <a:rPr lang="en-US" sz="3300" b="1" dirty="0" err="1">
                <a:solidFill>
                  <a:srgbClr val="000000"/>
                </a:solidFill>
                <a:latin typeface="Calibri"/>
              </a:rPr>
              <a:t>nào</a:t>
            </a:r>
            <a:r>
              <a:rPr lang="en-US" sz="3300" b="1" dirty="0">
                <a:solidFill>
                  <a:srgbClr val="000000"/>
                </a:solidFill>
                <a:latin typeface="Calibri"/>
              </a:rPr>
              <a:t> </a:t>
            </a:r>
            <a:r>
              <a:rPr lang="en-US" sz="3300" b="1" dirty="0" err="1">
                <a:solidFill>
                  <a:srgbClr val="000000"/>
                </a:solidFill>
                <a:latin typeface="Calibri"/>
              </a:rPr>
              <a:t>đựng</a:t>
            </a:r>
            <a:r>
              <a:rPr lang="en-US" sz="3300" b="1" dirty="0">
                <a:solidFill>
                  <a:srgbClr val="000000"/>
                </a:solidFill>
                <a:latin typeface="Calibri"/>
              </a:rPr>
              <a:t> </a:t>
            </a:r>
            <a:r>
              <a:rPr lang="en-US" sz="3300" b="1" dirty="0" err="1">
                <a:solidFill>
                  <a:srgbClr val="000000"/>
                </a:solidFill>
                <a:latin typeface="Calibri"/>
              </a:rPr>
              <a:t>nhiều</a:t>
            </a:r>
            <a:r>
              <a:rPr lang="en-US" sz="3300" b="1" dirty="0">
                <a:solidFill>
                  <a:srgbClr val="000000"/>
                </a:solidFill>
                <a:latin typeface="Calibri"/>
              </a:rPr>
              <a:t> </a:t>
            </a:r>
            <a:r>
              <a:rPr lang="en-US" sz="3300" b="1" dirty="0" err="1">
                <a:solidFill>
                  <a:srgbClr val="000000"/>
                </a:solidFill>
                <a:latin typeface="Calibri"/>
              </a:rPr>
              <a:t>tiền</a:t>
            </a:r>
            <a:r>
              <a:rPr lang="en-US" sz="3300" b="1" dirty="0">
                <a:solidFill>
                  <a:srgbClr val="000000"/>
                </a:solidFill>
                <a:latin typeface="Calibri"/>
              </a:rPr>
              <a:t> </a:t>
            </a:r>
            <a:r>
              <a:rPr lang="en-US" sz="3300" b="1" dirty="0" err="1">
                <a:solidFill>
                  <a:srgbClr val="000000"/>
                </a:solidFill>
                <a:latin typeface="Calibri"/>
              </a:rPr>
              <a:t>nhất</a:t>
            </a:r>
            <a:r>
              <a:rPr lang="en-US" sz="3300" b="1" dirty="0">
                <a:solidFill>
                  <a:srgbClr val="000000"/>
                </a:solidFill>
                <a:latin typeface="Calibri"/>
              </a:rPr>
              <a:t>?</a:t>
            </a:r>
            <a:endParaRPr lang="vi-VN" sz="3300" b="1" dirty="0">
              <a:solidFill>
                <a:srgbClr val="000000"/>
              </a:solidFill>
              <a:latin typeface="Calibri"/>
            </a:endParaRPr>
          </a:p>
        </p:txBody>
      </p:sp>
      <p:pic>
        <p:nvPicPr>
          <p:cNvPr id="7" name="Picture 6">
            <a:extLst>
              <a:ext uri="{FF2B5EF4-FFF2-40B4-BE49-F238E27FC236}">
                <a16:creationId xmlns:a16="http://schemas.microsoft.com/office/drawing/2014/main" id="{026D645E-6C9F-E450-75CF-0726D7AC021F}"/>
              </a:ext>
            </a:extLst>
          </p:cNvPr>
          <p:cNvPicPr>
            <a:picLocks noChangeAspect="1"/>
          </p:cNvPicPr>
          <p:nvPr/>
        </p:nvPicPr>
        <p:blipFill>
          <a:blip r:embed="rId4"/>
          <a:stretch>
            <a:fillRect/>
          </a:stretch>
        </p:blipFill>
        <p:spPr>
          <a:xfrm>
            <a:off x="2347912" y="2495549"/>
            <a:ext cx="7435994" cy="2143125"/>
          </a:xfrm>
          <a:prstGeom prst="rect">
            <a:avLst/>
          </a:prstGeom>
        </p:spPr>
      </p:pic>
      <p:sp>
        <p:nvSpPr>
          <p:cNvPr id="9" name="Rectangle: Rounded Corners 8">
            <a:extLst>
              <a:ext uri="{FF2B5EF4-FFF2-40B4-BE49-F238E27FC236}">
                <a16:creationId xmlns:a16="http://schemas.microsoft.com/office/drawing/2014/main" id="{406F6E67-D965-B51B-CC07-558370D49731}"/>
              </a:ext>
            </a:extLst>
          </p:cNvPr>
          <p:cNvSpPr/>
          <p:nvPr/>
        </p:nvSpPr>
        <p:spPr>
          <a:xfrm>
            <a:off x="2438400" y="4686301"/>
            <a:ext cx="2962275" cy="838199"/>
          </a:xfrm>
          <a:prstGeom prst="roundRect">
            <a:avLst/>
          </a:prstGeom>
          <a:solidFill>
            <a:srgbClr val="FFFF99"/>
          </a:solidFill>
          <a:ln w="28575">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b="1" dirty="0">
                <a:solidFill>
                  <a:srgbClr val="000000"/>
                </a:solidFill>
                <a:latin typeface="Calibri"/>
              </a:rPr>
              <a:t>10 000 + 20 000 + 20 000 = 50 000</a:t>
            </a:r>
            <a:endParaRPr lang="vi-VN" sz="2800" b="1" dirty="0">
              <a:solidFill>
                <a:srgbClr val="000000"/>
              </a:solidFill>
              <a:latin typeface="Calibri"/>
            </a:endParaRPr>
          </a:p>
        </p:txBody>
      </p:sp>
      <p:sp>
        <p:nvSpPr>
          <p:cNvPr id="11" name="TextBox 10">
            <a:extLst>
              <a:ext uri="{FF2B5EF4-FFF2-40B4-BE49-F238E27FC236}">
                <a16:creationId xmlns:a16="http://schemas.microsoft.com/office/drawing/2014/main" id="{0462E19C-7BB6-395D-D277-B16D59A01CFE}"/>
              </a:ext>
            </a:extLst>
          </p:cNvPr>
          <p:cNvSpPr txBox="1"/>
          <p:nvPr/>
        </p:nvSpPr>
        <p:spPr>
          <a:xfrm>
            <a:off x="6229350" y="4686300"/>
            <a:ext cx="5686425" cy="1200329"/>
          </a:xfrm>
          <a:prstGeom prst="rect">
            <a:avLst/>
          </a:prstGeom>
          <a:noFill/>
        </p:spPr>
        <p:txBody>
          <a:bodyPr wrap="square" rtlCol="0">
            <a:spAutoFit/>
          </a:bodyPr>
          <a:lstStyle/>
          <a:p>
            <a:r>
              <a:rPr lang="en-US" sz="3600" b="1" dirty="0">
                <a:solidFill>
                  <a:srgbClr val="FF0000"/>
                </a:solidFill>
                <a:latin typeface="Calibri" panose="020F0502020204030204" pitchFamily="34" charset="0"/>
                <a:cs typeface="Calibri" panose="020F0502020204030204" pitchFamily="34" charset="0"/>
              </a:rPr>
              <a:t>=&gt; </a:t>
            </a:r>
            <a:r>
              <a:rPr lang="en-US" sz="3600" b="1" dirty="0" err="1">
                <a:solidFill>
                  <a:srgbClr val="FF0000"/>
                </a:solidFill>
                <a:latin typeface="Calibri" panose="020F0502020204030204" pitchFamily="34" charset="0"/>
                <a:cs typeface="Calibri" panose="020F0502020204030204" pitchFamily="34" charset="0"/>
              </a:rPr>
              <a:t>Chú</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lợn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xanh</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đựng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nhiều</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tiền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nhất</a:t>
            </a:r>
            <a:r>
              <a:rPr lang="en-US" sz="3600" b="1" dirty="0">
                <a:solidFill>
                  <a:srgbClr val="FF00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815851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fade">
                                      <p:cBhvr>
                                        <p:cTn id="22" dur="1000"/>
                                        <p:tgtEl>
                                          <p:spTgt spid="11">
                                            <p:txEl>
                                              <p:pRg st="0" end="0"/>
                                            </p:txEl>
                                          </p:spTgt>
                                        </p:tgtEl>
                                      </p:cBhvr>
                                    </p:animEffect>
                                    <p:anim calcmode="lin" valueType="num">
                                      <p:cBhvr>
                                        <p:cTn id="23"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4E3F0"/>
        </a:solidFill>
        <a:effectLst/>
      </p:bgPr>
    </p:bg>
    <p:spTree>
      <p:nvGrpSpPr>
        <p:cNvPr id="1" name=""/>
        <p:cNvGrpSpPr/>
        <p:nvPr/>
      </p:nvGrpSpPr>
      <p:grpSpPr>
        <a:xfrm>
          <a:off x="0" y="0"/>
          <a:ext cx="0" cy="0"/>
          <a:chOff x="0" y="0"/>
          <a:chExt cx="0" cy="0"/>
        </a:xfrm>
      </p:grpSpPr>
      <p:pic>
        <p:nvPicPr>
          <p:cNvPr id="16" name="图片 15"/>
          <p:cNvPicPr>
            <a:picLocks noChangeAspect="1"/>
          </p:cNvPicPr>
          <p:nvPr/>
        </p:nvPicPr>
        <p:blipFill>
          <a:blip r:embed="rId4"/>
          <a:stretch>
            <a:fillRect/>
          </a:stretch>
        </p:blipFill>
        <p:spPr>
          <a:xfrm>
            <a:off x="1" y="1"/>
            <a:ext cx="12192000" cy="500912"/>
          </a:xfrm>
          <a:prstGeom prst="rect">
            <a:avLst/>
          </a:prstGeom>
        </p:spPr>
      </p:pic>
      <p:sp>
        <p:nvSpPr>
          <p:cNvPr id="2" name="Rectangle: Rounded Corners 1">
            <a:extLst>
              <a:ext uri="{FF2B5EF4-FFF2-40B4-BE49-F238E27FC236}">
                <a16:creationId xmlns:a16="http://schemas.microsoft.com/office/drawing/2014/main" id="{DF1C27BF-EF73-2C05-F04D-17DF3DF5AF30}"/>
              </a:ext>
            </a:extLst>
          </p:cNvPr>
          <p:cNvSpPr/>
          <p:nvPr/>
        </p:nvSpPr>
        <p:spPr>
          <a:xfrm>
            <a:off x="333375" y="342900"/>
            <a:ext cx="11553825" cy="61245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 name="Oval 3">
            <a:extLst>
              <a:ext uri="{FF2B5EF4-FFF2-40B4-BE49-F238E27FC236}">
                <a16:creationId xmlns:a16="http://schemas.microsoft.com/office/drawing/2014/main" id="{1070DA4D-0F9E-57A0-440D-DDC4FABF21DF}"/>
              </a:ext>
            </a:extLst>
          </p:cNvPr>
          <p:cNvSpPr/>
          <p:nvPr/>
        </p:nvSpPr>
        <p:spPr>
          <a:xfrm>
            <a:off x="561976" y="571500"/>
            <a:ext cx="638175" cy="57150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Calibri"/>
                <a:ea typeface="+mn-ea"/>
                <a:cs typeface="+mn-cs"/>
              </a:rPr>
              <a:t>2</a:t>
            </a:r>
          </a:p>
        </p:txBody>
      </p:sp>
      <p:sp>
        <p:nvSpPr>
          <p:cNvPr id="5" name="Rectangle: Rounded Corners 4">
            <a:extLst>
              <a:ext uri="{FF2B5EF4-FFF2-40B4-BE49-F238E27FC236}">
                <a16:creationId xmlns:a16="http://schemas.microsoft.com/office/drawing/2014/main" id="{44D6B414-7750-DBBC-85B8-034ED40D09AE}"/>
              </a:ext>
            </a:extLst>
          </p:cNvPr>
          <p:cNvSpPr/>
          <p:nvPr/>
        </p:nvSpPr>
        <p:spPr>
          <a:xfrm>
            <a:off x="1228726" y="435895"/>
            <a:ext cx="9667874" cy="1307179"/>
          </a:xfrm>
          <a:prstGeom prst="roundRect">
            <a:avLst/>
          </a:prstGeom>
          <a:solidFill>
            <a:srgbClr val="FFFF99"/>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000000"/>
                </a:solidFill>
                <a:latin typeface="Calibri"/>
              </a:rPr>
              <a:t>Mẹ đi chợ mua chanh hết 3 000 đồng và mua hành hết 2 000 đồng. Mẹ đưa cho cô bán hàng 10 000 đồng. Chọn những cách cô bán hàng có thể trả lại tiền thừa cho mẹ.</a:t>
            </a:r>
          </a:p>
        </p:txBody>
      </p:sp>
      <p:pic>
        <p:nvPicPr>
          <p:cNvPr id="4098" name="Picture 2" descr="5000 đồng (tiền Việt) – Wikipedia tiếng Việt">
            <a:extLst>
              <a:ext uri="{FF2B5EF4-FFF2-40B4-BE49-F238E27FC236}">
                <a16:creationId xmlns:a16="http://schemas.microsoft.com/office/drawing/2014/main" id="{2DB6355A-F7AB-3966-C08A-6AF5DD5206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 y="2181226"/>
            <a:ext cx="2310543" cy="1133474"/>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EA98FBFA-79E0-7E8E-FF9A-56A6AB50B412}"/>
              </a:ext>
            </a:extLst>
          </p:cNvPr>
          <p:cNvGrpSpPr/>
          <p:nvPr/>
        </p:nvGrpSpPr>
        <p:grpSpPr>
          <a:xfrm>
            <a:off x="3152775" y="1971677"/>
            <a:ext cx="4457700" cy="2143124"/>
            <a:chOff x="2876550" y="1866901"/>
            <a:chExt cx="4922044" cy="2438399"/>
          </a:xfrm>
        </p:grpSpPr>
        <p:pic>
          <p:nvPicPr>
            <p:cNvPr id="4100" name="Picture 4" descr="1000 đồng (tiền Việt) – Wikipedia tiếng Việt">
              <a:extLst>
                <a:ext uri="{FF2B5EF4-FFF2-40B4-BE49-F238E27FC236}">
                  <a16:creationId xmlns:a16="http://schemas.microsoft.com/office/drawing/2014/main" id="{EF5AA716-7002-D496-0E81-C297D161A5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91529" y="1866901"/>
              <a:ext cx="2380096" cy="11811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281E048-4C97-982F-4E7D-D6E7ECF4C90B}"/>
                </a:ext>
              </a:extLst>
            </p:cNvPr>
            <p:cNvPicPr>
              <a:picLocks noChangeAspect="1"/>
            </p:cNvPicPr>
            <p:nvPr/>
          </p:nvPicPr>
          <p:blipFill>
            <a:blip r:embed="rId7"/>
            <a:stretch>
              <a:fillRect/>
            </a:stretch>
          </p:blipFill>
          <p:spPr>
            <a:xfrm>
              <a:off x="2876550" y="3048000"/>
              <a:ext cx="2540794" cy="1257300"/>
            </a:xfrm>
            <a:prstGeom prst="rect">
              <a:avLst/>
            </a:prstGeom>
          </p:spPr>
        </p:pic>
        <p:pic>
          <p:nvPicPr>
            <p:cNvPr id="8" name="Picture 7">
              <a:extLst>
                <a:ext uri="{FF2B5EF4-FFF2-40B4-BE49-F238E27FC236}">
                  <a16:creationId xmlns:a16="http://schemas.microsoft.com/office/drawing/2014/main" id="{E9DE6077-BF71-C5B7-8B42-04890B82B26D}"/>
                </a:ext>
              </a:extLst>
            </p:cNvPr>
            <p:cNvPicPr>
              <a:picLocks noChangeAspect="1"/>
            </p:cNvPicPr>
            <p:nvPr/>
          </p:nvPicPr>
          <p:blipFill>
            <a:blip r:embed="rId7"/>
            <a:stretch>
              <a:fillRect/>
            </a:stretch>
          </p:blipFill>
          <p:spPr>
            <a:xfrm>
              <a:off x="5257800" y="3038475"/>
              <a:ext cx="2540794" cy="1257300"/>
            </a:xfrm>
            <a:prstGeom prst="rect">
              <a:avLst/>
            </a:prstGeom>
          </p:spPr>
        </p:pic>
      </p:grpSp>
      <p:grpSp>
        <p:nvGrpSpPr>
          <p:cNvPr id="15" name="Group 14">
            <a:extLst>
              <a:ext uri="{FF2B5EF4-FFF2-40B4-BE49-F238E27FC236}">
                <a16:creationId xmlns:a16="http://schemas.microsoft.com/office/drawing/2014/main" id="{5BE5E33F-6C9A-77F2-9B3A-AA24DA41CD1D}"/>
              </a:ext>
            </a:extLst>
          </p:cNvPr>
          <p:cNvGrpSpPr/>
          <p:nvPr/>
        </p:nvGrpSpPr>
        <p:grpSpPr>
          <a:xfrm>
            <a:off x="7991475" y="1914525"/>
            <a:ext cx="3838575" cy="1971675"/>
            <a:chOff x="8010525" y="1800225"/>
            <a:chExt cx="4969669" cy="2628900"/>
          </a:xfrm>
        </p:grpSpPr>
        <p:pic>
          <p:nvPicPr>
            <p:cNvPr id="10" name="Picture 9">
              <a:extLst>
                <a:ext uri="{FF2B5EF4-FFF2-40B4-BE49-F238E27FC236}">
                  <a16:creationId xmlns:a16="http://schemas.microsoft.com/office/drawing/2014/main" id="{F9393A8B-7E9B-D307-3E53-AE83BCC71CF4}"/>
                </a:ext>
              </a:extLst>
            </p:cNvPr>
            <p:cNvPicPr>
              <a:picLocks noChangeAspect="1"/>
            </p:cNvPicPr>
            <p:nvPr/>
          </p:nvPicPr>
          <p:blipFill>
            <a:blip r:embed="rId7"/>
            <a:stretch>
              <a:fillRect/>
            </a:stretch>
          </p:blipFill>
          <p:spPr>
            <a:xfrm>
              <a:off x="9151403" y="1800225"/>
              <a:ext cx="2540794" cy="1257300"/>
            </a:xfrm>
            <a:prstGeom prst="rect">
              <a:avLst/>
            </a:prstGeom>
          </p:spPr>
        </p:pic>
        <p:pic>
          <p:nvPicPr>
            <p:cNvPr id="12" name="Picture 11">
              <a:extLst>
                <a:ext uri="{FF2B5EF4-FFF2-40B4-BE49-F238E27FC236}">
                  <a16:creationId xmlns:a16="http://schemas.microsoft.com/office/drawing/2014/main" id="{1DBEF538-B16E-E988-1EF8-AD2787F3270F}"/>
                </a:ext>
              </a:extLst>
            </p:cNvPr>
            <p:cNvPicPr>
              <a:picLocks noChangeAspect="1"/>
            </p:cNvPicPr>
            <p:nvPr/>
          </p:nvPicPr>
          <p:blipFill>
            <a:blip r:embed="rId7"/>
            <a:stretch>
              <a:fillRect/>
            </a:stretch>
          </p:blipFill>
          <p:spPr>
            <a:xfrm>
              <a:off x="8010525" y="3171825"/>
              <a:ext cx="2540794" cy="1257300"/>
            </a:xfrm>
            <a:prstGeom prst="rect">
              <a:avLst/>
            </a:prstGeom>
          </p:spPr>
        </p:pic>
        <p:pic>
          <p:nvPicPr>
            <p:cNvPr id="13" name="Picture 12">
              <a:extLst>
                <a:ext uri="{FF2B5EF4-FFF2-40B4-BE49-F238E27FC236}">
                  <a16:creationId xmlns:a16="http://schemas.microsoft.com/office/drawing/2014/main" id="{94378C3E-EDFB-FD89-6E77-EE1B9AD97DC7}"/>
                </a:ext>
              </a:extLst>
            </p:cNvPr>
            <p:cNvPicPr>
              <a:picLocks noChangeAspect="1"/>
            </p:cNvPicPr>
            <p:nvPr/>
          </p:nvPicPr>
          <p:blipFill>
            <a:blip r:embed="rId7"/>
            <a:stretch>
              <a:fillRect/>
            </a:stretch>
          </p:blipFill>
          <p:spPr>
            <a:xfrm>
              <a:off x="10439400" y="3152775"/>
              <a:ext cx="2540794" cy="1257300"/>
            </a:xfrm>
            <a:prstGeom prst="rect">
              <a:avLst/>
            </a:prstGeom>
          </p:spPr>
        </p:pic>
      </p:grpSp>
      <p:sp>
        <p:nvSpPr>
          <p:cNvPr id="17" name="TextBox 16">
            <a:extLst>
              <a:ext uri="{FF2B5EF4-FFF2-40B4-BE49-F238E27FC236}">
                <a16:creationId xmlns:a16="http://schemas.microsoft.com/office/drawing/2014/main" id="{D573E307-11AE-87B5-8F79-B97CE56B34BB}"/>
              </a:ext>
            </a:extLst>
          </p:cNvPr>
          <p:cNvSpPr txBox="1"/>
          <p:nvPr/>
        </p:nvSpPr>
        <p:spPr>
          <a:xfrm>
            <a:off x="1285875" y="3276600"/>
            <a:ext cx="1657350" cy="707886"/>
          </a:xfrm>
          <a:prstGeom prst="rect">
            <a:avLst/>
          </a:prstGeom>
          <a:noFill/>
        </p:spPr>
        <p:txBody>
          <a:bodyPr wrap="square" rtlCol="0">
            <a:spAutoFit/>
          </a:bodyPr>
          <a:lstStyle/>
          <a:p>
            <a:r>
              <a:rPr lang="en-US" sz="4000" dirty="0">
                <a:solidFill>
                  <a:srgbClr val="FF0000"/>
                </a:solidFill>
                <a:latin typeface="Calibri" panose="020F0502020204030204" pitchFamily="34" charset="0"/>
                <a:cs typeface="Calibri" panose="020F0502020204030204" pitchFamily="34" charset="0"/>
              </a:rPr>
              <a:t>A</a:t>
            </a:r>
          </a:p>
        </p:txBody>
      </p:sp>
      <p:sp>
        <p:nvSpPr>
          <p:cNvPr id="18" name="TextBox 17">
            <a:extLst>
              <a:ext uri="{FF2B5EF4-FFF2-40B4-BE49-F238E27FC236}">
                <a16:creationId xmlns:a16="http://schemas.microsoft.com/office/drawing/2014/main" id="{8D515FE7-B28A-5236-AF5F-61FA0A9DF65C}"/>
              </a:ext>
            </a:extLst>
          </p:cNvPr>
          <p:cNvSpPr txBox="1"/>
          <p:nvPr/>
        </p:nvSpPr>
        <p:spPr>
          <a:xfrm>
            <a:off x="5172075" y="4133850"/>
            <a:ext cx="1657350" cy="707886"/>
          </a:xfrm>
          <a:prstGeom prst="rect">
            <a:avLst/>
          </a:prstGeom>
          <a:noFill/>
        </p:spPr>
        <p:txBody>
          <a:bodyPr wrap="square" rtlCol="0">
            <a:spAutoFit/>
          </a:bodyPr>
          <a:lstStyle/>
          <a:p>
            <a:r>
              <a:rPr lang="en-US" sz="4000" dirty="0">
                <a:solidFill>
                  <a:srgbClr val="FF0000"/>
                </a:solidFill>
                <a:latin typeface="Calibri" panose="020F0502020204030204" pitchFamily="34" charset="0"/>
                <a:cs typeface="Calibri" panose="020F0502020204030204" pitchFamily="34" charset="0"/>
              </a:rPr>
              <a:t>B</a:t>
            </a:r>
          </a:p>
        </p:txBody>
      </p:sp>
      <p:sp>
        <p:nvSpPr>
          <p:cNvPr id="19" name="TextBox 18">
            <a:extLst>
              <a:ext uri="{FF2B5EF4-FFF2-40B4-BE49-F238E27FC236}">
                <a16:creationId xmlns:a16="http://schemas.microsoft.com/office/drawing/2014/main" id="{E4B5D1F5-D48E-6D37-DAEE-1FCD111766A9}"/>
              </a:ext>
            </a:extLst>
          </p:cNvPr>
          <p:cNvSpPr txBox="1"/>
          <p:nvPr/>
        </p:nvSpPr>
        <p:spPr>
          <a:xfrm>
            <a:off x="9839325" y="3848100"/>
            <a:ext cx="1657350" cy="707886"/>
          </a:xfrm>
          <a:prstGeom prst="rect">
            <a:avLst/>
          </a:prstGeom>
          <a:noFill/>
        </p:spPr>
        <p:txBody>
          <a:bodyPr wrap="square" rtlCol="0">
            <a:spAutoFit/>
          </a:bodyPr>
          <a:lstStyle/>
          <a:p>
            <a:r>
              <a:rPr lang="en-US" sz="4000" dirty="0">
                <a:solidFill>
                  <a:srgbClr val="FF0000"/>
                </a:solidFill>
                <a:latin typeface="Calibri" panose="020F0502020204030204" pitchFamily="34" charset="0"/>
                <a:cs typeface="Calibri" panose="020F0502020204030204" pitchFamily="34" charset="0"/>
              </a:rPr>
              <a:t>C</a:t>
            </a:r>
          </a:p>
        </p:txBody>
      </p:sp>
      <p:sp>
        <p:nvSpPr>
          <p:cNvPr id="20" name="TextBox 19">
            <a:extLst>
              <a:ext uri="{FF2B5EF4-FFF2-40B4-BE49-F238E27FC236}">
                <a16:creationId xmlns:a16="http://schemas.microsoft.com/office/drawing/2014/main" id="{78150F0F-E281-D9C8-78A6-A99618693F05}"/>
              </a:ext>
            </a:extLst>
          </p:cNvPr>
          <p:cNvSpPr txBox="1"/>
          <p:nvPr/>
        </p:nvSpPr>
        <p:spPr>
          <a:xfrm>
            <a:off x="1123950" y="4810125"/>
            <a:ext cx="10772775" cy="1077218"/>
          </a:xfrm>
          <a:prstGeom prst="rect">
            <a:avLst/>
          </a:prstGeom>
          <a:noFill/>
        </p:spPr>
        <p:txBody>
          <a:bodyPr wrap="square" rtlCol="0">
            <a:spAutoFit/>
          </a:bodyPr>
          <a:lstStyle/>
          <a:p>
            <a:pPr algn="l"/>
            <a:r>
              <a:rPr lang="en-US" sz="3200" b="1" i="0" dirty="0" err="1">
                <a:solidFill>
                  <a:srgbClr val="FF0000"/>
                </a:solidFill>
                <a:effectLst/>
                <a:latin typeface="Calibri" panose="020F0502020204030204" pitchFamily="34" charset="0"/>
                <a:cs typeface="Calibri" panose="020F0502020204030204" pitchFamily="34" charset="0"/>
              </a:rPr>
              <a:t>Số</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tiền</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mẹ</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đã</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tiêu</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là</a:t>
            </a:r>
            <a:r>
              <a:rPr lang="en-US" sz="3200" b="1" i="0" dirty="0">
                <a:solidFill>
                  <a:srgbClr val="FF0000"/>
                </a:solidFill>
                <a:effectLst/>
                <a:latin typeface="Calibri" panose="020F0502020204030204" pitchFamily="34" charset="0"/>
                <a:cs typeface="Calibri" panose="020F0502020204030204" pitchFamily="34" charset="0"/>
              </a:rPr>
              <a:t> 3 000 + 2 000 = 5 000 </a:t>
            </a:r>
            <a:r>
              <a:rPr lang="en-US" sz="3200" b="1" i="0" dirty="0" err="1">
                <a:solidFill>
                  <a:srgbClr val="FF0000"/>
                </a:solidFill>
                <a:effectLst/>
                <a:latin typeface="Calibri" panose="020F0502020204030204" pitchFamily="34" charset="0"/>
                <a:cs typeface="Calibri" panose="020F0502020204030204" pitchFamily="34" charset="0"/>
              </a:rPr>
              <a:t>đồng</a:t>
            </a:r>
            <a:endParaRPr lang="en-US" sz="3200" b="1" i="0" dirty="0">
              <a:solidFill>
                <a:srgbClr val="FF0000"/>
              </a:solidFill>
              <a:effectLst/>
              <a:latin typeface="Calibri" panose="020F0502020204030204" pitchFamily="34" charset="0"/>
              <a:cs typeface="Calibri" panose="020F0502020204030204" pitchFamily="34" charset="0"/>
            </a:endParaRPr>
          </a:p>
          <a:p>
            <a:pPr algn="l"/>
            <a:r>
              <a:rPr lang="en-US" sz="3200" b="1" i="0" dirty="0" err="1">
                <a:solidFill>
                  <a:srgbClr val="FF0000"/>
                </a:solidFill>
                <a:effectLst/>
                <a:latin typeface="Calibri" panose="020F0502020204030204" pitchFamily="34" charset="0"/>
                <a:cs typeface="Calibri" panose="020F0502020204030204" pitchFamily="34" charset="0"/>
              </a:rPr>
              <a:t>Số</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tiền</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cô</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bán</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hàng</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trả</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lại</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mẹ</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là</a:t>
            </a:r>
            <a:r>
              <a:rPr lang="en-US" sz="3200" b="1" i="0" dirty="0">
                <a:solidFill>
                  <a:srgbClr val="FF0000"/>
                </a:solidFill>
                <a:effectLst/>
                <a:latin typeface="Calibri" panose="020F0502020204030204" pitchFamily="34" charset="0"/>
                <a:cs typeface="Calibri" panose="020F0502020204030204" pitchFamily="34" charset="0"/>
              </a:rPr>
              <a:t> 10 000 – 5 000 = 5 000 </a:t>
            </a:r>
            <a:r>
              <a:rPr lang="en-US" sz="3200" b="1" i="0" dirty="0" err="1">
                <a:solidFill>
                  <a:srgbClr val="FF0000"/>
                </a:solidFill>
                <a:effectLst/>
                <a:latin typeface="Calibri" panose="020F0502020204030204" pitchFamily="34" charset="0"/>
                <a:cs typeface="Calibri" panose="020F0502020204030204" pitchFamily="34" charset="0"/>
              </a:rPr>
              <a:t>đồng</a:t>
            </a:r>
            <a:endParaRPr lang="en-US" sz="3200" b="1" i="0" dirty="0">
              <a:solidFill>
                <a:srgbClr val="FF0000"/>
              </a:solidFill>
              <a:effectLst/>
              <a:latin typeface="Calibri" panose="020F0502020204030204" pitchFamily="34" charset="0"/>
              <a:cs typeface="Calibri" panose="020F0502020204030204" pitchFamily="34" charset="0"/>
            </a:endParaRPr>
          </a:p>
        </p:txBody>
      </p:sp>
      <p:sp>
        <p:nvSpPr>
          <p:cNvPr id="21" name="Oval 20">
            <a:extLst>
              <a:ext uri="{FF2B5EF4-FFF2-40B4-BE49-F238E27FC236}">
                <a16:creationId xmlns:a16="http://schemas.microsoft.com/office/drawing/2014/main" id="{3ACEE37A-81B9-239E-BA4F-EC631ED41F06}"/>
              </a:ext>
            </a:extLst>
          </p:cNvPr>
          <p:cNvSpPr/>
          <p:nvPr/>
        </p:nvSpPr>
        <p:spPr>
          <a:xfrm>
            <a:off x="-494271" y="1502889"/>
            <a:ext cx="3712949" cy="28384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CC798D0-8CC3-C9A2-7509-43CE7FA5ECDB}"/>
              </a:ext>
            </a:extLst>
          </p:cNvPr>
          <p:cNvSpPr/>
          <p:nvPr/>
        </p:nvSpPr>
        <p:spPr>
          <a:xfrm>
            <a:off x="3150202" y="1804087"/>
            <a:ext cx="4683982" cy="297797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9998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098"/>
                                        </p:tgtEl>
                                        <p:attrNameLst>
                                          <p:attrName>style.visibility</p:attrName>
                                        </p:attrNameLst>
                                      </p:cBhvr>
                                      <p:to>
                                        <p:strVal val="visible"/>
                                      </p:to>
                                    </p:set>
                                    <p:animEffect transition="in" filter="fade">
                                      <p:cBhvr>
                                        <p:cTn id="22" dur="1000"/>
                                        <p:tgtEl>
                                          <p:spTgt spid="4098"/>
                                        </p:tgtEl>
                                      </p:cBhvr>
                                    </p:animEffect>
                                    <p:anim calcmode="lin" valueType="num">
                                      <p:cBhvr>
                                        <p:cTn id="23" dur="1000" fill="hold"/>
                                        <p:tgtEl>
                                          <p:spTgt spid="4098"/>
                                        </p:tgtEl>
                                        <p:attrNameLst>
                                          <p:attrName>ppt_x</p:attrName>
                                        </p:attrNameLst>
                                      </p:cBhvr>
                                      <p:tavLst>
                                        <p:tav tm="0">
                                          <p:val>
                                            <p:strVal val="#ppt_x"/>
                                          </p:val>
                                        </p:tav>
                                        <p:tav tm="100000">
                                          <p:val>
                                            <p:strVal val="#ppt_x"/>
                                          </p:val>
                                        </p:tav>
                                      </p:tavLst>
                                    </p:anim>
                                    <p:anim calcmode="lin" valueType="num">
                                      <p:cBhvr>
                                        <p:cTn id="24" dur="1000" fill="hold"/>
                                        <p:tgtEl>
                                          <p:spTgt spid="409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0">
                                            <p:txEl>
                                              <p:pRg st="0" end="0"/>
                                            </p:txEl>
                                          </p:spTgt>
                                        </p:tgtEl>
                                        <p:attrNameLst>
                                          <p:attrName>style.visibility</p:attrName>
                                        </p:attrNameLst>
                                      </p:cBhvr>
                                      <p:to>
                                        <p:strVal val="visible"/>
                                      </p:to>
                                    </p:set>
                                    <p:animEffect transition="in" filter="barn(inVertical)">
                                      <p:cBhvr>
                                        <p:cTn id="39" dur="500"/>
                                        <p:tgtEl>
                                          <p:spTgt spid="20">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0">
                                            <p:txEl>
                                              <p:pRg st="1" end="1"/>
                                            </p:txEl>
                                          </p:spTgt>
                                        </p:tgtEl>
                                        <p:attrNameLst>
                                          <p:attrName>style.visibility</p:attrName>
                                        </p:attrNameLst>
                                      </p:cBhvr>
                                      <p:to>
                                        <p:strVal val="visible"/>
                                      </p:to>
                                    </p:set>
                                    <p:animEffect transition="in" filter="barn(inVertical)">
                                      <p:cBhvr>
                                        <p:cTn id="44" dur="500"/>
                                        <p:tgtEl>
                                          <p:spTgt spid="20">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barn(inVertical)">
                                      <p:cBhvr>
                                        <p:cTn id="49" dur="500"/>
                                        <p:tgtEl>
                                          <p:spTgt spid="21"/>
                                        </p:tgtEl>
                                      </p:cBhvr>
                                    </p:animEffect>
                                  </p:childTnLst>
                                  <p:subTnLst>
                                    <p:audio>
                                      <p:cMediaNode>
                                        <p:cTn display="0" masterRel="sameClick">
                                          <p:stCondLst>
                                            <p:cond evt="begin" delay="0">
                                              <p:tn val="47"/>
                                            </p:cond>
                                          </p:stCondLst>
                                          <p:endCondLst>
                                            <p:cond evt="onStopAudio" delay="0">
                                              <p:tgtEl>
                                                <p:sldTgt/>
                                              </p:tgtEl>
                                            </p:cond>
                                          </p:endCondLst>
                                        </p:cTn>
                                        <p:tgtEl>
                                          <p:sndTgt r:embed="rId3" name="Check mark.wav"/>
                                        </p:tgtEl>
                                      </p:cMediaNode>
                                    </p:audio>
                                  </p:sub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barn(inVertical)">
                                      <p:cBhvr>
                                        <p:cTn id="54" dur="500"/>
                                        <p:tgtEl>
                                          <p:spTgt spid="22"/>
                                        </p:tgtEl>
                                      </p:cBhvr>
                                    </p:animEffect>
                                  </p:childTnLst>
                                  <p:subTnLst>
                                    <p:audio>
                                      <p:cMediaNode>
                                        <p:cTn display="0" masterRel="sameClick">
                                          <p:stCondLst>
                                            <p:cond evt="begin" delay="0">
                                              <p:tn val="52"/>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1"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84E3F0"/>
        </a:solidFill>
        <a:effectLst/>
      </p:bgPr>
    </p:bg>
    <p:spTree>
      <p:nvGrpSpPr>
        <p:cNvPr id="1" name=""/>
        <p:cNvGrpSpPr/>
        <p:nvPr/>
      </p:nvGrpSpPr>
      <p:grpSpPr>
        <a:xfrm>
          <a:off x="0" y="0"/>
          <a:ext cx="0" cy="0"/>
          <a:chOff x="0" y="0"/>
          <a:chExt cx="0" cy="0"/>
        </a:xfrm>
      </p:grpSpPr>
      <p:pic>
        <p:nvPicPr>
          <p:cNvPr id="16" name="图片 15"/>
          <p:cNvPicPr>
            <a:picLocks noChangeAspect="1"/>
          </p:cNvPicPr>
          <p:nvPr/>
        </p:nvPicPr>
        <p:blipFill>
          <a:blip r:embed="rId3"/>
          <a:stretch>
            <a:fillRect/>
          </a:stretch>
        </p:blipFill>
        <p:spPr>
          <a:xfrm>
            <a:off x="1" y="1"/>
            <a:ext cx="12192000" cy="500912"/>
          </a:xfrm>
          <a:prstGeom prst="rect">
            <a:avLst/>
          </a:prstGeom>
        </p:spPr>
      </p:pic>
      <p:sp>
        <p:nvSpPr>
          <p:cNvPr id="2" name="Rectangle: Rounded Corners 1">
            <a:extLst>
              <a:ext uri="{FF2B5EF4-FFF2-40B4-BE49-F238E27FC236}">
                <a16:creationId xmlns:a16="http://schemas.microsoft.com/office/drawing/2014/main" id="{DF1C27BF-EF73-2C05-F04D-17DF3DF5AF30}"/>
              </a:ext>
            </a:extLst>
          </p:cNvPr>
          <p:cNvSpPr/>
          <p:nvPr/>
        </p:nvSpPr>
        <p:spPr>
          <a:xfrm>
            <a:off x="333375" y="342900"/>
            <a:ext cx="11553825" cy="61245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 name="Oval 3">
            <a:extLst>
              <a:ext uri="{FF2B5EF4-FFF2-40B4-BE49-F238E27FC236}">
                <a16:creationId xmlns:a16="http://schemas.microsoft.com/office/drawing/2014/main" id="{1070DA4D-0F9E-57A0-440D-DDC4FABF21DF}"/>
              </a:ext>
            </a:extLst>
          </p:cNvPr>
          <p:cNvSpPr/>
          <p:nvPr/>
        </p:nvSpPr>
        <p:spPr>
          <a:xfrm>
            <a:off x="561976" y="571500"/>
            <a:ext cx="638175" cy="57150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Calibri"/>
                <a:ea typeface="+mn-ea"/>
                <a:cs typeface="+mn-cs"/>
              </a:rPr>
              <a:t>3</a:t>
            </a:r>
          </a:p>
        </p:txBody>
      </p:sp>
      <p:sp>
        <p:nvSpPr>
          <p:cNvPr id="5" name="Rectangle: Rounded Corners 4">
            <a:extLst>
              <a:ext uri="{FF2B5EF4-FFF2-40B4-BE49-F238E27FC236}">
                <a16:creationId xmlns:a16="http://schemas.microsoft.com/office/drawing/2014/main" id="{44D6B414-7750-DBBC-85B8-034ED40D09AE}"/>
              </a:ext>
            </a:extLst>
          </p:cNvPr>
          <p:cNvSpPr/>
          <p:nvPr/>
        </p:nvSpPr>
        <p:spPr>
          <a:xfrm>
            <a:off x="1228726" y="435895"/>
            <a:ext cx="9667874" cy="2431130"/>
          </a:xfrm>
          <a:prstGeom prst="roundRect">
            <a:avLst/>
          </a:prstGeom>
          <a:solidFill>
            <a:srgbClr val="FFFF99"/>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000000"/>
                </a:solidFill>
                <a:latin typeface="Calibri"/>
              </a:rPr>
              <a:t>Khi mua mỗi món hàng dưới đây, ta cần trả một tờ tiền có trong hình bên. Em hãy tìm giá tiền của mỗi món hàng, biết:</a:t>
            </a:r>
          </a:p>
          <a:p>
            <a:pPr lvl="0" algn="just"/>
            <a:r>
              <a:rPr lang="vi-VN" sz="2800" b="1" dirty="0">
                <a:solidFill>
                  <a:srgbClr val="000000"/>
                </a:solidFill>
                <a:latin typeface="Calibri"/>
              </a:rPr>
              <a:t>- Giá tiền của bóng đèn thấp nhất;</a:t>
            </a:r>
          </a:p>
          <a:p>
            <a:pPr lvl="0" algn="just"/>
            <a:r>
              <a:rPr lang="vi-VN" sz="2800" b="1" dirty="0">
                <a:solidFill>
                  <a:srgbClr val="000000"/>
                </a:solidFill>
                <a:latin typeface="Calibri"/>
              </a:rPr>
              <a:t>- Giá tiền của quyển sách cao nhất;</a:t>
            </a:r>
          </a:p>
          <a:p>
            <a:pPr lvl="0" algn="just"/>
            <a:r>
              <a:rPr lang="vi-VN" sz="2800" b="1" dirty="0">
                <a:solidFill>
                  <a:srgbClr val="000000"/>
                </a:solidFill>
                <a:latin typeface="Calibri"/>
              </a:rPr>
              <a:t>- Giá tiền của rô-bốt cao hơn giá tiền của cái lược.</a:t>
            </a:r>
          </a:p>
        </p:txBody>
      </p:sp>
      <p:pic>
        <p:nvPicPr>
          <p:cNvPr id="7" name="Picture 6">
            <a:extLst>
              <a:ext uri="{FF2B5EF4-FFF2-40B4-BE49-F238E27FC236}">
                <a16:creationId xmlns:a16="http://schemas.microsoft.com/office/drawing/2014/main" id="{EB3AE351-79D8-1E13-482A-B800BF8DD9F4}"/>
              </a:ext>
            </a:extLst>
          </p:cNvPr>
          <p:cNvPicPr>
            <a:picLocks noChangeAspect="1"/>
          </p:cNvPicPr>
          <p:nvPr/>
        </p:nvPicPr>
        <p:blipFill>
          <a:blip r:embed="rId4"/>
          <a:stretch>
            <a:fillRect/>
          </a:stretch>
        </p:blipFill>
        <p:spPr>
          <a:xfrm>
            <a:off x="7841005" y="3209924"/>
            <a:ext cx="4350995" cy="2200275"/>
          </a:xfrm>
          <a:prstGeom prst="rect">
            <a:avLst/>
          </a:prstGeom>
        </p:spPr>
      </p:pic>
      <p:pic>
        <p:nvPicPr>
          <p:cNvPr id="11" name="Picture 10">
            <a:extLst>
              <a:ext uri="{FF2B5EF4-FFF2-40B4-BE49-F238E27FC236}">
                <a16:creationId xmlns:a16="http://schemas.microsoft.com/office/drawing/2014/main" id="{AC42400D-A81E-2C09-5333-0E8095A696AD}"/>
              </a:ext>
            </a:extLst>
          </p:cNvPr>
          <p:cNvPicPr>
            <a:picLocks noChangeAspect="1"/>
          </p:cNvPicPr>
          <p:nvPr/>
        </p:nvPicPr>
        <p:blipFill>
          <a:blip r:embed="rId5"/>
          <a:stretch>
            <a:fillRect/>
          </a:stretch>
        </p:blipFill>
        <p:spPr>
          <a:xfrm>
            <a:off x="657224" y="3233737"/>
            <a:ext cx="6677025" cy="1547813"/>
          </a:xfrm>
          <a:prstGeom prst="rect">
            <a:avLst/>
          </a:prstGeom>
        </p:spPr>
      </p:pic>
      <p:cxnSp>
        <p:nvCxnSpPr>
          <p:cNvPr id="24" name="Straight Connector 23">
            <a:extLst>
              <a:ext uri="{FF2B5EF4-FFF2-40B4-BE49-F238E27FC236}">
                <a16:creationId xmlns:a16="http://schemas.microsoft.com/office/drawing/2014/main" id="{F8D4F2C6-0C55-65CA-6957-CEF5A64DD516}"/>
              </a:ext>
            </a:extLst>
          </p:cNvPr>
          <p:cNvCxnSpPr/>
          <p:nvPr/>
        </p:nvCxnSpPr>
        <p:spPr>
          <a:xfrm>
            <a:off x="1762125" y="1819275"/>
            <a:ext cx="46767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05DD784D-AFFF-6897-1B01-B9CE1C5E0E47}"/>
              </a:ext>
            </a:extLst>
          </p:cNvPr>
          <p:cNvPicPr>
            <a:picLocks noChangeAspect="1"/>
          </p:cNvPicPr>
          <p:nvPr/>
        </p:nvPicPr>
        <p:blipFill>
          <a:blip r:embed="rId6"/>
          <a:stretch>
            <a:fillRect/>
          </a:stretch>
        </p:blipFill>
        <p:spPr>
          <a:xfrm>
            <a:off x="366712" y="4714875"/>
            <a:ext cx="1795463" cy="790179"/>
          </a:xfrm>
          <a:prstGeom prst="rect">
            <a:avLst/>
          </a:prstGeom>
        </p:spPr>
      </p:pic>
      <p:cxnSp>
        <p:nvCxnSpPr>
          <p:cNvPr id="27" name="Straight Connector 26">
            <a:extLst>
              <a:ext uri="{FF2B5EF4-FFF2-40B4-BE49-F238E27FC236}">
                <a16:creationId xmlns:a16="http://schemas.microsoft.com/office/drawing/2014/main" id="{CE9D65D7-4272-3C14-3CEF-24F3257E421F}"/>
              </a:ext>
            </a:extLst>
          </p:cNvPr>
          <p:cNvCxnSpPr>
            <a:cxnSpLocks/>
          </p:cNvCxnSpPr>
          <p:nvPr/>
        </p:nvCxnSpPr>
        <p:spPr>
          <a:xfrm>
            <a:off x="1704975" y="2286000"/>
            <a:ext cx="48387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5AFD8159-9B94-EEA9-FD08-4706EE900F82}"/>
              </a:ext>
            </a:extLst>
          </p:cNvPr>
          <p:cNvPicPr>
            <a:picLocks noChangeAspect="1"/>
          </p:cNvPicPr>
          <p:nvPr/>
        </p:nvPicPr>
        <p:blipFill>
          <a:blip r:embed="rId7"/>
          <a:stretch>
            <a:fillRect/>
          </a:stretch>
        </p:blipFill>
        <p:spPr>
          <a:xfrm>
            <a:off x="2333625" y="4762500"/>
            <a:ext cx="1685925" cy="755442"/>
          </a:xfrm>
          <a:prstGeom prst="rect">
            <a:avLst/>
          </a:prstGeom>
        </p:spPr>
      </p:pic>
      <p:cxnSp>
        <p:nvCxnSpPr>
          <p:cNvPr id="31" name="Straight Connector 30">
            <a:extLst>
              <a:ext uri="{FF2B5EF4-FFF2-40B4-BE49-F238E27FC236}">
                <a16:creationId xmlns:a16="http://schemas.microsoft.com/office/drawing/2014/main" id="{D28E068A-19B5-5D4F-96D8-23CB4D01790A}"/>
              </a:ext>
            </a:extLst>
          </p:cNvPr>
          <p:cNvCxnSpPr>
            <a:cxnSpLocks/>
          </p:cNvCxnSpPr>
          <p:nvPr/>
        </p:nvCxnSpPr>
        <p:spPr>
          <a:xfrm>
            <a:off x="1666875" y="2724150"/>
            <a:ext cx="70485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4099" name="Picture 4098">
            <a:extLst>
              <a:ext uri="{FF2B5EF4-FFF2-40B4-BE49-F238E27FC236}">
                <a16:creationId xmlns:a16="http://schemas.microsoft.com/office/drawing/2014/main" id="{37AF943C-4973-0183-8835-D87563138919}"/>
              </a:ext>
            </a:extLst>
          </p:cNvPr>
          <p:cNvPicPr>
            <a:picLocks noChangeAspect="1"/>
          </p:cNvPicPr>
          <p:nvPr/>
        </p:nvPicPr>
        <p:blipFill>
          <a:blip r:embed="rId8"/>
          <a:stretch>
            <a:fillRect/>
          </a:stretch>
        </p:blipFill>
        <p:spPr>
          <a:xfrm>
            <a:off x="5991225" y="4657725"/>
            <a:ext cx="1824947" cy="828675"/>
          </a:xfrm>
          <a:prstGeom prst="rect">
            <a:avLst/>
          </a:prstGeom>
        </p:spPr>
      </p:pic>
      <p:pic>
        <p:nvPicPr>
          <p:cNvPr id="4102" name="Picture 4101">
            <a:extLst>
              <a:ext uri="{FF2B5EF4-FFF2-40B4-BE49-F238E27FC236}">
                <a16:creationId xmlns:a16="http://schemas.microsoft.com/office/drawing/2014/main" id="{5D4CB755-04BE-C6CB-6039-A41BE930E7C5}"/>
              </a:ext>
            </a:extLst>
          </p:cNvPr>
          <p:cNvPicPr>
            <a:picLocks noChangeAspect="1"/>
          </p:cNvPicPr>
          <p:nvPr/>
        </p:nvPicPr>
        <p:blipFill>
          <a:blip r:embed="rId9"/>
          <a:stretch>
            <a:fillRect/>
          </a:stretch>
        </p:blipFill>
        <p:spPr>
          <a:xfrm>
            <a:off x="4124325" y="4672013"/>
            <a:ext cx="1759541" cy="823912"/>
          </a:xfrm>
          <a:prstGeom prst="rect">
            <a:avLst/>
          </a:prstGeom>
        </p:spPr>
      </p:pic>
    </p:spTree>
    <p:extLst>
      <p:ext uri="{BB962C8B-B14F-4D97-AF65-F5344CB8AC3E}">
        <p14:creationId xmlns:p14="http://schemas.microsoft.com/office/powerpoint/2010/main" val="379263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down)">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barn(inVertical)">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ipe(down)">
                                      <p:cBhvr>
                                        <p:cTn id="39" dur="500"/>
                                        <p:tgtEl>
                                          <p:spTgt spid="3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barn(inVertical)">
                                      <p:cBhvr>
                                        <p:cTn id="44" dur="500"/>
                                        <p:tgtEl>
                                          <p:spTgt spid="3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4099"/>
                                        </p:tgtEl>
                                        <p:attrNameLst>
                                          <p:attrName>style.visibility</p:attrName>
                                        </p:attrNameLst>
                                      </p:cBhvr>
                                      <p:to>
                                        <p:strVal val="visible"/>
                                      </p:to>
                                    </p:set>
                                    <p:animEffect transition="in" filter="wipe(down)">
                                      <p:cBhvr>
                                        <p:cTn id="49" dur="500"/>
                                        <p:tgtEl>
                                          <p:spTgt spid="4099"/>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4102"/>
                                        </p:tgtEl>
                                        <p:attrNameLst>
                                          <p:attrName>style.visibility</p:attrName>
                                        </p:attrNameLst>
                                      </p:cBhvr>
                                      <p:to>
                                        <p:strVal val="visible"/>
                                      </p:to>
                                    </p:set>
                                    <p:animEffect transition="in" filter="wipe(down)">
                                      <p:cBhvr>
                                        <p:cTn id="54"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17465">
            <a:off x="9349390" y="-2182672"/>
            <a:ext cx="3961403" cy="3520697"/>
          </a:xfrm>
          <a:prstGeom prst="rect">
            <a:avLst/>
          </a:prstGeom>
        </p:spPr>
      </p:pic>
      <p:grpSp>
        <p:nvGrpSpPr>
          <p:cNvPr id="3" name="Group 3"/>
          <p:cNvGrpSpPr/>
          <p:nvPr/>
        </p:nvGrpSpPr>
        <p:grpSpPr>
          <a:xfrm rot="-294210">
            <a:off x="2492543" y="1384755"/>
            <a:ext cx="7735785" cy="4537044"/>
            <a:chOff x="-188994" y="156449"/>
            <a:chExt cx="11287311" cy="3416937"/>
          </a:xfrm>
          <a:solidFill>
            <a:srgbClr val="A7D2DD"/>
          </a:solidFill>
        </p:grpSpPr>
        <p:sp>
          <p:nvSpPr>
            <p:cNvPr id="4" name="Freeform 4"/>
            <p:cNvSpPr/>
            <p:nvPr/>
          </p:nvSpPr>
          <p:spPr>
            <a:xfrm>
              <a:off x="-188994" y="156449"/>
              <a:ext cx="11287311" cy="3416937"/>
            </a:xfrm>
            <a:custGeom>
              <a:avLst/>
              <a:gdLst/>
              <a:ahLst/>
              <a:cxnLst/>
              <a:rect l="l" t="t" r="r" b="b"/>
              <a:pathLst>
                <a:path w="11287311" h="3416937">
                  <a:moveTo>
                    <a:pt x="63030" y="2823384"/>
                  </a:moveTo>
                  <a:cubicBezTo>
                    <a:pt x="63030" y="2823384"/>
                    <a:pt x="0" y="2576820"/>
                    <a:pt x="10218" y="1214762"/>
                  </a:cubicBezTo>
                  <a:cubicBezTo>
                    <a:pt x="18651" y="990971"/>
                    <a:pt x="65033" y="645332"/>
                    <a:pt x="65033" y="645332"/>
                  </a:cubicBezTo>
                  <a:cubicBezTo>
                    <a:pt x="82233" y="502466"/>
                    <a:pt x="56685" y="337866"/>
                    <a:pt x="181385" y="223925"/>
                  </a:cubicBezTo>
                  <a:cubicBezTo>
                    <a:pt x="346794" y="72788"/>
                    <a:pt x="621643" y="0"/>
                    <a:pt x="10394239" y="6965"/>
                  </a:cubicBezTo>
                  <a:lnTo>
                    <a:pt x="10394239" y="6965"/>
                  </a:lnTo>
                  <a:cubicBezTo>
                    <a:pt x="10610987" y="16819"/>
                    <a:pt x="10815302" y="36481"/>
                    <a:pt x="10949490" y="101690"/>
                  </a:cubicBezTo>
                  <a:cubicBezTo>
                    <a:pt x="11205536" y="226120"/>
                    <a:pt x="11287311" y="459160"/>
                    <a:pt x="11281823" y="704684"/>
                  </a:cubicBezTo>
                  <a:cubicBezTo>
                    <a:pt x="11281823" y="704684"/>
                    <a:pt x="11238536" y="1013073"/>
                    <a:pt x="11245969" y="1248607"/>
                  </a:cubicBezTo>
                  <a:cubicBezTo>
                    <a:pt x="11253092" y="2565185"/>
                    <a:pt x="11260248" y="2760788"/>
                    <a:pt x="11260248" y="2760788"/>
                  </a:cubicBezTo>
                  <a:cubicBezTo>
                    <a:pt x="11243567" y="2976520"/>
                    <a:pt x="11128923" y="3187132"/>
                    <a:pt x="10932054" y="3298756"/>
                  </a:cubicBezTo>
                  <a:cubicBezTo>
                    <a:pt x="10781702" y="3384005"/>
                    <a:pt x="10583671" y="3399103"/>
                    <a:pt x="8416786" y="3388361"/>
                  </a:cubicBezTo>
                  <a:lnTo>
                    <a:pt x="8416663" y="3388361"/>
                  </a:lnTo>
                  <a:cubicBezTo>
                    <a:pt x="645952" y="3383084"/>
                    <a:pt x="384604" y="3416937"/>
                    <a:pt x="254278" y="3307780"/>
                  </a:cubicBezTo>
                  <a:cubicBezTo>
                    <a:pt x="145767" y="3216895"/>
                    <a:pt x="81795" y="3023583"/>
                    <a:pt x="63030" y="2823384"/>
                  </a:cubicBezTo>
                  <a:close/>
                </a:path>
              </a:pathLst>
            </a:custGeom>
            <a:grpFill/>
          </p:spPr>
          <p:txBody>
            <a:bodyPr/>
            <a:lstStyle/>
            <a:p>
              <a:endParaRPr lang="en-US"/>
            </a:p>
          </p:txBody>
        </p:sp>
      </p:grpSp>
      <p:pic>
        <p:nvPicPr>
          <p:cNvPr id="13" name="Picture 13"/>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704572">
            <a:off x="9263788" y="1690677"/>
            <a:ext cx="328943" cy="348548"/>
          </a:xfrm>
          <a:prstGeom prst="rect">
            <a:avLst/>
          </a:prstGeom>
        </p:spPr>
      </p:pic>
      <p:pic>
        <p:nvPicPr>
          <p:cNvPr id="14" name="Picture 14"/>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b="14179"/>
          <a:stretch>
            <a:fillRect/>
          </a:stretch>
        </p:blipFill>
        <p:spPr>
          <a:xfrm rot="1951317">
            <a:off x="9321717" y="1012214"/>
            <a:ext cx="459166" cy="882854"/>
          </a:xfrm>
          <a:prstGeom prst="rect">
            <a:avLst/>
          </a:prstGeom>
        </p:spPr>
      </p:pic>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193009">
            <a:off x="-1099654" y="4889317"/>
            <a:ext cx="3961403" cy="3520697"/>
          </a:xfrm>
          <a:prstGeom prst="rect">
            <a:avLst/>
          </a:prstGeom>
        </p:spPr>
      </p:pic>
      <p:pic>
        <p:nvPicPr>
          <p:cNvPr id="16" name="Picture 1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346911">
            <a:off x="273872" y="5550321"/>
            <a:ext cx="3851200" cy="2198686"/>
          </a:xfrm>
          <a:prstGeom prst="rect">
            <a:avLst/>
          </a:prstGeom>
        </p:spPr>
      </p:pic>
      <p:pic>
        <p:nvPicPr>
          <p:cNvPr id="17" name="Picture 1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346911">
            <a:off x="8442781" y="-1347241"/>
            <a:ext cx="3851200" cy="2198686"/>
          </a:xfrm>
          <a:prstGeom prst="rect">
            <a:avLst/>
          </a:prstGeom>
        </p:spPr>
      </p:pic>
      <p:pic>
        <p:nvPicPr>
          <p:cNvPr id="18" name="Picture 18"/>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945656">
            <a:off x="2015782" y="1570712"/>
            <a:ext cx="1943843" cy="795309"/>
          </a:xfrm>
          <a:prstGeom prst="rect">
            <a:avLst/>
          </a:prstGeom>
        </p:spPr>
      </p:pic>
      <p:pic>
        <p:nvPicPr>
          <p:cNvPr id="19" name="Picture 19"/>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9181158" y="4755302"/>
            <a:ext cx="1972892" cy="1395829"/>
          </a:xfrm>
          <a:prstGeom prst="rect">
            <a:avLst/>
          </a:prstGeom>
        </p:spPr>
      </p:pic>
      <p:pic>
        <p:nvPicPr>
          <p:cNvPr id="21" name="Picture 13">
            <a:extLst>
              <a:ext uri="{FF2B5EF4-FFF2-40B4-BE49-F238E27FC236}">
                <a16:creationId xmlns:a16="http://schemas.microsoft.com/office/drawing/2014/main" id="{A45C3837-F51F-41D8-9269-52EBE331EDF5}"/>
              </a:ext>
            </a:extLst>
          </p:cNvPr>
          <p:cNvPicPr>
            <a:picLocks noChangeAspect="1"/>
          </p:cNvPicPr>
          <p:nvPr/>
        </p:nvPicPr>
        <p:blipFill>
          <a:blip r:embed="rId16"/>
          <a:srcRect/>
          <a:stretch>
            <a:fillRect/>
          </a:stretch>
        </p:blipFill>
        <p:spPr>
          <a:xfrm>
            <a:off x="10513050" y="1862395"/>
            <a:ext cx="1298463" cy="1680858"/>
          </a:xfrm>
          <a:prstGeom prst="rect">
            <a:avLst/>
          </a:prstGeom>
        </p:spPr>
      </p:pic>
      <p:pic>
        <p:nvPicPr>
          <p:cNvPr id="22" name="Picture 14">
            <a:extLst>
              <a:ext uri="{FF2B5EF4-FFF2-40B4-BE49-F238E27FC236}">
                <a16:creationId xmlns:a16="http://schemas.microsoft.com/office/drawing/2014/main" id="{3FED73EB-9998-47ED-B7ED-D51A1C2517B0}"/>
              </a:ext>
            </a:extLst>
          </p:cNvPr>
          <p:cNvPicPr>
            <a:picLocks noChangeAspect="1"/>
          </p:cNvPicPr>
          <p:nvPr/>
        </p:nvPicPr>
        <p:blipFill>
          <a:blip r:embed="rId17" cstate="hq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569092" y="2909710"/>
            <a:ext cx="1601813" cy="1515714"/>
          </a:xfrm>
          <a:prstGeom prst="rect">
            <a:avLst/>
          </a:prstGeom>
        </p:spPr>
      </p:pic>
      <p:pic>
        <p:nvPicPr>
          <p:cNvPr id="23" name="Picture 15">
            <a:extLst>
              <a:ext uri="{FF2B5EF4-FFF2-40B4-BE49-F238E27FC236}">
                <a16:creationId xmlns:a16="http://schemas.microsoft.com/office/drawing/2014/main" id="{76380C2F-6D89-4AD3-A8CE-55539F95FB0D}"/>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260930" y="438117"/>
            <a:ext cx="2283953" cy="1530249"/>
          </a:xfrm>
          <a:prstGeom prst="rect">
            <a:avLst/>
          </a:prstGeom>
        </p:spPr>
      </p:pic>
      <p:sp>
        <p:nvSpPr>
          <p:cNvPr id="24" name="Google Shape;633;p34">
            <a:extLst>
              <a:ext uri="{FF2B5EF4-FFF2-40B4-BE49-F238E27FC236}">
                <a16:creationId xmlns:a16="http://schemas.microsoft.com/office/drawing/2014/main" id="{02A24961-60D1-46BF-82AE-84AFC350094C}"/>
              </a:ext>
            </a:extLst>
          </p:cNvPr>
          <p:cNvSpPr txBox="1">
            <a:spLocks/>
          </p:cNvSpPr>
          <p:nvPr/>
        </p:nvSpPr>
        <p:spPr>
          <a:xfrm rot="21236036">
            <a:off x="3033085" y="2865754"/>
            <a:ext cx="6602034" cy="1435781"/>
          </a:xfrm>
          <a:prstGeom prst="rect">
            <a:avLst/>
          </a:prstGeom>
        </p:spPr>
        <p:txBody>
          <a:bodyPr spcFirstLastPara="1" wrap="square" lIns="85711" tIns="85711" rIns="85711" bIns="85711"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857250">
              <a:lnSpc>
                <a:spcPct val="150000"/>
              </a:lnSpc>
              <a:spcBef>
                <a:spcPts val="0"/>
              </a:spcBef>
              <a:buClr>
                <a:srgbClr val="000000"/>
              </a:buClr>
            </a:pPr>
            <a:endParaRPr lang="en-US" sz="6188" b="1" dirty="0">
              <a:solidFill>
                <a:prstClr val="white"/>
              </a:solidFill>
              <a:latin typeface="Arial" panose="020B0604020202020204" pitchFamily="34" charset="0"/>
              <a:ea typeface="Aachen" panose="02020500000000000000" pitchFamily="18" charset="0"/>
              <a:cs typeface="Arial" panose="020B0604020202020204" pitchFamily="34" charset="0"/>
              <a:sym typeface="Arial"/>
            </a:endParaRPr>
          </a:p>
        </p:txBody>
      </p:sp>
      <p:pic>
        <p:nvPicPr>
          <p:cNvPr id="6" name="Picture 5" descr="A group of blue and pink letters&#10;&#10;AI-generated content may be incorrect.">
            <a:extLst>
              <a:ext uri="{FF2B5EF4-FFF2-40B4-BE49-F238E27FC236}">
                <a16:creationId xmlns:a16="http://schemas.microsoft.com/office/drawing/2014/main" id="{04BAE8C5-716E-FF5E-5A72-59DB6E8D83DE}"/>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162432" y="2695705"/>
            <a:ext cx="8429368" cy="2561231"/>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770104">
            <a:off x="-3187881" y="3920819"/>
            <a:ext cx="5031524" cy="4528372"/>
          </a:xfrm>
          <a:prstGeom prst="rect">
            <a:avLst/>
          </a:prstGeom>
        </p:spPr>
      </p:pic>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446490">
            <a:off x="9286369" y="-1689745"/>
            <a:ext cx="4796894" cy="3213919"/>
          </a:xfrm>
          <a:prstGeom prst="rect">
            <a:avLst/>
          </a:prstGeom>
        </p:spPr>
      </p:pic>
      <p:pic>
        <p:nvPicPr>
          <p:cNvPr id="18" name="Picture 1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808928">
            <a:off x="9024546" y="-2604585"/>
            <a:ext cx="2315384" cy="3669917"/>
          </a:xfrm>
          <a:prstGeom prst="rect">
            <a:avLst/>
          </a:prstGeom>
        </p:spPr>
      </p:pic>
      <p:pic>
        <p:nvPicPr>
          <p:cNvPr id="19" name="Picture 1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808928">
            <a:off x="6528" y="3760190"/>
            <a:ext cx="1987872" cy="3150805"/>
          </a:xfrm>
          <a:prstGeom prst="rect">
            <a:avLst/>
          </a:prstGeom>
        </p:spPr>
      </p:pic>
      <p:grpSp>
        <p:nvGrpSpPr>
          <p:cNvPr id="4" name="Group 3">
            <a:extLst>
              <a:ext uri="{FF2B5EF4-FFF2-40B4-BE49-F238E27FC236}">
                <a16:creationId xmlns:a16="http://schemas.microsoft.com/office/drawing/2014/main" id="{6E6832B6-02FF-221E-71C3-E8CA46228B3F}"/>
              </a:ext>
            </a:extLst>
          </p:cNvPr>
          <p:cNvGrpSpPr/>
          <p:nvPr/>
        </p:nvGrpSpPr>
        <p:grpSpPr>
          <a:xfrm>
            <a:off x="3404431" y="938735"/>
            <a:ext cx="6878233" cy="1385037"/>
            <a:chOff x="5625979" y="3429000"/>
            <a:chExt cx="5736545" cy="2134052"/>
          </a:xfrm>
        </p:grpSpPr>
        <p:grpSp>
          <p:nvGrpSpPr>
            <p:cNvPr id="5" name="Graphic 3">
              <a:extLst>
                <a:ext uri="{FF2B5EF4-FFF2-40B4-BE49-F238E27FC236}">
                  <a16:creationId xmlns:a16="http://schemas.microsoft.com/office/drawing/2014/main" id="{60A506FE-7B43-86CA-E42F-87A0305AC544}"/>
                </a:ext>
              </a:extLst>
            </p:cNvPr>
            <p:cNvGrpSpPr/>
            <p:nvPr/>
          </p:nvGrpSpPr>
          <p:grpSpPr>
            <a:xfrm>
              <a:off x="5625979" y="3429000"/>
              <a:ext cx="5736545" cy="2134052"/>
              <a:chOff x="3649055" y="2289634"/>
              <a:chExt cx="7931467" cy="3259717"/>
            </a:xfrm>
          </p:grpSpPr>
          <p:sp>
            <p:nvSpPr>
              <p:cNvPr id="7" name="Freeform: Shape 6">
                <a:extLst>
                  <a:ext uri="{FF2B5EF4-FFF2-40B4-BE49-F238E27FC236}">
                    <a16:creationId xmlns:a16="http://schemas.microsoft.com/office/drawing/2014/main" id="{C0EEC354-B378-4A88-A6A4-08FC8F750453}"/>
                  </a:ext>
                </a:extLst>
              </p:cNvPr>
              <p:cNvSpPr/>
              <p:nvPr/>
            </p:nvSpPr>
            <p:spPr>
              <a:xfrm>
                <a:off x="3649055" y="3090493"/>
                <a:ext cx="7811452" cy="2212267"/>
              </a:xfrm>
              <a:custGeom>
                <a:avLst/>
                <a:gdLst>
                  <a:gd name="connsiteX0" fmla="*/ 7368540 w 7811452"/>
                  <a:gd name="connsiteY0" fmla="*/ 2864168 h 3306184"/>
                  <a:gd name="connsiteX1" fmla="*/ 7608570 w 7811452"/>
                  <a:gd name="connsiteY1" fmla="*/ 3051810 h 3306184"/>
                  <a:gd name="connsiteX2" fmla="*/ 315278 w 7811452"/>
                  <a:gd name="connsiteY2" fmla="*/ 3099435 h 3306184"/>
                  <a:gd name="connsiteX3" fmla="*/ 261938 w 7811452"/>
                  <a:gd name="connsiteY3" fmla="*/ 2593658 h 3306184"/>
                  <a:gd name="connsiteX4" fmla="*/ 120015 w 7811452"/>
                  <a:gd name="connsiteY4" fmla="*/ 2520315 h 3306184"/>
                  <a:gd name="connsiteX5" fmla="*/ 281940 w 7811452"/>
                  <a:gd name="connsiteY5" fmla="*/ 2227898 h 3306184"/>
                  <a:gd name="connsiteX6" fmla="*/ 52388 w 7811452"/>
                  <a:gd name="connsiteY6" fmla="*/ 2022158 h 3306184"/>
                  <a:gd name="connsiteX7" fmla="*/ 320040 w 7811452"/>
                  <a:gd name="connsiteY7" fmla="*/ 1744980 h 3306184"/>
                  <a:gd name="connsiteX8" fmla="*/ 230505 w 7811452"/>
                  <a:gd name="connsiteY8" fmla="*/ 975360 h 3306184"/>
                  <a:gd name="connsiteX9" fmla="*/ 140018 w 7811452"/>
                  <a:gd name="connsiteY9" fmla="*/ 929640 h 3306184"/>
                  <a:gd name="connsiteX10" fmla="*/ 280988 w 7811452"/>
                  <a:gd name="connsiteY10" fmla="*/ 720090 h 3306184"/>
                  <a:gd name="connsiteX11" fmla="*/ 0 w 7811452"/>
                  <a:gd name="connsiteY11" fmla="*/ 532448 h 3306184"/>
                  <a:gd name="connsiteX12" fmla="*/ 187643 w 7811452"/>
                  <a:gd name="connsiteY12" fmla="*/ 318135 h 3306184"/>
                  <a:gd name="connsiteX13" fmla="*/ 35243 w 7811452"/>
                  <a:gd name="connsiteY13" fmla="*/ 76200 h 3306184"/>
                  <a:gd name="connsiteX14" fmla="*/ 7439025 w 7811452"/>
                  <a:gd name="connsiteY14" fmla="*/ 0 h 3306184"/>
                  <a:gd name="connsiteX15" fmla="*/ 7167563 w 7811452"/>
                  <a:gd name="connsiteY15" fmla="*/ 337185 h 3306184"/>
                  <a:gd name="connsiteX16" fmla="*/ 7617143 w 7811452"/>
                  <a:gd name="connsiteY16" fmla="*/ 554355 h 3306184"/>
                  <a:gd name="connsiteX17" fmla="*/ 7167563 w 7811452"/>
                  <a:gd name="connsiteY17" fmla="*/ 630555 h 3306184"/>
                  <a:gd name="connsiteX18" fmla="*/ 7425690 w 7811452"/>
                  <a:gd name="connsiteY18" fmla="*/ 789623 h 3306184"/>
                  <a:gd name="connsiteX19" fmla="*/ 7450455 w 7811452"/>
                  <a:gd name="connsiteY19" fmla="*/ 2069783 h 3306184"/>
                  <a:gd name="connsiteX20" fmla="*/ 7610475 w 7811452"/>
                  <a:gd name="connsiteY20" fmla="*/ 2229803 h 3306184"/>
                  <a:gd name="connsiteX21" fmla="*/ 7454265 w 7811452"/>
                  <a:gd name="connsiteY21" fmla="*/ 2352675 h 3306184"/>
                  <a:gd name="connsiteX22" fmla="*/ 7811453 w 7811452"/>
                  <a:gd name="connsiteY22" fmla="*/ 2592705 h 3306184"/>
                  <a:gd name="connsiteX23" fmla="*/ 7368540 w 7811452"/>
                  <a:gd name="connsiteY23" fmla="*/ 2864168 h 330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6184">
                    <a:moveTo>
                      <a:pt x="7368540" y="2864168"/>
                    </a:moveTo>
                    <a:cubicBezTo>
                      <a:pt x="7452360" y="2939415"/>
                      <a:pt x="7524750" y="2976563"/>
                      <a:pt x="7608570" y="3051810"/>
                    </a:cubicBezTo>
                    <a:cubicBezTo>
                      <a:pt x="5187315" y="3376613"/>
                      <a:pt x="2741295" y="3388043"/>
                      <a:pt x="315278" y="3099435"/>
                    </a:cubicBezTo>
                    <a:cubicBezTo>
                      <a:pt x="307658" y="2932748"/>
                      <a:pt x="305753" y="2754630"/>
                      <a:pt x="261938" y="2593658"/>
                    </a:cubicBezTo>
                    <a:cubicBezTo>
                      <a:pt x="209550" y="2567940"/>
                      <a:pt x="172403" y="2546033"/>
                      <a:pt x="120015" y="2520315"/>
                    </a:cubicBezTo>
                    <a:cubicBezTo>
                      <a:pt x="178118" y="2420303"/>
                      <a:pt x="223838" y="2327910"/>
                      <a:pt x="281940" y="2227898"/>
                    </a:cubicBezTo>
                    <a:cubicBezTo>
                      <a:pt x="212408" y="2169795"/>
                      <a:pt x="121920" y="2081213"/>
                      <a:pt x="52388" y="2022158"/>
                    </a:cubicBezTo>
                    <a:cubicBezTo>
                      <a:pt x="135255" y="1945958"/>
                      <a:pt x="237173" y="1821180"/>
                      <a:pt x="320040" y="1744980"/>
                    </a:cubicBezTo>
                    <a:cubicBezTo>
                      <a:pt x="286703" y="1480185"/>
                      <a:pt x="263843" y="1239203"/>
                      <a:pt x="230505" y="975360"/>
                    </a:cubicBezTo>
                    <a:cubicBezTo>
                      <a:pt x="200025" y="957263"/>
                      <a:pt x="171450" y="947738"/>
                      <a:pt x="140018" y="929640"/>
                    </a:cubicBezTo>
                    <a:cubicBezTo>
                      <a:pt x="187643" y="868680"/>
                      <a:pt x="232410" y="782003"/>
                      <a:pt x="280988" y="720090"/>
                    </a:cubicBezTo>
                    <a:cubicBezTo>
                      <a:pt x="187643" y="672465"/>
                      <a:pt x="91440" y="579120"/>
                      <a:pt x="0" y="532448"/>
                    </a:cubicBezTo>
                    <a:cubicBezTo>
                      <a:pt x="61913" y="471488"/>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7"/>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6673" y="2667953"/>
                      <a:pt x="7514273" y="2788920"/>
                      <a:pt x="7368540" y="2864168"/>
                    </a:cubicBezTo>
                    <a:close/>
                  </a:path>
                </a:pathLst>
              </a:custGeom>
              <a:solidFill>
                <a:schemeClr val="accent4">
                  <a:lumMod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8" name="Freeform: Shape 7">
                <a:extLst>
                  <a:ext uri="{FF2B5EF4-FFF2-40B4-BE49-F238E27FC236}">
                    <a16:creationId xmlns:a16="http://schemas.microsoft.com/office/drawing/2014/main" id="{25386DEC-5BC2-6D05-5F0D-B621B84BD779}"/>
                  </a:ext>
                </a:extLst>
              </p:cNvPr>
              <p:cNvSpPr/>
              <p:nvPr/>
            </p:nvSpPr>
            <p:spPr>
              <a:xfrm>
                <a:off x="3743353" y="2777122"/>
                <a:ext cx="7811451" cy="2480804"/>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9" name="Freeform: Shape 8">
                <a:extLst>
                  <a:ext uri="{FF2B5EF4-FFF2-40B4-BE49-F238E27FC236}">
                    <a16:creationId xmlns:a16="http://schemas.microsoft.com/office/drawing/2014/main" id="{79880A65-6B56-B549-4177-0C0AA6DF6059}"/>
                  </a:ext>
                </a:extLst>
              </p:cNvPr>
              <p:cNvSpPr/>
              <p:nvPr/>
            </p:nvSpPr>
            <p:spPr>
              <a:xfrm>
                <a:off x="3720258" y="2754158"/>
                <a:ext cx="7860264" cy="279519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10" name="Graphic 3">
                <a:extLst>
                  <a:ext uri="{FF2B5EF4-FFF2-40B4-BE49-F238E27FC236}">
                    <a16:creationId xmlns:a16="http://schemas.microsoft.com/office/drawing/2014/main" id="{C8159258-524A-1E0B-EF74-8F52E521AE08}"/>
                  </a:ext>
                </a:extLst>
              </p:cNvPr>
              <p:cNvGrpSpPr/>
              <p:nvPr/>
            </p:nvGrpSpPr>
            <p:grpSpPr>
              <a:xfrm>
                <a:off x="6960830" y="2289634"/>
                <a:ext cx="1188634" cy="1023983"/>
                <a:chOff x="6960830" y="2289634"/>
                <a:chExt cx="1188634" cy="1023983"/>
              </a:xfrm>
            </p:grpSpPr>
            <p:sp>
              <p:nvSpPr>
                <p:cNvPr id="11" name="Freeform: Shape 10">
                  <a:extLst>
                    <a:ext uri="{FF2B5EF4-FFF2-40B4-BE49-F238E27FC236}">
                      <a16:creationId xmlns:a16="http://schemas.microsoft.com/office/drawing/2014/main" id="{4BD0BCEE-A1DD-C4AE-2770-7987B7A9E277}"/>
                    </a:ext>
                  </a:extLst>
                </p:cNvPr>
                <p:cNvSpPr/>
                <p:nvPr/>
              </p:nvSpPr>
              <p:spPr>
                <a:xfrm>
                  <a:off x="6961782" y="2753309"/>
                  <a:ext cx="1187682" cy="560308"/>
                </a:xfrm>
                <a:custGeom>
                  <a:avLst/>
                  <a:gdLst>
                    <a:gd name="connsiteX0" fmla="*/ 1177357 w 1187682"/>
                    <a:gd name="connsiteY0" fmla="*/ 34290 h 560308"/>
                    <a:gd name="connsiteX1" fmla="*/ 1090680 w 1187682"/>
                    <a:gd name="connsiteY1" fmla="*/ 19050 h 560308"/>
                    <a:gd name="connsiteX2" fmla="*/ 974475 w 1187682"/>
                    <a:gd name="connsiteY2" fmla="*/ 10477 h 560308"/>
                    <a:gd name="connsiteX3" fmla="*/ 932565 w 1187682"/>
                    <a:gd name="connsiteY3" fmla="*/ 7620 h 560308"/>
                    <a:gd name="connsiteX4" fmla="*/ 155325 w 1187682"/>
                    <a:gd name="connsiteY4" fmla="*/ 7620 h 560308"/>
                    <a:gd name="connsiteX5" fmla="*/ 155325 w 1187682"/>
                    <a:gd name="connsiteY5" fmla="*/ 0 h 560308"/>
                    <a:gd name="connsiteX6" fmla="*/ 47692 w 1187682"/>
                    <a:gd name="connsiteY6" fmla="*/ 6668 h 560308"/>
                    <a:gd name="connsiteX7" fmla="*/ 10545 w 1187682"/>
                    <a:gd name="connsiteY7" fmla="*/ 22860 h 560308"/>
                    <a:gd name="connsiteX8" fmla="*/ 3877 w 1187682"/>
                    <a:gd name="connsiteY8" fmla="*/ 115252 h 560308"/>
                    <a:gd name="connsiteX9" fmla="*/ 8640 w 1187682"/>
                    <a:gd name="connsiteY9" fmla="*/ 231458 h 560308"/>
                    <a:gd name="connsiteX10" fmla="*/ 18165 w 1187682"/>
                    <a:gd name="connsiteY10" fmla="*/ 469583 h 560308"/>
                    <a:gd name="connsiteX11" fmla="*/ 28642 w 1187682"/>
                    <a:gd name="connsiteY11" fmla="*/ 519112 h 560308"/>
                    <a:gd name="connsiteX12" fmla="*/ 84840 w 1187682"/>
                    <a:gd name="connsiteY12" fmla="*/ 541020 h 560308"/>
                    <a:gd name="connsiteX13" fmla="*/ 1122112 w 1187682"/>
                    <a:gd name="connsiteY13" fmla="*/ 541020 h 560308"/>
                    <a:gd name="connsiteX14" fmla="*/ 1166880 w 1187682"/>
                    <a:gd name="connsiteY14" fmla="*/ 525780 h 560308"/>
                    <a:gd name="connsiteX15" fmla="*/ 1177357 w 1187682"/>
                    <a:gd name="connsiteY15" fmla="*/ 475297 h 560308"/>
                    <a:gd name="connsiteX16" fmla="*/ 1184025 w 1187682"/>
                    <a:gd name="connsiteY16" fmla="*/ 138113 h 560308"/>
                    <a:gd name="connsiteX17" fmla="*/ 1186882 w 1187682"/>
                    <a:gd name="connsiteY17" fmla="*/ 57150 h 560308"/>
                    <a:gd name="connsiteX18" fmla="*/ 1177357 w 1187682"/>
                    <a:gd name="connsiteY18" fmla="*/ 34290 h 56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87682" h="560308">
                      <a:moveTo>
                        <a:pt x="1177357" y="34290"/>
                      </a:moveTo>
                      <a:cubicBezTo>
                        <a:pt x="1162117" y="15240"/>
                        <a:pt x="1112587" y="20002"/>
                        <a:pt x="1090680" y="19050"/>
                      </a:cubicBezTo>
                      <a:cubicBezTo>
                        <a:pt x="1051627" y="16193"/>
                        <a:pt x="1013527" y="13335"/>
                        <a:pt x="974475" y="10477"/>
                      </a:cubicBezTo>
                      <a:cubicBezTo>
                        <a:pt x="960187" y="9525"/>
                        <a:pt x="946852" y="8572"/>
                        <a:pt x="932565" y="7620"/>
                      </a:cubicBezTo>
                      <a:lnTo>
                        <a:pt x="155325" y="7620"/>
                      </a:lnTo>
                      <a:lnTo>
                        <a:pt x="155325" y="0"/>
                      </a:lnTo>
                      <a:cubicBezTo>
                        <a:pt x="119130" y="1905"/>
                        <a:pt x="83887" y="4763"/>
                        <a:pt x="47692" y="6668"/>
                      </a:cubicBezTo>
                      <a:cubicBezTo>
                        <a:pt x="33405" y="7620"/>
                        <a:pt x="19117" y="11430"/>
                        <a:pt x="10545" y="22860"/>
                      </a:cubicBezTo>
                      <a:cubicBezTo>
                        <a:pt x="-7553" y="45720"/>
                        <a:pt x="2925" y="88582"/>
                        <a:pt x="3877" y="115252"/>
                      </a:cubicBezTo>
                      <a:cubicBezTo>
                        <a:pt x="5782" y="154305"/>
                        <a:pt x="6735" y="193358"/>
                        <a:pt x="8640" y="231458"/>
                      </a:cubicBezTo>
                      <a:cubicBezTo>
                        <a:pt x="11497" y="311468"/>
                        <a:pt x="14355" y="390525"/>
                        <a:pt x="18165" y="469583"/>
                      </a:cubicBezTo>
                      <a:cubicBezTo>
                        <a:pt x="19117" y="486728"/>
                        <a:pt x="20070" y="504825"/>
                        <a:pt x="28642" y="519112"/>
                      </a:cubicBezTo>
                      <a:cubicBezTo>
                        <a:pt x="40072" y="538162"/>
                        <a:pt x="64837" y="540068"/>
                        <a:pt x="84840" y="541020"/>
                      </a:cubicBezTo>
                      <a:cubicBezTo>
                        <a:pt x="429645" y="566737"/>
                        <a:pt x="776355" y="566737"/>
                        <a:pt x="1122112" y="541020"/>
                      </a:cubicBezTo>
                      <a:cubicBezTo>
                        <a:pt x="1136400" y="540068"/>
                        <a:pt x="1156402" y="538162"/>
                        <a:pt x="1166880" y="525780"/>
                      </a:cubicBezTo>
                      <a:cubicBezTo>
                        <a:pt x="1178310" y="513397"/>
                        <a:pt x="1176405" y="491490"/>
                        <a:pt x="1177357" y="475297"/>
                      </a:cubicBezTo>
                      <a:cubicBezTo>
                        <a:pt x="1180215" y="362903"/>
                        <a:pt x="1184025" y="250508"/>
                        <a:pt x="1184025" y="138113"/>
                      </a:cubicBezTo>
                      <a:cubicBezTo>
                        <a:pt x="1184025" y="120015"/>
                        <a:pt x="1189740" y="83820"/>
                        <a:pt x="1186882" y="57150"/>
                      </a:cubicBezTo>
                      <a:cubicBezTo>
                        <a:pt x="1184977" y="48577"/>
                        <a:pt x="1182120" y="40005"/>
                        <a:pt x="1177357" y="34290"/>
                      </a:cubicBezTo>
                      <a:close/>
                    </a:path>
                  </a:pathLst>
                </a:custGeom>
                <a:solidFill>
                  <a:srgbClr val="F8919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2" name="Freeform: Shape 11">
                  <a:extLst>
                    <a:ext uri="{FF2B5EF4-FFF2-40B4-BE49-F238E27FC236}">
                      <a16:creationId xmlns:a16="http://schemas.microsoft.com/office/drawing/2014/main" id="{D9FCD768-D7A2-F3D0-FE13-72CEAB374CED}"/>
                    </a:ext>
                  </a:extLst>
                </p:cNvPr>
                <p:cNvSpPr/>
                <p:nvPr/>
              </p:nvSpPr>
              <p:spPr>
                <a:xfrm>
                  <a:off x="6960830" y="2289634"/>
                  <a:ext cx="1187682" cy="1023983"/>
                </a:xfrm>
                <a:custGeom>
                  <a:avLst/>
                  <a:gdLst>
                    <a:gd name="connsiteX0" fmla="*/ 1186882 w 1187682"/>
                    <a:gd name="connsiteY0" fmla="*/ 521778 h 1023983"/>
                    <a:gd name="connsiteX1" fmla="*/ 1179262 w 1187682"/>
                    <a:gd name="connsiteY1" fmla="*/ 497013 h 1023983"/>
                    <a:gd name="connsiteX2" fmla="*/ 1092585 w 1187682"/>
                    <a:gd name="connsiteY2" fmla="*/ 481773 h 1023983"/>
                    <a:gd name="connsiteX3" fmla="*/ 976380 w 1187682"/>
                    <a:gd name="connsiteY3" fmla="*/ 473200 h 1023983"/>
                    <a:gd name="connsiteX4" fmla="*/ 761115 w 1187682"/>
                    <a:gd name="connsiteY4" fmla="*/ 460818 h 1023983"/>
                    <a:gd name="connsiteX5" fmla="*/ 745875 w 1187682"/>
                    <a:gd name="connsiteY5" fmla="*/ 335088 h 1023983"/>
                    <a:gd name="connsiteX6" fmla="*/ 802072 w 1187682"/>
                    <a:gd name="connsiteY6" fmla="*/ 169353 h 1023983"/>
                    <a:gd name="connsiteX7" fmla="*/ 750637 w 1187682"/>
                    <a:gd name="connsiteY7" fmla="*/ 35050 h 1023983"/>
                    <a:gd name="connsiteX8" fmla="*/ 604905 w 1187682"/>
                    <a:gd name="connsiteY8" fmla="*/ 12190 h 1023983"/>
                    <a:gd name="connsiteX9" fmla="*/ 601095 w 1187682"/>
                    <a:gd name="connsiteY9" fmla="*/ 14095 h 1023983"/>
                    <a:gd name="connsiteX10" fmla="*/ 485842 w 1187682"/>
                    <a:gd name="connsiteY10" fmla="*/ 12190 h 1023983"/>
                    <a:gd name="connsiteX11" fmla="*/ 389640 w 1187682"/>
                    <a:gd name="connsiteY11" fmla="*/ 134110 h 1023983"/>
                    <a:gd name="connsiteX12" fmla="*/ 411547 w 1187682"/>
                    <a:gd name="connsiteY12" fmla="*/ 328420 h 1023983"/>
                    <a:gd name="connsiteX13" fmla="*/ 411547 w 1187682"/>
                    <a:gd name="connsiteY13" fmla="*/ 328420 h 1023983"/>
                    <a:gd name="connsiteX14" fmla="*/ 381067 w 1187682"/>
                    <a:gd name="connsiteY14" fmla="*/ 454150 h 1023983"/>
                    <a:gd name="connsiteX15" fmla="*/ 282960 w 1187682"/>
                    <a:gd name="connsiteY15" fmla="*/ 457008 h 1023983"/>
                    <a:gd name="connsiteX16" fmla="*/ 47692 w 1187682"/>
                    <a:gd name="connsiteY16" fmla="*/ 470343 h 1023983"/>
                    <a:gd name="connsiteX17" fmla="*/ 10545 w 1187682"/>
                    <a:gd name="connsiteY17" fmla="*/ 486535 h 1023983"/>
                    <a:gd name="connsiteX18" fmla="*/ 3877 w 1187682"/>
                    <a:gd name="connsiteY18" fmla="*/ 578928 h 1023983"/>
                    <a:gd name="connsiteX19" fmla="*/ 8640 w 1187682"/>
                    <a:gd name="connsiteY19" fmla="*/ 695133 h 1023983"/>
                    <a:gd name="connsiteX20" fmla="*/ 18165 w 1187682"/>
                    <a:gd name="connsiteY20" fmla="*/ 933258 h 1023983"/>
                    <a:gd name="connsiteX21" fmla="*/ 28642 w 1187682"/>
                    <a:gd name="connsiteY21" fmla="*/ 982788 h 1023983"/>
                    <a:gd name="connsiteX22" fmla="*/ 84840 w 1187682"/>
                    <a:gd name="connsiteY22" fmla="*/ 1004695 h 1023983"/>
                    <a:gd name="connsiteX23" fmla="*/ 1122112 w 1187682"/>
                    <a:gd name="connsiteY23" fmla="*/ 1004695 h 1023983"/>
                    <a:gd name="connsiteX24" fmla="*/ 1166880 w 1187682"/>
                    <a:gd name="connsiteY24" fmla="*/ 989456 h 1023983"/>
                    <a:gd name="connsiteX25" fmla="*/ 1177357 w 1187682"/>
                    <a:gd name="connsiteY25" fmla="*/ 938973 h 1023983"/>
                    <a:gd name="connsiteX26" fmla="*/ 1184025 w 1187682"/>
                    <a:gd name="connsiteY26" fmla="*/ 601788 h 1023983"/>
                    <a:gd name="connsiteX27" fmla="*/ 1186882 w 1187682"/>
                    <a:gd name="connsiteY27" fmla="*/ 521778 h 1023983"/>
                    <a:gd name="connsiteX28" fmla="*/ 653482 w 1187682"/>
                    <a:gd name="connsiteY28" fmla="*/ 59815 h 1023983"/>
                    <a:gd name="connsiteX29" fmla="*/ 704917 w 1187682"/>
                    <a:gd name="connsiteY29" fmla="*/ 73150 h 1023983"/>
                    <a:gd name="connsiteX30" fmla="*/ 743970 w 1187682"/>
                    <a:gd name="connsiteY30" fmla="*/ 162685 h 1023983"/>
                    <a:gd name="connsiteX31" fmla="*/ 692535 w 1187682"/>
                    <a:gd name="connsiteY31" fmla="*/ 311275 h 1023983"/>
                    <a:gd name="connsiteX32" fmla="*/ 688725 w 1187682"/>
                    <a:gd name="connsiteY32" fmla="*/ 325563 h 1023983"/>
                    <a:gd name="connsiteX33" fmla="*/ 687772 w 1187682"/>
                    <a:gd name="connsiteY33" fmla="*/ 334135 h 1023983"/>
                    <a:gd name="connsiteX34" fmla="*/ 702060 w 1187682"/>
                    <a:gd name="connsiteY34" fmla="*/ 457960 h 1023983"/>
                    <a:gd name="connsiteX35" fmla="*/ 702060 w 1187682"/>
                    <a:gd name="connsiteY35" fmla="*/ 457960 h 1023983"/>
                    <a:gd name="connsiteX36" fmla="*/ 643005 w 1187682"/>
                    <a:gd name="connsiteY36" fmla="*/ 456055 h 1023983"/>
                    <a:gd name="connsiteX37" fmla="*/ 628717 w 1187682"/>
                    <a:gd name="connsiteY37" fmla="*/ 335088 h 1023983"/>
                    <a:gd name="connsiteX38" fmla="*/ 684915 w 1187682"/>
                    <a:gd name="connsiteY38" fmla="*/ 169353 h 1023983"/>
                    <a:gd name="connsiteX39" fmla="*/ 653482 w 1187682"/>
                    <a:gd name="connsiteY39" fmla="*/ 59815 h 1023983"/>
                    <a:gd name="connsiteX40" fmla="*/ 562995 w 1187682"/>
                    <a:gd name="connsiteY40" fmla="*/ 177925 h 1023983"/>
                    <a:gd name="connsiteX41" fmla="*/ 600142 w 1187682"/>
                    <a:gd name="connsiteY41" fmla="*/ 86485 h 1023983"/>
                    <a:gd name="connsiteX42" fmla="*/ 625860 w 1187682"/>
                    <a:gd name="connsiteY42" fmla="*/ 163638 h 1023983"/>
                    <a:gd name="connsiteX43" fmla="*/ 582997 w 1187682"/>
                    <a:gd name="connsiteY43" fmla="*/ 295083 h 1023983"/>
                    <a:gd name="connsiteX44" fmla="*/ 562995 w 1187682"/>
                    <a:gd name="connsiteY44" fmla="*/ 177925 h 1023983"/>
                    <a:gd name="connsiteX45" fmla="*/ 576330 w 1187682"/>
                    <a:gd name="connsiteY45" fmla="*/ 397000 h 1023983"/>
                    <a:gd name="connsiteX46" fmla="*/ 582997 w 1187682"/>
                    <a:gd name="connsiteY46" fmla="*/ 455103 h 1023983"/>
                    <a:gd name="connsiteX47" fmla="*/ 562995 w 1187682"/>
                    <a:gd name="connsiteY47" fmla="*/ 455103 h 1023983"/>
                    <a:gd name="connsiteX48" fmla="*/ 562995 w 1187682"/>
                    <a:gd name="connsiteY48" fmla="*/ 455103 h 1023983"/>
                    <a:gd name="connsiteX49" fmla="*/ 576330 w 1187682"/>
                    <a:gd name="connsiteY49" fmla="*/ 397000 h 1023983"/>
                    <a:gd name="connsiteX50" fmla="*/ 473460 w 1187682"/>
                    <a:gd name="connsiteY50" fmla="*/ 320800 h 1023983"/>
                    <a:gd name="connsiteX51" fmla="*/ 443932 w 1187682"/>
                    <a:gd name="connsiteY51" fmla="*/ 177925 h 1023983"/>
                    <a:gd name="connsiteX52" fmla="*/ 492510 w 1187682"/>
                    <a:gd name="connsiteY52" fmla="*/ 76008 h 1023983"/>
                    <a:gd name="connsiteX53" fmla="*/ 544897 w 1187682"/>
                    <a:gd name="connsiteY53" fmla="*/ 58863 h 1023983"/>
                    <a:gd name="connsiteX54" fmla="*/ 544897 w 1187682"/>
                    <a:gd name="connsiteY54" fmla="*/ 58863 h 1023983"/>
                    <a:gd name="connsiteX55" fmla="*/ 508702 w 1187682"/>
                    <a:gd name="connsiteY55" fmla="*/ 134110 h 1023983"/>
                    <a:gd name="connsiteX56" fmla="*/ 530610 w 1187682"/>
                    <a:gd name="connsiteY56" fmla="*/ 328420 h 1023983"/>
                    <a:gd name="connsiteX57" fmla="*/ 530610 w 1187682"/>
                    <a:gd name="connsiteY57" fmla="*/ 328420 h 1023983"/>
                    <a:gd name="connsiteX58" fmla="*/ 500130 w 1187682"/>
                    <a:gd name="connsiteY58" fmla="*/ 454150 h 1023983"/>
                    <a:gd name="connsiteX59" fmla="*/ 442980 w 1187682"/>
                    <a:gd name="connsiteY59" fmla="*/ 454150 h 1023983"/>
                    <a:gd name="connsiteX60" fmla="*/ 468697 w 1187682"/>
                    <a:gd name="connsiteY60" fmla="*/ 344613 h 1023983"/>
                    <a:gd name="connsiteX61" fmla="*/ 468697 w 1187682"/>
                    <a:gd name="connsiteY61" fmla="*/ 343660 h 1023983"/>
                    <a:gd name="connsiteX62" fmla="*/ 473460 w 1187682"/>
                    <a:gd name="connsiteY62" fmla="*/ 320800 h 1023983"/>
                    <a:gd name="connsiteX63" fmla="*/ 321060 w 1187682"/>
                    <a:gd name="connsiteY63" fmla="*/ 968500 h 1023983"/>
                    <a:gd name="connsiteX64" fmla="*/ 295342 w 1187682"/>
                    <a:gd name="connsiteY64" fmla="*/ 967548 h 1023983"/>
                    <a:gd name="connsiteX65" fmla="*/ 260100 w 1187682"/>
                    <a:gd name="connsiteY65" fmla="*/ 965643 h 1023983"/>
                    <a:gd name="connsiteX66" fmla="*/ 70552 w 1187682"/>
                    <a:gd name="connsiteY66" fmla="*/ 952308 h 1023983"/>
                    <a:gd name="connsiteX67" fmla="*/ 54360 w 1187682"/>
                    <a:gd name="connsiteY67" fmla="*/ 519873 h 1023983"/>
                    <a:gd name="connsiteX68" fmla="*/ 369637 w 1187682"/>
                    <a:gd name="connsiteY68" fmla="*/ 504633 h 1023983"/>
                    <a:gd name="connsiteX69" fmla="*/ 430597 w 1187682"/>
                    <a:gd name="connsiteY69" fmla="*/ 503680 h 1023983"/>
                    <a:gd name="connsiteX70" fmla="*/ 487747 w 1187682"/>
                    <a:gd name="connsiteY70" fmla="*/ 503680 h 1023983"/>
                    <a:gd name="connsiteX71" fmla="*/ 376305 w 1187682"/>
                    <a:gd name="connsiteY71" fmla="*/ 969453 h 1023983"/>
                    <a:gd name="connsiteX72" fmla="*/ 321060 w 1187682"/>
                    <a:gd name="connsiteY72" fmla="*/ 968500 h 1023983"/>
                    <a:gd name="connsiteX73" fmla="*/ 722062 w 1187682"/>
                    <a:gd name="connsiteY73" fmla="*/ 970406 h 1023983"/>
                    <a:gd name="connsiteX74" fmla="*/ 713490 w 1187682"/>
                    <a:gd name="connsiteY74" fmla="*/ 970406 h 1023983"/>
                    <a:gd name="connsiteX75" fmla="*/ 654435 w 1187682"/>
                    <a:gd name="connsiteY75" fmla="*/ 970406 h 1023983"/>
                    <a:gd name="connsiteX76" fmla="*/ 439170 w 1187682"/>
                    <a:gd name="connsiteY76" fmla="*/ 970406 h 1023983"/>
                    <a:gd name="connsiteX77" fmla="*/ 550612 w 1187682"/>
                    <a:gd name="connsiteY77" fmla="*/ 504633 h 1023983"/>
                    <a:gd name="connsiteX78" fmla="*/ 588712 w 1187682"/>
                    <a:gd name="connsiteY78" fmla="*/ 504633 h 1023983"/>
                    <a:gd name="connsiteX79" fmla="*/ 647767 w 1187682"/>
                    <a:gd name="connsiteY79" fmla="*/ 506538 h 1023983"/>
                    <a:gd name="connsiteX80" fmla="*/ 706822 w 1187682"/>
                    <a:gd name="connsiteY80" fmla="*/ 508443 h 1023983"/>
                    <a:gd name="connsiteX81" fmla="*/ 706822 w 1187682"/>
                    <a:gd name="connsiteY81" fmla="*/ 508443 h 1023983"/>
                    <a:gd name="connsiteX82" fmla="*/ 771592 w 1187682"/>
                    <a:gd name="connsiteY82" fmla="*/ 970406 h 1023983"/>
                    <a:gd name="connsiteX83" fmla="*/ 722062 w 1187682"/>
                    <a:gd name="connsiteY83" fmla="*/ 970406 h 1023983"/>
                    <a:gd name="connsiteX84" fmla="*/ 1127827 w 1187682"/>
                    <a:gd name="connsiteY84" fmla="*/ 949450 h 1023983"/>
                    <a:gd name="connsiteX85" fmla="*/ 937327 w 1187682"/>
                    <a:gd name="connsiteY85" fmla="*/ 965643 h 1023983"/>
                    <a:gd name="connsiteX86" fmla="*/ 831600 w 1187682"/>
                    <a:gd name="connsiteY86" fmla="*/ 968500 h 1023983"/>
                    <a:gd name="connsiteX87" fmla="*/ 767782 w 1187682"/>
                    <a:gd name="connsiteY87" fmla="*/ 510348 h 1023983"/>
                    <a:gd name="connsiteX88" fmla="*/ 911610 w 1187682"/>
                    <a:gd name="connsiteY88" fmla="*/ 517968 h 1023983"/>
                    <a:gd name="connsiteX89" fmla="*/ 1134495 w 1187682"/>
                    <a:gd name="connsiteY89" fmla="*/ 535113 h 1023983"/>
                    <a:gd name="connsiteX90" fmla="*/ 1127827 w 1187682"/>
                    <a:gd name="connsiteY90" fmla="*/ 949450 h 102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187682" h="1023983">
                      <a:moveTo>
                        <a:pt x="1186882" y="521778"/>
                      </a:moveTo>
                      <a:cubicBezTo>
                        <a:pt x="1185930" y="511300"/>
                        <a:pt x="1183072" y="502728"/>
                        <a:pt x="1179262" y="497013"/>
                      </a:cubicBezTo>
                      <a:cubicBezTo>
                        <a:pt x="1164022" y="477963"/>
                        <a:pt x="1114492" y="482725"/>
                        <a:pt x="1092585" y="481773"/>
                      </a:cubicBezTo>
                      <a:cubicBezTo>
                        <a:pt x="1053532" y="478915"/>
                        <a:pt x="1015432" y="476058"/>
                        <a:pt x="976380" y="473200"/>
                      </a:cubicBezTo>
                      <a:cubicBezTo>
                        <a:pt x="904942" y="468438"/>
                        <a:pt x="832552" y="463675"/>
                        <a:pt x="761115" y="460818"/>
                      </a:cubicBezTo>
                      <a:cubicBezTo>
                        <a:pt x="756352" y="418908"/>
                        <a:pt x="750637" y="376998"/>
                        <a:pt x="745875" y="335088"/>
                      </a:cubicBezTo>
                      <a:cubicBezTo>
                        <a:pt x="773497" y="283653"/>
                        <a:pt x="799215" y="229360"/>
                        <a:pt x="802072" y="169353"/>
                      </a:cubicBezTo>
                      <a:cubicBezTo>
                        <a:pt x="803977" y="120775"/>
                        <a:pt x="785880" y="68388"/>
                        <a:pt x="750637" y="35050"/>
                      </a:cubicBezTo>
                      <a:cubicBezTo>
                        <a:pt x="710632" y="-2097"/>
                        <a:pt x="654435" y="-9717"/>
                        <a:pt x="604905" y="12190"/>
                      </a:cubicBezTo>
                      <a:cubicBezTo>
                        <a:pt x="603952" y="12190"/>
                        <a:pt x="603000" y="13143"/>
                        <a:pt x="601095" y="14095"/>
                      </a:cubicBezTo>
                      <a:cubicBezTo>
                        <a:pt x="565852" y="-4002"/>
                        <a:pt x="523942" y="-4002"/>
                        <a:pt x="485842" y="12190"/>
                      </a:cubicBezTo>
                      <a:cubicBezTo>
                        <a:pt x="435360" y="34098"/>
                        <a:pt x="402022" y="81723"/>
                        <a:pt x="389640" y="134110"/>
                      </a:cubicBezTo>
                      <a:cubicBezTo>
                        <a:pt x="374400" y="199833"/>
                        <a:pt x="390592" y="265555"/>
                        <a:pt x="411547" y="328420"/>
                      </a:cubicBezTo>
                      <a:cubicBezTo>
                        <a:pt x="411547" y="328420"/>
                        <a:pt x="411547" y="328420"/>
                        <a:pt x="411547" y="328420"/>
                      </a:cubicBezTo>
                      <a:cubicBezTo>
                        <a:pt x="401070" y="370330"/>
                        <a:pt x="391545" y="412240"/>
                        <a:pt x="381067" y="454150"/>
                      </a:cubicBezTo>
                      <a:cubicBezTo>
                        <a:pt x="348682" y="455103"/>
                        <a:pt x="315345" y="455103"/>
                        <a:pt x="282960" y="457008"/>
                      </a:cubicBezTo>
                      <a:cubicBezTo>
                        <a:pt x="204855" y="459865"/>
                        <a:pt x="125797" y="465580"/>
                        <a:pt x="47692" y="470343"/>
                      </a:cubicBezTo>
                      <a:cubicBezTo>
                        <a:pt x="33405" y="471295"/>
                        <a:pt x="19117" y="475105"/>
                        <a:pt x="10545" y="486535"/>
                      </a:cubicBezTo>
                      <a:cubicBezTo>
                        <a:pt x="-7553" y="509395"/>
                        <a:pt x="2925" y="552258"/>
                        <a:pt x="3877" y="578928"/>
                      </a:cubicBezTo>
                      <a:cubicBezTo>
                        <a:pt x="5782" y="617981"/>
                        <a:pt x="6735" y="657033"/>
                        <a:pt x="8640" y="695133"/>
                      </a:cubicBezTo>
                      <a:cubicBezTo>
                        <a:pt x="11497" y="775143"/>
                        <a:pt x="14355" y="854200"/>
                        <a:pt x="18165" y="933258"/>
                      </a:cubicBezTo>
                      <a:cubicBezTo>
                        <a:pt x="19117" y="950403"/>
                        <a:pt x="20070" y="968500"/>
                        <a:pt x="28642" y="982788"/>
                      </a:cubicBezTo>
                      <a:cubicBezTo>
                        <a:pt x="40072" y="1001838"/>
                        <a:pt x="64837" y="1003743"/>
                        <a:pt x="84840" y="1004695"/>
                      </a:cubicBezTo>
                      <a:cubicBezTo>
                        <a:pt x="429645" y="1030413"/>
                        <a:pt x="776355" y="1030413"/>
                        <a:pt x="1122112" y="1004695"/>
                      </a:cubicBezTo>
                      <a:cubicBezTo>
                        <a:pt x="1136400" y="1003743"/>
                        <a:pt x="1156402" y="1001838"/>
                        <a:pt x="1166880" y="989456"/>
                      </a:cubicBezTo>
                      <a:cubicBezTo>
                        <a:pt x="1178310" y="977073"/>
                        <a:pt x="1176405" y="955166"/>
                        <a:pt x="1177357" y="938973"/>
                      </a:cubicBezTo>
                      <a:cubicBezTo>
                        <a:pt x="1180215" y="826578"/>
                        <a:pt x="1184025" y="714183"/>
                        <a:pt x="1184025" y="601788"/>
                      </a:cubicBezTo>
                      <a:cubicBezTo>
                        <a:pt x="1184025" y="585595"/>
                        <a:pt x="1189740" y="548448"/>
                        <a:pt x="1186882" y="521778"/>
                      </a:cubicBezTo>
                      <a:close/>
                      <a:moveTo>
                        <a:pt x="653482" y="59815"/>
                      </a:moveTo>
                      <a:cubicBezTo>
                        <a:pt x="671580" y="57910"/>
                        <a:pt x="689677" y="61720"/>
                        <a:pt x="704917" y="73150"/>
                      </a:cubicBezTo>
                      <a:cubicBezTo>
                        <a:pt x="731587" y="94105"/>
                        <a:pt x="743970" y="130300"/>
                        <a:pt x="743970" y="162685"/>
                      </a:cubicBezTo>
                      <a:cubicBezTo>
                        <a:pt x="743970" y="216025"/>
                        <a:pt x="717300" y="265555"/>
                        <a:pt x="692535" y="311275"/>
                      </a:cubicBezTo>
                      <a:cubicBezTo>
                        <a:pt x="689677" y="316038"/>
                        <a:pt x="688725" y="320800"/>
                        <a:pt x="688725" y="325563"/>
                      </a:cubicBezTo>
                      <a:cubicBezTo>
                        <a:pt x="687772" y="328420"/>
                        <a:pt x="687772" y="331278"/>
                        <a:pt x="687772" y="334135"/>
                      </a:cubicBezTo>
                      <a:cubicBezTo>
                        <a:pt x="692535" y="375093"/>
                        <a:pt x="697297" y="416050"/>
                        <a:pt x="702060" y="457960"/>
                      </a:cubicBezTo>
                      <a:cubicBezTo>
                        <a:pt x="702060" y="457960"/>
                        <a:pt x="702060" y="457960"/>
                        <a:pt x="702060" y="457960"/>
                      </a:cubicBezTo>
                      <a:cubicBezTo>
                        <a:pt x="682057" y="457008"/>
                        <a:pt x="663007" y="456055"/>
                        <a:pt x="643005" y="456055"/>
                      </a:cubicBezTo>
                      <a:cubicBezTo>
                        <a:pt x="638242" y="416050"/>
                        <a:pt x="633480" y="375093"/>
                        <a:pt x="628717" y="335088"/>
                      </a:cubicBezTo>
                      <a:cubicBezTo>
                        <a:pt x="656340" y="283653"/>
                        <a:pt x="682057" y="229360"/>
                        <a:pt x="684915" y="169353"/>
                      </a:cubicBezTo>
                      <a:cubicBezTo>
                        <a:pt x="685867" y="131253"/>
                        <a:pt x="675390" y="91248"/>
                        <a:pt x="653482" y="59815"/>
                      </a:cubicBezTo>
                      <a:close/>
                      <a:moveTo>
                        <a:pt x="562995" y="177925"/>
                      </a:moveTo>
                      <a:cubicBezTo>
                        <a:pt x="564900" y="144588"/>
                        <a:pt x="576330" y="109345"/>
                        <a:pt x="600142" y="86485"/>
                      </a:cubicBezTo>
                      <a:cubicBezTo>
                        <a:pt x="617287" y="107440"/>
                        <a:pt x="625860" y="136968"/>
                        <a:pt x="625860" y="163638"/>
                      </a:cubicBezTo>
                      <a:cubicBezTo>
                        <a:pt x="625860" y="210310"/>
                        <a:pt x="604905" y="254125"/>
                        <a:pt x="582997" y="295083"/>
                      </a:cubicBezTo>
                      <a:cubicBezTo>
                        <a:pt x="570615" y="256983"/>
                        <a:pt x="560137" y="217930"/>
                        <a:pt x="562995" y="177925"/>
                      </a:cubicBezTo>
                      <a:close/>
                      <a:moveTo>
                        <a:pt x="576330" y="397000"/>
                      </a:moveTo>
                      <a:cubicBezTo>
                        <a:pt x="578235" y="416050"/>
                        <a:pt x="581092" y="435100"/>
                        <a:pt x="582997" y="455103"/>
                      </a:cubicBezTo>
                      <a:cubicBezTo>
                        <a:pt x="576330" y="455103"/>
                        <a:pt x="569662" y="455103"/>
                        <a:pt x="562995" y="455103"/>
                      </a:cubicBezTo>
                      <a:lnTo>
                        <a:pt x="562995" y="455103"/>
                      </a:lnTo>
                      <a:cubicBezTo>
                        <a:pt x="566805" y="435100"/>
                        <a:pt x="571567" y="416050"/>
                        <a:pt x="576330" y="397000"/>
                      </a:cubicBezTo>
                      <a:close/>
                      <a:moveTo>
                        <a:pt x="473460" y="320800"/>
                      </a:moveTo>
                      <a:cubicBezTo>
                        <a:pt x="457267" y="275080"/>
                        <a:pt x="442027" y="226503"/>
                        <a:pt x="443932" y="177925"/>
                      </a:cubicBezTo>
                      <a:cubicBezTo>
                        <a:pt x="445837" y="139825"/>
                        <a:pt x="460125" y="98868"/>
                        <a:pt x="492510" y="76008"/>
                      </a:cubicBezTo>
                      <a:cubicBezTo>
                        <a:pt x="507750" y="65530"/>
                        <a:pt x="526800" y="58863"/>
                        <a:pt x="544897" y="58863"/>
                      </a:cubicBezTo>
                      <a:cubicBezTo>
                        <a:pt x="544897" y="58863"/>
                        <a:pt x="544897" y="58863"/>
                        <a:pt x="544897" y="58863"/>
                      </a:cubicBezTo>
                      <a:cubicBezTo>
                        <a:pt x="527752" y="80770"/>
                        <a:pt x="515370" y="106488"/>
                        <a:pt x="508702" y="134110"/>
                      </a:cubicBezTo>
                      <a:cubicBezTo>
                        <a:pt x="493462" y="199833"/>
                        <a:pt x="509655" y="265555"/>
                        <a:pt x="530610" y="328420"/>
                      </a:cubicBezTo>
                      <a:cubicBezTo>
                        <a:pt x="530610" y="328420"/>
                        <a:pt x="530610" y="328420"/>
                        <a:pt x="530610" y="328420"/>
                      </a:cubicBezTo>
                      <a:cubicBezTo>
                        <a:pt x="520132" y="370330"/>
                        <a:pt x="510607" y="412240"/>
                        <a:pt x="500130" y="454150"/>
                      </a:cubicBezTo>
                      <a:cubicBezTo>
                        <a:pt x="481080" y="454150"/>
                        <a:pt x="462030" y="454150"/>
                        <a:pt x="442980" y="454150"/>
                      </a:cubicBezTo>
                      <a:cubicBezTo>
                        <a:pt x="451552" y="417955"/>
                        <a:pt x="460125" y="380808"/>
                        <a:pt x="468697" y="344613"/>
                      </a:cubicBezTo>
                      <a:cubicBezTo>
                        <a:pt x="468697" y="344613"/>
                        <a:pt x="468697" y="344613"/>
                        <a:pt x="468697" y="343660"/>
                      </a:cubicBezTo>
                      <a:cubicBezTo>
                        <a:pt x="474412" y="336993"/>
                        <a:pt x="476317" y="328420"/>
                        <a:pt x="473460" y="320800"/>
                      </a:cubicBezTo>
                      <a:close/>
                      <a:moveTo>
                        <a:pt x="321060" y="968500"/>
                      </a:moveTo>
                      <a:cubicBezTo>
                        <a:pt x="312487" y="968500"/>
                        <a:pt x="303915" y="968500"/>
                        <a:pt x="295342" y="967548"/>
                      </a:cubicBezTo>
                      <a:cubicBezTo>
                        <a:pt x="283912" y="967548"/>
                        <a:pt x="272482" y="966595"/>
                        <a:pt x="260100" y="965643"/>
                      </a:cubicBezTo>
                      <a:cubicBezTo>
                        <a:pt x="197235" y="962785"/>
                        <a:pt x="133417" y="958023"/>
                        <a:pt x="70552" y="952308"/>
                      </a:cubicBezTo>
                      <a:cubicBezTo>
                        <a:pt x="63885" y="808481"/>
                        <a:pt x="58170" y="664653"/>
                        <a:pt x="54360" y="519873"/>
                      </a:cubicBezTo>
                      <a:cubicBezTo>
                        <a:pt x="159135" y="511300"/>
                        <a:pt x="264862" y="506538"/>
                        <a:pt x="369637" y="504633"/>
                      </a:cubicBezTo>
                      <a:cubicBezTo>
                        <a:pt x="389640" y="504633"/>
                        <a:pt x="410595" y="503680"/>
                        <a:pt x="430597" y="503680"/>
                      </a:cubicBezTo>
                      <a:cubicBezTo>
                        <a:pt x="449647" y="503680"/>
                        <a:pt x="468697" y="503680"/>
                        <a:pt x="487747" y="503680"/>
                      </a:cubicBezTo>
                      <a:cubicBezTo>
                        <a:pt x="450600" y="658938"/>
                        <a:pt x="413452" y="814195"/>
                        <a:pt x="376305" y="969453"/>
                      </a:cubicBezTo>
                      <a:cubicBezTo>
                        <a:pt x="359160" y="969453"/>
                        <a:pt x="340110" y="969453"/>
                        <a:pt x="321060" y="968500"/>
                      </a:cubicBezTo>
                      <a:close/>
                      <a:moveTo>
                        <a:pt x="722062" y="970406"/>
                      </a:moveTo>
                      <a:cubicBezTo>
                        <a:pt x="719205" y="970406"/>
                        <a:pt x="716347" y="970406"/>
                        <a:pt x="713490" y="970406"/>
                      </a:cubicBezTo>
                      <a:cubicBezTo>
                        <a:pt x="693487" y="970406"/>
                        <a:pt x="673485" y="970406"/>
                        <a:pt x="654435" y="970406"/>
                      </a:cubicBezTo>
                      <a:cubicBezTo>
                        <a:pt x="582997" y="971358"/>
                        <a:pt x="511560" y="971358"/>
                        <a:pt x="439170" y="970406"/>
                      </a:cubicBezTo>
                      <a:cubicBezTo>
                        <a:pt x="476317" y="815148"/>
                        <a:pt x="513465" y="659891"/>
                        <a:pt x="550612" y="504633"/>
                      </a:cubicBezTo>
                      <a:cubicBezTo>
                        <a:pt x="562995" y="504633"/>
                        <a:pt x="576330" y="504633"/>
                        <a:pt x="588712" y="504633"/>
                      </a:cubicBezTo>
                      <a:cubicBezTo>
                        <a:pt x="608715" y="504633"/>
                        <a:pt x="628717" y="505585"/>
                        <a:pt x="647767" y="506538"/>
                      </a:cubicBezTo>
                      <a:cubicBezTo>
                        <a:pt x="667770" y="507490"/>
                        <a:pt x="686820" y="507490"/>
                        <a:pt x="706822" y="508443"/>
                      </a:cubicBezTo>
                      <a:lnTo>
                        <a:pt x="706822" y="508443"/>
                      </a:lnTo>
                      <a:cubicBezTo>
                        <a:pt x="725872" y="662748"/>
                        <a:pt x="747780" y="816100"/>
                        <a:pt x="771592" y="970406"/>
                      </a:cubicBezTo>
                      <a:cubicBezTo>
                        <a:pt x="755400" y="970406"/>
                        <a:pt x="739207" y="970406"/>
                        <a:pt x="722062" y="970406"/>
                      </a:cubicBezTo>
                      <a:close/>
                      <a:moveTo>
                        <a:pt x="1127827" y="949450"/>
                      </a:moveTo>
                      <a:cubicBezTo>
                        <a:pt x="1064962" y="959928"/>
                        <a:pt x="1001145" y="963738"/>
                        <a:pt x="937327" y="965643"/>
                      </a:cubicBezTo>
                      <a:cubicBezTo>
                        <a:pt x="902085" y="967548"/>
                        <a:pt x="866842" y="967548"/>
                        <a:pt x="831600" y="968500"/>
                      </a:cubicBezTo>
                      <a:cubicBezTo>
                        <a:pt x="807787" y="816100"/>
                        <a:pt x="786832" y="663700"/>
                        <a:pt x="767782" y="510348"/>
                      </a:cubicBezTo>
                      <a:cubicBezTo>
                        <a:pt x="815407" y="512253"/>
                        <a:pt x="863032" y="515110"/>
                        <a:pt x="911610" y="517968"/>
                      </a:cubicBezTo>
                      <a:cubicBezTo>
                        <a:pt x="985905" y="522730"/>
                        <a:pt x="1060200" y="528445"/>
                        <a:pt x="1134495" y="535113"/>
                      </a:cubicBezTo>
                      <a:cubicBezTo>
                        <a:pt x="1134495" y="674178"/>
                        <a:pt x="1132590" y="812291"/>
                        <a:pt x="1127827" y="949450"/>
                      </a:cubicBez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sp>
          <p:nvSpPr>
            <p:cNvPr id="6" name="TextBox 5">
              <a:extLst>
                <a:ext uri="{FF2B5EF4-FFF2-40B4-BE49-F238E27FC236}">
                  <a16:creationId xmlns:a16="http://schemas.microsoft.com/office/drawing/2014/main" id="{7E22D5E9-C817-63C2-F392-E9B572A057E5}"/>
                </a:ext>
              </a:extLst>
            </p:cNvPr>
            <p:cNvSpPr txBox="1"/>
            <p:nvPr/>
          </p:nvSpPr>
          <p:spPr>
            <a:xfrm>
              <a:off x="6037737" y="4234347"/>
              <a:ext cx="4899032" cy="1034293"/>
            </a:xfrm>
            <a:prstGeom prst="rect">
              <a:avLst/>
            </a:prstGeom>
            <a:noFill/>
          </p:spPr>
          <p:txBody>
            <a:bodyPr wrap="square" rtlCol="0">
              <a:spAutoFit/>
            </a:bodyPr>
            <a:lstStyle/>
            <a:p>
              <a:pPr marL="18415" marR="18415" lvl="0" indent="0" algn="ctr"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tờ</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tiền</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từ</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1 000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trở</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lên</a:t>
              </a:r>
              <a:endPar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13" name="Picture 12">
            <a:extLst>
              <a:ext uri="{FF2B5EF4-FFF2-40B4-BE49-F238E27FC236}">
                <a16:creationId xmlns:a16="http://schemas.microsoft.com/office/drawing/2014/main" id="{B94A20F0-4508-F025-BA4F-8338D53EC26B}"/>
              </a:ext>
            </a:extLst>
          </p:cNvPr>
          <p:cNvPicPr>
            <a:picLocks noChangeAspect="1"/>
          </p:cNvPicPr>
          <p:nvPr/>
        </p:nvPicPr>
        <p:blipFill>
          <a:blip r:embed="rId8"/>
          <a:stretch>
            <a:fillRect/>
          </a:stretch>
        </p:blipFill>
        <p:spPr>
          <a:xfrm>
            <a:off x="1229477" y="2711172"/>
            <a:ext cx="3554276" cy="3267739"/>
          </a:xfrm>
          <a:prstGeom prst="rect">
            <a:avLst/>
          </a:prstGeom>
        </p:spPr>
      </p:pic>
      <p:pic>
        <p:nvPicPr>
          <p:cNvPr id="14" name="Picture 2" descr="3 cô gái 'bí ẩn' trên tờ tiền 2.000 đồng">
            <a:extLst>
              <a:ext uri="{FF2B5EF4-FFF2-40B4-BE49-F238E27FC236}">
                <a16:creationId xmlns:a16="http://schemas.microsoft.com/office/drawing/2014/main" id="{592C3CDF-045F-5C2B-0518-64601F21A04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63989" y="2648997"/>
            <a:ext cx="3381375" cy="333910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Tờ 5.000 đồng mua được gì sau 10 năm?">
            <a:extLst>
              <a:ext uri="{FF2B5EF4-FFF2-40B4-BE49-F238E27FC236}">
                <a16:creationId xmlns:a16="http://schemas.microsoft.com/office/drawing/2014/main" id="{217CB8E0-98E0-DCEA-4DAC-4FAE2160A8A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85953" y="2697217"/>
            <a:ext cx="3402712" cy="3271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2420129"/>
      </p:ext>
    </p:extLst>
  </p:cSld>
  <p:clrMapOvr>
    <a:masterClrMapping/>
  </p:clrMapOvr>
  <p:transition spd="med">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55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55000">
                                          <p:cBhvr additive="base">
                                            <p:cTn id="7" dur="1000" fill="hold"/>
                                            <p:tgtEl>
                                              <p:spTgt spid="4"/>
                                            </p:tgtEl>
                                            <p:attrNameLst>
                                              <p:attrName>ppt_x</p:attrName>
                                            </p:attrNameLst>
                                          </p:cBhvr>
                                          <p:tavLst>
                                            <p:tav tm="0">
                                              <p:val>
                                                <p:strVal val="1+#ppt_w/2"/>
                                              </p:val>
                                            </p:tav>
                                            <p:tav tm="100000">
                                              <p:val>
                                                <p:strVal val="#ppt_x"/>
                                              </p:val>
                                            </p:tav>
                                          </p:tavLst>
                                        </p:anim>
                                        <p:anim calcmode="lin" valueType="num" p14:bounceEnd="55000">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068963">
            <a:off x="-1936307" y="5684990"/>
            <a:ext cx="7617881" cy="2932884"/>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068963">
            <a:off x="7952604" y="-1164998"/>
            <a:ext cx="6723956" cy="2588723"/>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300651" y="-784723"/>
            <a:ext cx="3205682" cy="1830153"/>
          </a:xfrm>
          <a:prstGeom prst="rect">
            <a:avLst/>
          </a:prstGeom>
        </p:spPr>
      </p:pic>
      <p:pic>
        <p:nvPicPr>
          <p:cNvPr id="14" name="Picture 14"/>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21937" y="380201"/>
            <a:ext cx="715302" cy="715302"/>
          </a:xfrm>
          <a:prstGeom prst="rect">
            <a:avLst/>
          </a:prstGeom>
        </p:spPr>
      </p:pic>
      <p:pic>
        <p:nvPicPr>
          <p:cNvPr id="16" name="Picture 2">
            <a:extLst>
              <a:ext uri="{FF2B5EF4-FFF2-40B4-BE49-F238E27FC236}">
                <a16:creationId xmlns:a16="http://schemas.microsoft.com/office/drawing/2014/main" id="{5BDF0ABA-3702-49FF-91B3-0937DF6BDC9E}"/>
              </a:ext>
            </a:extLst>
          </p:cNvPr>
          <p:cNvPicPr>
            <a:picLocks noChangeAspect="1"/>
          </p:cNvPicPr>
          <p:nvPr/>
        </p:nvPicPr>
        <p:blipFill>
          <a:blip r:embed="rId10"/>
          <a:srcRect/>
          <a:stretch>
            <a:fillRect/>
          </a:stretch>
        </p:blipFill>
        <p:spPr>
          <a:xfrm>
            <a:off x="7678705" y="2351315"/>
            <a:ext cx="4392649" cy="4666825"/>
          </a:xfrm>
          <a:prstGeom prst="rect">
            <a:avLst/>
          </a:prstGeom>
        </p:spPr>
      </p:pic>
      <p:pic>
        <p:nvPicPr>
          <p:cNvPr id="15" name="Picture 15"/>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0433105" y="1982154"/>
            <a:ext cx="766896" cy="766896"/>
          </a:xfrm>
          <a:prstGeom prst="rect">
            <a:avLst/>
          </a:prstGeom>
        </p:spPr>
      </p:pic>
      <p:grpSp>
        <p:nvGrpSpPr>
          <p:cNvPr id="41" name="Group 40">
            <a:extLst>
              <a:ext uri="{FF2B5EF4-FFF2-40B4-BE49-F238E27FC236}">
                <a16:creationId xmlns:a16="http://schemas.microsoft.com/office/drawing/2014/main" id="{9CDDCCD4-3D9C-4F27-9768-E1A63D01CED9}"/>
              </a:ext>
            </a:extLst>
          </p:cNvPr>
          <p:cNvGrpSpPr/>
          <p:nvPr/>
        </p:nvGrpSpPr>
        <p:grpSpPr>
          <a:xfrm>
            <a:off x="1043318" y="130447"/>
            <a:ext cx="6501434" cy="5918766"/>
            <a:chOff x="1112872" y="139144"/>
            <a:chExt cx="6934863" cy="6313350"/>
          </a:xfrm>
        </p:grpSpPr>
        <p:grpSp>
          <p:nvGrpSpPr>
            <p:cNvPr id="37" name="Group 36">
              <a:extLst>
                <a:ext uri="{FF2B5EF4-FFF2-40B4-BE49-F238E27FC236}">
                  <a16:creationId xmlns:a16="http://schemas.microsoft.com/office/drawing/2014/main" id="{5DA8B492-5650-443C-BDD5-45AA41F4C0B3}"/>
                </a:ext>
              </a:extLst>
            </p:cNvPr>
            <p:cNvGrpSpPr/>
            <p:nvPr/>
          </p:nvGrpSpPr>
          <p:grpSpPr>
            <a:xfrm>
              <a:off x="1112872" y="671949"/>
              <a:ext cx="6934863" cy="5780545"/>
              <a:chOff x="1405658" y="778345"/>
              <a:chExt cx="4313075" cy="2156065"/>
            </a:xfrm>
          </p:grpSpPr>
          <p:grpSp>
            <p:nvGrpSpPr>
              <p:cNvPr id="26" name="Group 4">
                <a:extLst>
                  <a:ext uri="{FF2B5EF4-FFF2-40B4-BE49-F238E27FC236}">
                    <a16:creationId xmlns:a16="http://schemas.microsoft.com/office/drawing/2014/main" id="{5D0F7F7E-E721-4BEE-ADA5-1C4ECBEEF508}"/>
                  </a:ext>
                </a:extLst>
              </p:cNvPr>
              <p:cNvGrpSpPr/>
              <p:nvPr/>
            </p:nvGrpSpPr>
            <p:grpSpPr>
              <a:xfrm rot="141507">
                <a:off x="1405658" y="1521013"/>
                <a:ext cx="4273623" cy="1413397"/>
                <a:chOff x="0" y="0"/>
                <a:chExt cx="7667800" cy="2535939"/>
              </a:xfrm>
            </p:grpSpPr>
            <p:sp>
              <p:nvSpPr>
                <p:cNvPr id="27" name="Freeform 5">
                  <a:extLst>
                    <a:ext uri="{FF2B5EF4-FFF2-40B4-BE49-F238E27FC236}">
                      <a16:creationId xmlns:a16="http://schemas.microsoft.com/office/drawing/2014/main" id="{96F8ED92-0C08-4C2D-9E46-E185048FC875}"/>
                    </a:ext>
                  </a:extLst>
                </p:cNvPr>
                <p:cNvSpPr/>
                <p:nvPr/>
              </p:nvSpPr>
              <p:spPr>
                <a:xfrm>
                  <a:off x="-1" y="0"/>
                  <a:ext cx="7675460" cy="2535939"/>
                </a:xfrm>
                <a:custGeom>
                  <a:avLst/>
                  <a:gdLst/>
                  <a:ahLst/>
                  <a:cxnLst/>
                  <a:rect l="l" t="t" r="r" b="b"/>
                  <a:pathLst>
                    <a:path w="7675460" h="2535939">
                      <a:moveTo>
                        <a:pt x="7169021" y="2519020"/>
                      </a:moveTo>
                      <a:cubicBezTo>
                        <a:pt x="7169021" y="2519020"/>
                        <a:pt x="6932024" y="2509050"/>
                        <a:pt x="6569885" y="2522494"/>
                      </a:cubicBezTo>
                      <a:cubicBezTo>
                        <a:pt x="6207747" y="2535939"/>
                        <a:pt x="490924" y="2535939"/>
                        <a:pt x="490924" y="2535939"/>
                      </a:cubicBezTo>
                      <a:cubicBezTo>
                        <a:pt x="245502" y="2535939"/>
                        <a:pt x="32509" y="2438671"/>
                        <a:pt x="31032" y="2278557"/>
                      </a:cubicBezTo>
                      <a:cubicBezTo>
                        <a:pt x="31032" y="2278557"/>
                        <a:pt x="0" y="1195663"/>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7122472" y="0"/>
                        <a:pt x="7122472" y="0"/>
                      </a:cubicBezTo>
                      <a:cubicBezTo>
                        <a:pt x="7434373" y="0"/>
                        <a:pt x="7667801" y="101069"/>
                        <a:pt x="7659944" y="303616"/>
                      </a:cubicBezTo>
                      <a:cubicBezTo>
                        <a:pt x="7659944" y="303616"/>
                        <a:pt x="7657948" y="1143354"/>
                        <a:pt x="7666704" y="1578970"/>
                      </a:cubicBezTo>
                      <a:cubicBezTo>
                        <a:pt x="7675460" y="1872271"/>
                        <a:pt x="7628911" y="2205342"/>
                        <a:pt x="7628911" y="2205342"/>
                      </a:cubicBezTo>
                      <a:cubicBezTo>
                        <a:pt x="7625946" y="2385367"/>
                        <a:pt x="7414443" y="2519020"/>
                        <a:pt x="7169021" y="2519020"/>
                      </a:cubicBezTo>
                      <a:close/>
                    </a:path>
                  </a:pathLst>
                </a:custGeom>
                <a:solidFill>
                  <a:srgbClr val="383D39"/>
                </a:solidFill>
              </p:spPr>
              <p:txBody>
                <a:bodyPr/>
                <a:lstStyle/>
                <a:p>
                  <a:endParaRPr lang="en-US"/>
                </a:p>
              </p:txBody>
            </p:sp>
          </p:grpSp>
          <p:grpSp>
            <p:nvGrpSpPr>
              <p:cNvPr id="36" name="Group 35">
                <a:extLst>
                  <a:ext uri="{FF2B5EF4-FFF2-40B4-BE49-F238E27FC236}">
                    <a16:creationId xmlns:a16="http://schemas.microsoft.com/office/drawing/2014/main" id="{6029D8A1-D7BA-4FA5-8C8E-2D511297E049}"/>
                  </a:ext>
                </a:extLst>
              </p:cNvPr>
              <p:cNvGrpSpPr/>
              <p:nvPr/>
            </p:nvGrpSpPr>
            <p:grpSpPr>
              <a:xfrm>
                <a:off x="1421518" y="778345"/>
                <a:ext cx="4297215" cy="2040981"/>
                <a:chOff x="1421518" y="778345"/>
                <a:chExt cx="4297215" cy="2040981"/>
              </a:xfrm>
            </p:grpSpPr>
            <p:grpSp>
              <p:nvGrpSpPr>
                <p:cNvPr id="28" name="Group 6">
                  <a:extLst>
                    <a:ext uri="{FF2B5EF4-FFF2-40B4-BE49-F238E27FC236}">
                      <a16:creationId xmlns:a16="http://schemas.microsoft.com/office/drawing/2014/main" id="{F437C71F-230E-40F6-9D6D-5ED0E942CAAE}"/>
                    </a:ext>
                  </a:extLst>
                </p:cNvPr>
                <p:cNvGrpSpPr/>
                <p:nvPr/>
              </p:nvGrpSpPr>
              <p:grpSpPr>
                <a:xfrm rot="141507">
                  <a:off x="1421518" y="778345"/>
                  <a:ext cx="4297215" cy="2040981"/>
                  <a:chOff x="0" y="0"/>
                  <a:chExt cx="7710130" cy="3661959"/>
                </a:xfrm>
              </p:grpSpPr>
              <p:sp>
                <p:nvSpPr>
                  <p:cNvPr id="29" name="Freeform 7">
                    <a:extLst>
                      <a:ext uri="{FF2B5EF4-FFF2-40B4-BE49-F238E27FC236}">
                        <a16:creationId xmlns:a16="http://schemas.microsoft.com/office/drawing/2014/main" id="{D85CEB6D-38DA-46BC-BF8F-E44696E7DC10}"/>
                      </a:ext>
                    </a:extLst>
                  </p:cNvPr>
                  <p:cNvSpPr/>
                  <p:nvPr/>
                </p:nvSpPr>
                <p:spPr>
                  <a:xfrm>
                    <a:off x="0" y="0"/>
                    <a:ext cx="7710130" cy="3661959"/>
                  </a:xfrm>
                  <a:custGeom>
                    <a:avLst/>
                    <a:gdLst/>
                    <a:ahLst/>
                    <a:cxnLst/>
                    <a:rect l="l" t="t" r="r" b="b"/>
                    <a:pathLst>
                      <a:path w="7710129" h="3661959">
                        <a:moveTo>
                          <a:pt x="7203690" y="3645040"/>
                        </a:moveTo>
                        <a:cubicBezTo>
                          <a:pt x="7203690" y="3645040"/>
                          <a:pt x="6966694" y="3635070"/>
                          <a:pt x="6604555" y="3648515"/>
                        </a:cubicBezTo>
                        <a:cubicBezTo>
                          <a:pt x="6242417" y="3661959"/>
                          <a:pt x="490924" y="3661959"/>
                          <a:pt x="490924" y="3661959"/>
                        </a:cubicBezTo>
                        <a:cubicBezTo>
                          <a:pt x="245502" y="3661959"/>
                          <a:pt x="32509" y="3564691"/>
                          <a:pt x="31032" y="3404577"/>
                        </a:cubicBezTo>
                        <a:cubicBezTo>
                          <a:pt x="31032" y="3404577"/>
                          <a:pt x="0" y="2067875"/>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7157142" y="0"/>
                          <a:pt x="7157142" y="0"/>
                        </a:cubicBezTo>
                        <a:cubicBezTo>
                          <a:pt x="7469043" y="0"/>
                          <a:pt x="7702471" y="101069"/>
                          <a:pt x="7694613" y="303616"/>
                        </a:cubicBezTo>
                        <a:cubicBezTo>
                          <a:pt x="7694613" y="303616"/>
                          <a:pt x="7692618" y="1937947"/>
                          <a:pt x="7701374" y="2704990"/>
                        </a:cubicBezTo>
                        <a:cubicBezTo>
                          <a:pt x="7710129" y="2998291"/>
                          <a:pt x="7663581" y="3331363"/>
                          <a:pt x="7663581" y="3331363"/>
                        </a:cubicBezTo>
                        <a:cubicBezTo>
                          <a:pt x="7660616" y="3511388"/>
                          <a:pt x="7449112" y="3645040"/>
                          <a:pt x="7203690" y="3645040"/>
                        </a:cubicBezTo>
                        <a:close/>
                      </a:path>
                    </a:pathLst>
                  </a:custGeom>
                  <a:solidFill>
                    <a:srgbClr val="A7D2DD"/>
                  </a:solidFill>
                </p:spPr>
                <p:txBody>
                  <a:bodyPr/>
                  <a:lstStyle/>
                  <a:p>
                    <a:endParaRPr lang="en-US"/>
                  </a:p>
                </p:txBody>
              </p:sp>
            </p:grpSp>
            <p:grpSp>
              <p:nvGrpSpPr>
                <p:cNvPr id="30" name="Group 8">
                  <a:extLst>
                    <a:ext uri="{FF2B5EF4-FFF2-40B4-BE49-F238E27FC236}">
                      <a16:creationId xmlns:a16="http://schemas.microsoft.com/office/drawing/2014/main" id="{700C1E8B-6BDD-4D19-815F-554071144F91}"/>
                    </a:ext>
                  </a:extLst>
                </p:cNvPr>
                <p:cNvGrpSpPr/>
                <p:nvPr/>
              </p:nvGrpSpPr>
              <p:grpSpPr>
                <a:xfrm rot="170973">
                  <a:off x="1562631" y="1096004"/>
                  <a:ext cx="4065914" cy="1607556"/>
                  <a:chOff x="-1" y="-139136"/>
                  <a:chExt cx="7295126" cy="2884302"/>
                </a:xfrm>
              </p:grpSpPr>
              <p:sp>
                <p:nvSpPr>
                  <p:cNvPr id="31" name="Freeform 9">
                    <a:extLst>
                      <a:ext uri="{FF2B5EF4-FFF2-40B4-BE49-F238E27FC236}">
                        <a16:creationId xmlns:a16="http://schemas.microsoft.com/office/drawing/2014/main" id="{5BB2C712-7D96-47BB-876C-7AAF4E77F1F1}"/>
                      </a:ext>
                    </a:extLst>
                  </p:cNvPr>
                  <p:cNvSpPr/>
                  <p:nvPr/>
                </p:nvSpPr>
                <p:spPr>
                  <a:xfrm>
                    <a:off x="-1" y="-139136"/>
                    <a:ext cx="7295126" cy="2884302"/>
                  </a:xfrm>
                  <a:custGeom>
                    <a:avLst/>
                    <a:gdLst/>
                    <a:ahLst/>
                    <a:cxnLst/>
                    <a:rect l="l" t="t" r="r" b="b"/>
                    <a:pathLst>
                      <a:path w="7295126" h="2745165">
                        <a:moveTo>
                          <a:pt x="6788687" y="2728246"/>
                        </a:moveTo>
                        <a:cubicBezTo>
                          <a:pt x="6788687" y="2728246"/>
                          <a:pt x="6551690" y="2718277"/>
                          <a:pt x="6189551" y="2731721"/>
                        </a:cubicBezTo>
                        <a:cubicBezTo>
                          <a:pt x="5827413" y="2745165"/>
                          <a:pt x="490924" y="2745165"/>
                          <a:pt x="490924" y="2745165"/>
                        </a:cubicBezTo>
                        <a:cubicBezTo>
                          <a:pt x="245502" y="2745165"/>
                          <a:pt x="32509" y="2647897"/>
                          <a:pt x="31032" y="2487783"/>
                        </a:cubicBezTo>
                        <a:cubicBezTo>
                          <a:pt x="31032" y="2487783"/>
                          <a:pt x="0" y="1357729"/>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6742138" y="0"/>
                          <a:pt x="6742138" y="0"/>
                        </a:cubicBezTo>
                        <a:cubicBezTo>
                          <a:pt x="7054039" y="0"/>
                          <a:pt x="7287467" y="101069"/>
                          <a:pt x="7279609" y="303616"/>
                        </a:cubicBezTo>
                        <a:cubicBezTo>
                          <a:pt x="7279609" y="303616"/>
                          <a:pt x="7277614" y="1290997"/>
                          <a:pt x="7286370" y="1788196"/>
                        </a:cubicBezTo>
                        <a:cubicBezTo>
                          <a:pt x="7295125" y="2081497"/>
                          <a:pt x="7248577" y="2414569"/>
                          <a:pt x="7248577" y="2414569"/>
                        </a:cubicBezTo>
                        <a:cubicBezTo>
                          <a:pt x="7245612" y="2594594"/>
                          <a:pt x="7034109" y="2728246"/>
                          <a:pt x="6788687" y="2728246"/>
                        </a:cubicBezTo>
                        <a:close/>
                      </a:path>
                    </a:pathLst>
                  </a:custGeom>
                  <a:solidFill>
                    <a:srgbClr val="FFF6EA"/>
                  </a:solidFill>
                </p:spPr>
                <p:txBody>
                  <a:bodyPr/>
                  <a:lstStyle/>
                  <a:p>
                    <a:endParaRPr lang="en-US"/>
                  </a:p>
                </p:txBody>
              </p:sp>
            </p:grpSp>
          </p:grpSp>
        </p:grpSp>
        <p:pic>
          <p:nvPicPr>
            <p:cNvPr id="38" name="Picture 22">
              <a:extLst>
                <a:ext uri="{FF2B5EF4-FFF2-40B4-BE49-F238E27FC236}">
                  <a16:creationId xmlns:a16="http://schemas.microsoft.com/office/drawing/2014/main" id="{0BB72272-8633-40EB-8091-3C12FDFC00E5}"/>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20862780">
              <a:off x="4400762" y="810347"/>
              <a:ext cx="431051" cy="483503"/>
            </a:xfrm>
            <a:prstGeom prst="rect">
              <a:avLst/>
            </a:prstGeom>
          </p:spPr>
        </p:pic>
        <p:pic>
          <p:nvPicPr>
            <p:cNvPr id="34" name="Picture 23">
              <a:extLst>
                <a:ext uri="{FF2B5EF4-FFF2-40B4-BE49-F238E27FC236}">
                  <a16:creationId xmlns:a16="http://schemas.microsoft.com/office/drawing/2014/main" id="{00027712-43F8-45F6-B84A-5D4DA601E07F}"/>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b="14179"/>
            <a:stretch>
              <a:fillRect/>
            </a:stretch>
          </p:blipFill>
          <p:spPr>
            <a:xfrm rot="-737220">
              <a:off x="4110994" y="139144"/>
              <a:ext cx="555848" cy="1068747"/>
            </a:xfrm>
            <a:prstGeom prst="rect">
              <a:avLst/>
            </a:prstGeom>
          </p:spPr>
        </p:pic>
      </p:grpSp>
      <p:sp>
        <p:nvSpPr>
          <p:cNvPr id="40" name="TextBox 39">
            <a:extLst>
              <a:ext uri="{FF2B5EF4-FFF2-40B4-BE49-F238E27FC236}">
                <a16:creationId xmlns:a16="http://schemas.microsoft.com/office/drawing/2014/main" id="{07B82BC9-B8AD-4D68-8983-655C29709DE6}"/>
              </a:ext>
            </a:extLst>
          </p:cNvPr>
          <p:cNvSpPr txBox="1"/>
          <p:nvPr/>
        </p:nvSpPr>
        <p:spPr>
          <a:xfrm rot="181471">
            <a:off x="1247169" y="1679349"/>
            <a:ext cx="6154418" cy="3313664"/>
          </a:xfrm>
          <a:prstGeom prst="rect">
            <a:avLst/>
          </a:prstGeom>
          <a:noFill/>
        </p:spPr>
        <p:txBody>
          <a:bodyPr wrap="square">
            <a:spAutoFit/>
          </a:bodyPr>
          <a:lstStyle/>
          <a:p>
            <a:pPr lvl="0" algn="ctr" defTabSz="857250">
              <a:lnSpc>
                <a:spcPct val="150000"/>
              </a:lnSpc>
            </a:pPr>
            <a:r>
              <a:rPr lang="nl-NL" sz="3600" b="1" dirty="0">
                <a:solidFill>
                  <a:srgbClr val="FF0000"/>
                </a:solidFill>
                <a:latin typeface="Arial" panose="020B0604020202020204" pitchFamily="34" charset="0"/>
                <a:ea typeface="Calibri" panose="020F0502020204030204" pitchFamily="34" charset="0"/>
                <a:cs typeface="Arial" panose="020B0604020202020204" pitchFamily="34" charset="0"/>
              </a:rPr>
              <a:t>Em hãy so sánh sự giống và khác nhau giữa các tờ tiền có mệnh giá từ 1 000 đồng đến 5 000 đồng</a:t>
            </a:r>
          </a:p>
        </p:txBody>
      </p:sp>
    </p:spTree>
    <p:extLst>
      <p:ext uri="{BB962C8B-B14F-4D97-AF65-F5344CB8AC3E}">
        <p14:creationId xmlns:p14="http://schemas.microsoft.com/office/powerpoint/2010/main" val="133139902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animEffect transition="in" filter="wipe(left)">
                                      <p:cBhvr>
                                        <p:cTn id="7" dur="500"/>
                                        <p:tgtEl>
                                          <p:spTgt spid="4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4E3F0"/>
        </a:solidFill>
        <a:effectLst/>
      </p:bgPr>
    </p:bg>
    <p:spTree>
      <p:nvGrpSpPr>
        <p:cNvPr id="1" name=""/>
        <p:cNvGrpSpPr/>
        <p:nvPr/>
      </p:nvGrpSpPr>
      <p:grpSpPr>
        <a:xfrm>
          <a:off x="0" y="0"/>
          <a:ext cx="0" cy="0"/>
          <a:chOff x="0" y="0"/>
          <a:chExt cx="0" cy="0"/>
        </a:xfrm>
      </p:grpSpPr>
      <p:pic>
        <p:nvPicPr>
          <p:cNvPr id="16" name="图片 15"/>
          <p:cNvPicPr>
            <a:picLocks noChangeAspect="1"/>
          </p:cNvPicPr>
          <p:nvPr/>
        </p:nvPicPr>
        <p:blipFill>
          <a:blip r:embed="rId3"/>
          <a:stretch>
            <a:fillRect/>
          </a:stretch>
        </p:blipFill>
        <p:spPr>
          <a:xfrm>
            <a:off x="1" y="1"/>
            <a:ext cx="12192000" cy="500912"/>
          </a:xfrm>
          <a:prstGeom prst="rect">
            <a:avLst/>
          </a:prstGeom>
        </p:spPr>
      </p:pic>
      <p:sp>
        <p:nvSpPr>
          <p:cNvPr id="2" name="Rectangle: Rounded Corners 1">
            <a:extLst>
              <a:ext uri="{FF2B5EF4-FFF2-40B4-BE49-F238E27FC236}">
                <a16:creationId xmlns:a16="http://schemas.microsoft.com/office/drawing/2014/main" id="{DF1C27BF-EF73-2C05-F04D-17DF3DF5AF30}"/>
              </a:ext>
            </a:extLst>
          </p:cNvPr>
          <p:cNvSpPr/>
          <p:nvPr/>
        </p:nvSpPr>
        <p:spPr>
          <a:xfrm>
            <a:off x="323850" y="466725"/>
            <a:ext cx="11553825" cy="60483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6BB53A5C-7C66-CF4C-9AAD-8ED9E02B5251}"/>
              </a:ext>
            </a:extLst>
          </p:cNvPr>
          <p:cNvSpPr txBox="1"/>
          <p:nvPr/>
        </p:nvSpPr>
        <p:spPr>
          <a:xfrm>
            <a:off x="2153530" y="476227"/>
            <a:ext cx="85240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Sự</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giống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nhau</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và</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khác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nhau</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tờ</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tiền</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 name="TextBox 5">
            <a:extLst>
              <a:ext uri="{FF2B5EF4-FFF2-40B4-BE49-F238E27FC236}">
                <a16:creationId xmlns:a16="http://schemas.microsoft.com/office/drawing/2014/main" id="{F64A9B7C-04EA-C307-6F23-3787A821BD71}"/>
              </a:ext>
            </a:extLst>
          </p:cNvPr>
          <p:cNvSpPr txBox="1"/>
          <p:nvPr/>
        </p:nvSpPr>
        <p:spPr>
          <a:xfrm>
            <a:off x="723350" y="881044"/>
            <a:ext cx="266771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Giống</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nhau</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p>
        </p:txBody>
      </p:sp>
      <p:sp>
        <p:nvSpPr>
          <p:cNvPr id="8" name="TextBox 7">
            <a:extLst>
              <a:ext uri="{FF2B5EF4-FFF2-40B4-BE49-F238E27FC236}">
                <a16:creationId xmlns:a16="http://schemas.microsoft.com/office/drawing/2014/main" id="{27CE6CFA-972D-2912-A3EA-B5CB063A160D}"/>
              </a:ext>
            </a:extLst>
          </p:cNvPr>
          <p:cNvSpPr txBox="1"/>
          <p:nvPr/>
        </p:nvSpPr>
        <p:spPr>
          <a:xfrm>
            <a:off x="438150" y="3081334"/>
            <a:ext cx="11630025" cy="954107"/>
          </a:xfrm>
          <a:prstGeom prst="rect">
            <a:avLst/>
          </a:prstGeom>
          <a:noFill/>
        </p:spPr>
        <p:txBody>
          <a:bodyPr wrap="square" rtlCol="0">
            <a:spAutoFit/>
          </a:bodyPr>
          <a:lstStyle/>
          <a:p>
            <a:pPr lvl="0"/>
            <a:r>
              <a:rPr lang="vi-VN" sz="2800" b="1" dirty="0">
                <a:solidFill>
                  <a:prstClr val="black"/>
                </a:solidFill>
                <a:latin typeface="Calibri" panose="020F0502020204030204" pitchFamily="34" charset="0"/>
                <a:cs typeface="Calibri" panose="020F0502020204030204" pitchFamily="34" charset="0"/>
              </a:rPr>
              <a:t>Mặt </a:t>
            </a:r>
            <a:r>
              <a:rPr lang="en-US" sz="2800" b="1" dirty="0" err="1">
                <a:solidFill>
                  <a:prstClr val="black"/>
                </a:solidFill>
                <a:latin typeface="Calibri" panose="020F0502020204030204" pitchFamily="34" charset="0"/>
                <a:cs typeface="Calibri" panose="020F0502020204030204" pitchFamily="34" charset="0"/>
              </a:rPr>
              <a:t>phải</a:t>
            </a:r>
            <a:r>
              <a:rPr lang="vi-VN" sz="2800" b="1" dirty="0">
                <a:solidFill>
                  <a:prstClr val="black"/>
                </a:solidFill>
                <a:latin typeface="Calibri" panose="020F0502020204030204" pitchFamily="34" charset="0"/>
                <a:cs typeface="Calibri" panose="020F0502020204030204" pitchFamily="34" charset="0"/>
              </a:rPr>
              <a:t> đều có ảnh Bác Hồ, có dòng chữ Cộng hòa xã hội chủ nghĩa Việt Nam, có hình quốc huy nước Việt Nam, có số mệnh giá của tờ bạc, có số sêri. </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3C487CF0-6903-7746-55D6-C04903A0F068}"/>
              </a:ext>
            </a:extLst>
          </p:cNvPr>
          <p:cNvSpPr txBox="1"/>
          <p:nvPr/>
        </p:nvSpPr>
        <p:spPr>
          <a:xfrm>
            <a:off x="2281206" y="5810268"/>
            <a:ext cx="8458790" cy="523220"/>
          </a:xfrm>
          <a:prstGeom prst="rect">
            <a:avLst/>
          </a:prstGeom>
          <a:noFill/>
        </p:spPr>
        <p:txBody>
          <a:bodyPr wrap="non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Mặt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trái</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dòng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chữ</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Ngân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Nhà</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nước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Việt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Nam</a:t>
            </a:r>
            <a:r>
              <a:rPr kumimoji="0" lang="en-US" sz="2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nvGrpSpPr>
          <p:cNvPr id="14" name="Group 13">
            <a:extLst>
              <a:ext uri="{FF2B5EF4-FFF2-40B4-BE49-F238E27FC236}">
                <a16:creationId xmlns:a16="http://schemas.microsoft.com/office/drawing/2014/main" id="{3DCA4BBB-8A77-9DA4-795A-A13BBB8489AC}"/>
              </a:ext>
            </a:extLst>
          </p:cNvPr>
          <p:cNvGrpSpPr/>
          <p:nvPr/>
        </p:nvGrpSpPr>
        <p:grpSpPr>
          <a:xfrm>
            <a:off x="857250" y="1409700"/>
            <a:ext cx="10615612" cy="1676400"/>
            <a:chOff x="857250" y="1409700"/>
            <a:chExt cx="10615612" cy="1676400"/>
          </a:xfrm>
        </p:grpSpPr>
        <p:pic>
          <p:nvPicPr>
            <p:cNvPr id="5" name="Picture 4">
              <a:extLst>
                <a:ext uri="{FF2B5EF4-FFF2-40B4-BE49-F238E27FC236}">
                  <a16:creationId xmlns:a16="http://schemas.microsoft.com/office/drawing/2014/main" id="{499F3318-AF4E-ECF7-F74D-6E6564AAD715}"/>
                </a:ext>
              </a:extLst>
            </p:cNvPr>
            <p:cNvPicPr>
              <a:picLocks noChangeAspect="1"/>
            </p:cNvPicPr>
            <p:nvPr/>
          </p:nvPicPr>
          <p:blipFill>
            <a:blip r:embed="rId4"/>
            <a:stretch>
              <a:fillRect/>
            </a:stretch>
          </p:blipFill>
          <p:spPr>
            <a:xfrm>
              <a:off x="857250" y="1409700"/>
              <a:ext cx="10591800" cy="1676400"/>
            </a:xfrm>
            <a:prstGeom prst="rect">
              <a:avLst/>
            </a:prstGeom>
          </p:spPr>
        </p:pic>
        <p:pic>
          <p:nvPicPr>
            <p:cNvPr id="7" name="Picture 6">
              <a:extLst>
                <a:ext uri="{FF2B5EF4-FFF2-40B4-BE49-F238E27FC236}">
                  <a16:creationId xmlns:a16="http://schemas.microsoft.com/office/drawing/2014/main" id="{A9D5886A-E0CA-56F7-6E77-E88E58AB8C56}"/>
                </a:ext>
              </a:extLst>
            </p:cNvPr>
            <p:cNvPicPr>
              <a:picLocks noChangeAspect="1"/>
            </p:cNvPicPr>
            <p:nvPr/>
          </p:nvPicPr>
          <p:blipFill>
            <a:blip r:embed="rId5"/>
            <a:stretch>
              <a:fillRect/>
            </a:stretch>
          </p:blipFill>
          <p:spPr>
            <a:xfrm>
              <a:off x="8072437" y="1471612"/>
              <a:ext cx="3400425" cy="1590675"/>
            </a:xfrm>
            <a:prstGeom prst="rect">
              <a:avLst/>
            </a:prstGeom>
          </p:spPr>
        </p:pic>
      </p:grpSp>
      <p:grpSp>
        <p:nvGrpSpPr>
          <p:cNvPr id="13" name="Group 12">
            <a:extLst>
              <a:ext uri="{FF2B5EF4-FFF2-40B4-BE49-F238E27FC236}">
                <a16:creationId xmlns:a16="http://schemas.microsoft.com/office/drawing/2014/main" id="{08FCAA29-A6AC-53C8-E274-A65C65A51562}"/>
              </a:ext>
            </a:extLst>
          </p:cNvPr>
          <p:cNvGrpSpPr/>
          <p:nvPr/>
        </p:nvGrpSpPr>
        <p:grpSpPr>
          <a:xfrm>
            <a:off x="1085850" y="4129087"/>
            <a:ext cx="10496550" cy="1609725"/>
            <a:chOff x="1085850" y="4129087"/>
            <a:chExt cx="10496550" cy="1609725"/>
          </a:xfrm>
        </p:grpSpPr>
        <p:pic>
          <p:nvPicPr>
            <p:cNvPr id="9" name="Picture 8">
              <a:extLst>
                <a:ext uri="{FF2B5EF4-FFF2-40B4-BE49-F238E27FC236}">
                  <a16:creationId xmlns:a16="http://schemas.microsoft.com/office/drawing/2014/main" id="{7223198E-9D8C-9005-2EDC-D646CF61A31C}"/>
                </a:ext>
              </a:extLst>
            </p:cNvPr>
            <p:cNvPicPr>
              <a:picLocks noChangeAspect="1"/>
            </p:cNvPicPr>
            <p:nvPr/>
          </p:nvPicPr>
          <p:blipFill>
            <a:blip r:embed="rId6"/>
            <a:stretch>
              <a:fillRect/>
            </a:stretch>
          </p:blipFill>
          <p:spPr>
            <a:xfrm>
              <a:off x="1085850" y="4129087"/>
              <a:ext cx="10458450" cy="1609725"/>
            </a:xfrm>
            <a:prstGeom prst="rect">
              <a:avLst/>
            </a:prstGeom>
          </p:spPr>
        </p:pic>
        <p:pic>
          <p:nvPicPr>
            <p:cNvPr id="12" name="Picture 11">
              <a:extLst>
                <a:ext uri="{FF2B5EF4-FFF2-40B4-BE49-F238E27FC236}">
                  <a16:creationId xmlns:a16="http://schemas.microsoft.com/office/drawing/2014/main" id="{73D3C00C-D68F-A342-97EC-6485620E5605}"/>
                </a:ext>
              </a:extLst>
            </p:cNvPr>
            <p:cNvPicPr>
              <a:picLocks noChangeAspect="1"/>
            </p:cNvPicPr>
            <p:nvPr/>
          </p:nvPicPr>
          <p:blipFill>
            <a:blip r:embed="rId7"/>
            <a:stretch>
              <a:fillRect/>
            </a:stretch>
          </p:blipFill>
          <p:spPr>
            <a:xfrm>
              <a:off x="8139112" y="4129087"/>
              <a:ext cx="3443288" cy="1590675"/>
            </a:xfrm>
            <a:prstGeom prst="rect">
              <a:avLst/>
            </a:prstGeom>
          </p:spPr>
        </p:pic>
      </p:grpSp>
    </p:spTree>
    <p:extLst>
      <p:ext uri="{BB962C8B-B14F-4D97-AF65-F5344CB8AC3E}">
        <p14:creationId xmlns:p14="http://schemas.microsoft.com/office/powerpoint/2010/main" val="19891638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4E3F0"/>
        </a:solidFill>
        <a:effectLst/>
      </p:bgPr>
    </p:bg>
    <p:spTree>
      <p:nvGrpSpPr>
        <p:cNvPr id="1" name=""/>
        <p:cNvGrpSpPr/>
        <p:nvPr/>
      </p:nvGrpSpPr>
      <p:grpSpPr>
        <a:xfrm>
          <a:off x="0" y="0"/>
          <a:ext cx="0" cy="0"/>
          <a:chOff x="0" y="0"/>
          <a:chExt cx="0" cy="0"/>
        </a:xfrm>
      </p:grpSpPr>
      <p:pic>
        <p:nvPicPr>
          <p:cNvPr id="16" name="图片 15"/>
          <p:cNvPicPr>
            <a:picLocks noChangeAspect="1"/>
          </p:cNvPicPr>
          <p:nvPr/>
        </p:nvPicPr>
        <p:blipFill>
          <a:blip r:embed="rId3"/>
          <a:stretch>
            <a:fillRect/>
          </a:stretch>
        </p:blipFill>
        <p:spPr>
          <a:xfrm>
            <a:off x="1" y="1"/>
            <a:ext cx="12192000" cy="500912"/>
          </a:xfrm>
          <a:prstGeom prst="rect">
            <a:avLst/>
          </a:prstGeom>
        </p:spPr>
      </p:pic>
      <p:sp>
        <p:nvSpPr>
          <p:cNvPr id="2" name="Rectangle: Rounded Corners 1">
            <a:extLst>
              <a:ext uri="{FF2B5EF4-FFF2-40B4-BE49-F238E27FC236}">
                <a16:creationId xmlns:a16="http://schemas.microsoft.com/office/drawing/2014/main" id="{DF1C27BF-EF73-2C05-F04D-17DF3DF5AF30}"/>
              </a:ext>
            </a:extLst>
          </p:cNvPr>
          <p:cNvSpPr/>
          <p:nvPr/>
        </p:nvSpPr>
        <p:spPr>
          <a:xfrm>
            <a:off x="323850" y="466725"/>
            <a:ext cx="11553825" cy="60483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CB56D881-6217-B804-C297-B20681B0C68D}"/>
              </a:ext>
            </a:extLst>
          </p:cNvPr>
          <p:cNvSpPr txBox="1"/>
          <p:nvPr/>
        </p:nvSpPr>
        <p:spPr>
          <a:xfrm>
            <a:off x="1194547" y="614556"/>
            <a:ext cx="260680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Khác</a:t>
            </a:r>
            <a:r>
              <a:rPr kumimoji="0" lang="en-US" sz="36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nhau</a:t>
            </a:r>
            <a:r>
              <a:rPr kumimoji="0" lang="en-US" sz="22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p>
        </p:txBody>
      </p:sp>
      <p:sp>
        <p:nvSpPr>
          <p:cNvPr id="11" name="TextBox 10">
            <a:extLst>
              <a:ext uri="{FF2B5EF4-FFF2-40B4-BE49-F238E27FC236}">
                <a16:creationId xmlns:a16="http://schemas.microsoft.com/office/drawing/2014/main" id="{932FE8AD-E666-A68A-2158-735252AF2395}"/>
              </a:ext>
            </a:extLst>
          </p:cNvPr>
          <p:cNvSpPr txBox="1"/>
          <p:nvPr/>
        </p:nvSpPr>
        <p:spPr>
          <a:xfrm>
            <a:off x="1000125" y="3096220"/>
            <a:ext cx="3012484" cy="954107"/>
          </a:xfrm>
          <a:prstGeom prst="rect">
            <a:avLst/>
          </a:prstGeom>
          <a:noFill/>
        </p:spPr>
        <p:txBody>
          <a:bodyPr wrap="square" rtlCol="0">
            <a:spAutoFit/>
          </a:bodyPr>
          <a:lstStyle/>
          <a:p>
            <a:pPr lvl="0" algn="ctr"/>
            <a:r>
              <a:rPr lang="en-US" sz="2800" b="1">
                <a:solidFill>
                  <a:prstClr val="black"/>
                </a:solidFill>
                <a:latin typeface="Calibri" panose="020F0502020204030204" pitchFamily="34" charset="0"/>
                <a:cs typeface="Calibri" panose="020F0502020204030204" pitchFamily="34" charset="0"/>
              </a:rPr>
              <a:t>Cảnh khai thác gỗ Tây Nguyên</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 name="Picture 12" descr="tien 2000 (sau)">
            <a:extLst>
              <a:ext uri="{FF2B5EF4-FFF2-40B4-BE49-F238E27FC236}">
                <a16:creationId xmlns:a16="http://schemas.microsoft.com/office/drawing/2014/main" id="{049460D9-7090-4CF1-7B9B-FEE4896FDC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60" t="4961" r="2777" b="4068"/>
          <a:stretch>
            <a:fillRect/>
          </a:stretch>
        </p:blipFill>
        <p:spPr bwMode="auto">
          <a:xfrm>
            <a:off x="4229177" y="1387751"/>
            <a:ext cx="3531496" cy="154595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5518C898-5FA9-DF6D-9A2C-3A25F15D11EF}"/>
              </a:ext>
            </a:extLst>
          </p:cNvPr>
          <p:cNvPicPr>
            <a:picLocks noChangeAspect="1"/>
          </p:cNvPicPr>
          <p:nvPr/>
        </p:nvPicPr>
        <p:blipFill>
          <a:blip r:embed="rId5"/>
          <a:stretch>
            <a:fillRect/>
          </a:stretch>
        </p:blipFill>
        <p:spPr>
          <a:xfrm>
            <a:off x="395287" y="1400175"/>
            <a:ext cx="3626304" cy="1562100"/>
          </a:xfrm>
          <a:prstGeom prst="rect">
            <a:avLst/>
          </a:prstGeom>
        </p:spPr>
      </p:pic>
      <p:sp>
        <p:nvSpPr>
          <p:cNvPr id="10" name="TextBox 9">
            <a:extLst>
              <a:ext uri="{FF2B5EF4-FFF2-40B4-BE49-F238E27FC236}">
                <a16:creationId xmlns:a16="http://schemas.microsoft.com/office/drawing/2014/main" id="{92B31606-6697-BD46-BCC7-656F6A9EC99A}"/>
              </a:ext>
            </a:extLst>
          </p:cNvPr>
          <p:cNvSpPr txBox="1"/>
          <p:nvPr/>
        </p:nvSpPr>
        <p:spPr>
          <a:xfrm>
            <a:off x="4457699" y="3039070"/>
            <a:ext cx="3203757" cy="954107"/>
          </a:xfrm>
          <a:prstGeom prst="rect">
            <a:avLst/>
          </a:prstGeom>
          <a:noFill/>
        </p:spPr>
        <p:txBody>
          <a:bodyPr wrap="square" rtlCol="0">
            <a:spAutoFit/>
          </a:bodyPr>
          <a:lstStyle/>
          <a:p>
            <a:pPr lvl="0" algn="ctr"/>
            <a:r>
              <a:rPr lang="en-US" sz="2800" b="1" dirty="0" err="1">
                <a:solidFill>
                  <a:prstClr val="black"/>
                </a:solidFill>
                <a:latin typeface="Calibri" panose="020F0502020204030204" pitchFamily="34" charset="0"/>
                <a:cs typeface="Calibri" panose="020F0502020204030204" pitchFamily="34" charset="0"/>
              </a:rPr>
              <a:t>Nhà</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máy</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dệt</a:t>
            </a:r>
            <a:r>
              <a:rPr lang="en-US" sz="2800" b="1" dirty="0">
                <a:solidFill>
                  <a:prstClr val="black"/>
                </a:solidFill>
                <a:latin typeface="Calibri" panose="020F0502020204030204" pitchFamily="34" charset="0"/>
                <a:cs typeface="Calibri" panose="020F0502020204030204" pitchFamily="34" charset="0"/>
              </a:rPr>
              <a:t> Nam </a:t>
            </a:r>
            <a:r>
              <a:rPr lang="en-US" sz="2800" b="1" dirty="0" err="1">
                <a:solidFill>
                  <a:prstClr val="black"/>
                </a:solidFill>
                <a:latin typeface="Calibri" panose="020F0502020204030204" pitchFamily="34" charset="0"/>
                <a:cs typeface="Calibri" panose="020F0502020204030204" pitchFamily="34" charset="0"/>
              </a:rPr>
              <a:t>Định</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2" name="Picture 11">
            <a:extLst>
              <a:ext uri="{FF2B5EF4-FFF2-40B4-BE49-F238E27FC236}">
                <a16:creationId xmlns:a16="http://schemas.microsoft.com/office/drawing/2014/main" id="{B93D15FB-5E3F-89B8-91E0-7725530D2A65}"/>
              </a:ext>
            </a:extLst>
          </p:cNvPr>
          <p:cNvPicPr>
            <a:picLocks noChangeAspect="1"/>
          </p:cNvPicPr>
          <p:nvPr/>
        </p:nvPicPr>
        <p:blipFill>
          <a:blip r:embed="rId6"/>
          <a:stretch>
            <a:fillRect/>
          </a:stretch>
        </p:blipFill>
        <p:spPr>
          <a:xfrm>
            <a:off x="8143874" y="723899"/>
            <a:ext cx="3228975" cy="3228975"/>
          </a:xfrm>
          <a:prstGeom prst="rect">
            <a:avLst/>
          </a:prstGeom>
        </p:spPr>
      </p:pic>
      <p:sp>
        <p:nvSpPr>
          <p:cNvPr id="13" name="TextBox 12">
            <a:extLst>
              <a:ext uri="{FF2B5EF4-FFF2-40B4-BE49-F238E27FC236}">
                <a16:creationId xmlns:a16="http://schemas.microsoft.com/office/drawing/2014/main" id="{D3511F18-B6A2-6343-D16E-20A9D21CC34E}"/>
              </a:ext>
            </a:extLst>
          </p:cNvPr>
          <p:cNvSpPr txBox="1"/>
          <p:nvPr/>
        </p:nvSpPr>
        <p:spPr>
          <a:xfrm>
            <a:off x="8181974" y="4039195"/>
            <a:ext cx="3203757" cy="954107"/>
          </a:xfrm>
          <a:prstGeom prst="rect">
            <a:avLst/>
          </a:prstGeom>
          <a:noFill/>
        </p:spPr>
        <p:txBody>
          <a:bodyPr wrap="square" rtlCol="0">
            <a:spAutoFit/>
          </a:bodyPr>
          <a:lstStyle/>
          <a:p>
            <a:pPr lvl="0" algn="ctr"/>
            <a:r>
              <a:rPr lang="en-US" sz="2800" b="1">
                <a:solidFill>
                  <a:prstClr val="black"/>
                </a:solidFill>
                <a:latin typeface="Calibri" panose="020F0502020204030204" pitchFamily="34" charset="0"/>
                <a:cs typeface="Calibri" panose="020F0502020204030204" pitchFamily="34" charset="0"/>
              </a:rPr>
              <a:t>Nhà máy thủy điện Trị An</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1188453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770104">
            <a:off x="-3187881" y="3920819"/>
            <a:ext cx="5031524" cy="4528372"/>
          </a:xfrm>
          <a:prstGeom prst="rect">
            <a:avLst/>
          </a:prstGeom>
        </p:spPr>
      </p:pic>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446490">
            <a:off x="9286369" y="-1689745"/>
            <a:ext cx="4796894" cy="3213919"/>
          </a:xfrm>
          <a:prstGeom prst="rect">
            <a:avLst/>
          </a:prstGeom>
        </p:spPr>
      </p:pic>
      <p:pic>
        <p:nvPicPr>
          <p:cNvPr id="18" name="Picture 1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808928">
            <a:off x="9024546" y="-2604585"/>
            <a:ext cx="2315384" cy="3669917"/>
          </a:xfrm>
          <a:prstGeom prst="rect">
            <a:avLst/>
          </a:prstGeom>
        </p:spPr>
      </p:pic>
      <p:pic>
        <p:nvPicPr>
          <p:cNvPr id="19" name="Picture 1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808928">
            <a:off x="6528" y="3760190"/>
            <a:ext cx="1987872" cy="3150805"/>
          </a:xfrm>
          <a:prstGeom prst="rect">
            <a:avLst/>
          </a:prstGeom>
        </p:spPr>
      </p:pic>
      <p:grpSp>
        <p:nvGrpSpPr>
          <p:cNvPr id="17" name="Group 16">
            <a:extLst>
              <a:ext uri="{FF2B5EF4-FFF2-40B4-BE49-F238E27FC236}">
                <a16:creationId xmlns:a16="http://schemas.microsoft.com/office/drawing/2014/main" id="{0A206B18-92FB-A73F-4D5C-173FCA047544}"/>
              </a:ext>
            </a:extLst>
          </p:cNvPr>
          <p:cNvGrpSpPr/>
          <p:nvPr/>
        </p:nvGrpSpPr>
        <p:grpSpPr>
          <a:xfrm>
            <a:off x="2847383" y="129438"/>
            <a:ext cx="6878233" cy="1385037"/>
            <a:chOff x="5625979" y="3429000"/>
            <a:chExt cx="5736545" cy="2134052"/>
          </a:xfrm>
        </p:grpSpPr>
        <p:grpSp>
          <p:nvGrpSpPr>
            <p:cNvPr id="20" name="Graphic 3">
              <a:extLst>
                <a:ext uri="{FF2B5EF4-FFF2-40B4-BE49-F238E27FC236}">
                  <a16:creationId xmlns:a16="http://schemas.microsoft.com/office/drawing/2014/main" id="{C021B345-DC9A-5D00-BF17-022C954DF66F}"/>
                </a:ext>
              </a:extLst>
            </p:cNvPr>
            <p:cNvGrpSpPr/>
            <p:nvPr/>
          </p:nvGrpSpPr>
          <p:grpSpPr>
            <a:xfrm>
              <a:off x="5625979" y="3429000"/>
              <a:ext cx="5736545" cy="2134052"/>
              <a:chOff x="3649055" y="2289634"/>
              <a:chExt cx="7931467" cy="3259717"/>
            </a:xfrm>
          </p:grpSpPr>
          <p:sp>
            <p:nvSpPr>
              <p:cNvPr id="22" name="Freeform: Shape 21">
                <a:extLst>
                  <a:ext uri="{FF2B5EF4-FFF2-40B4-BE49-F238E27FC236}">
                    <a16:creationId xmlns:a16="http://schemas.microsoft.com/office/drawing/2014/main" id="{EB6F3D61-5A6D-D7F6-CCF0-81B009E657BE}"/>
                  </a:ext>
                </a:extLst>
              </p:cNvPr>
              <p:cNvSpPr/>
              <p:nvPr/>
            </p:nvSpPr>
            <p:spPr>
              <a:xfrm>
                <a:off x="3649055" y="3090493"/>
                <a:ext cx="7811452" cy="2212267"/>
              </a:xfrm>
              <a:custGeom>
                <a:avLst/>
                <a:gdLst>
                  <a:gd name="connsiteX0" fmla="*/ 7368540 w 7811452"/>
                  <a:gd name="connsiteY0" fmla="*/ 2864168 h 3306184"/>
                  <a:gd name="connsiteX1" fmla="*/ 7608570 w 7811452"/>
                  <a:gd name="connsiteY1" fmla="*/ 3051810 h 3306184"/>
                  <a:gd name="connsiteX2" fmla="*/ 315278 w 7811452"/>
                  <a:gd name="connsiteY2" fmla="*/ 3099435 h 3306184"/>
                  <a:gd name="connsiteX3" fmla="*/ 261938 w 7811452"/>
                  <a:gd name="connsiteY3" fmla="*/ 2593658 h 3306184"/>
                  <a:gd name="connsiteX4" fmla="*/ 120015 w 7811452"/>
                  <a:gd name="connsiteY4" fmla="*/ 2520315 h 3306184"/>
                  <a:gd name="connsiteX5" fmla="*/ 281940 w 7811452"/>
                  <a:gd name="connsiteY5" fmla="*/ 2227898 h 3306184"/>
                  <a:gd name="connsiteX6" fmla="*/ 52388 w 7811452"/>
                  <a:gd name="connsiteY6" fmla="*/ 2022158 h 3306184"/>
                  <a:gd name="connsiteX7" fmla="*/ 320040 w 7811452"/>
                  <a:gd name="connsiteY7" fmla="*/ 1744980 h 3306184"/>
                  <a:gd name="connsiteX8" fmla="*/ 230505 w 7811452"/>
                  <a:gd name="connsiteY8" fmla="*/ 975360 h 3306184"/>
                  <a:gd name="connsiteX9" fmla="*/ 140018 w 7811452"/>
                  <a:gd name="connsiteY9" fmla="*/ 929640 h 3306184"/>
                  <a:gd name="connsiteX10" fmla="*/ 280988 w 7811452"/>
                  <a:gd name="connsiteY10" fmla="*/ 720090 h 3306184"/>
                  <a:gd name="connsiteX11" fmla="*/ 0 w 7811452"/>
                  <a:gd name="connsiteY11" fmla="*/ 532448 h 3306184"/>
                  <a:gd name="connsiteX12" fmla="*/ 187643 w 7811452"/>
                  <a:gd name="connsiteY12" fmla="*/ 318135 h 3306184"/>
                  <a:gd name="connsiteX13" fmla="*/ 35243 w 7811452"/>
                  <a:gd name="connsiteY13" fmla="*/ 76200 h 3306184"/>
                  <a:gd name="connsiteX14" fmla="*/ 7439025 w 7811452"/>
                  <a:gd name="connsiteY14" fmla="*/ 0 h 3306184"/>
                  <a:gd name="connsiteX15" fmla="*/ 7167563 w 7811452"/>
                  <a:gd name="connsiteY15" fmla="*/ 337185 h 3306184"/>
                  <a:gd name="connsiteX16" fmla="*/ 7617143 w 7811452"/>
                  <a:gd name="connsiteY16" fmla="*/ 554355 h 3306184"/>
                  <a:gd name="connsiteX17" fmla="*/ 7167563 w 7811452"/>
                  <a:gd name="connsiteY17" fmla="*/ 630555 h 3306184"/>
                  <a:gd name="connsiteX18" fmla="*/ 7425690 w 7811452"/>
                  <a:gd name="connsiteY18" fmla="*/ 789623 h 3306184"/>
                  <a:gd name="connsiteX19" fmla="*/ 7450455 w 7811452"/>
                  <a:gd name="connsiteY19" fmla="*/ 2069783 h 3306184"/>
                  <a:gd name="connsiteX20" fmla="*/ 7610475 w 7811452"/>
                  <a:gd name="connsiteY20" fmla="*/ 2229803 h 3306184"/>
                  <a:gd name="connsiteX21" fmla="*/ 7454265 w 7811452"/>
                  <a:gd name="connsiteY21" fmla="*/ 2352675 h 3306184"/>
                  <a:gd name="connsiteX22" fmla="*/ 7811453 w 7811452"/>
                  <a:gd name="connsiteY22" fmla="*/ 2592705 h 3306184"/>
                  <a:gd name="connsiteX23" fmla="*/ 7368540 w 7811452"/>
                  <a:gd name="connsiteY23" fmla="*/ 2864168 h 330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6184">
                    <a:moveTo>
                      <a:pt x="7368540" y="2864168"/>
                    </a:moveTo>
                    <a:cubicBezTo>
                      <a:pt x="7452360" y="2939415"/>
                      <a:pt x="7524750" y="2976563"/>
                      <a:pt x="7608570" y="3051810"/>
                    </a:cubicBezTo>
                    <a:cubicBezTo>
                      <a:pt x="5187315" y="3376613"/>
                      <a:pt x="2741295" y="3388043"/>
                      <a:pt x="315278" y="3099435"/>
                    </a:cubicBezTo>
                    <a:cubicBezTo>
                      <a:pt x="307658" y="2932748"/>
                      <a:pt x="305753" y="2754630"/>
                      <a:pt x="261938" y="2593658"/>
                    </a:cubicBezTo>
                    <a:cubicBezTo>
                      <a:pt x="209550" y="2567940"/>
                      <a:pt x="172403" y="2546033"/>
                      <a:pt x="120015" y="2520315"/>
                    </a:cubicBezTo>
                    <a:cubicBezTo>
                      <a:pt x="178118" y="2420303"/>
                      <a:pt x="223838" y="2327910"/>
                      <a:pt x="281940" y="2227898"/>
                    </a:cubicBezTo>
                    <a:cubicBezTo>
                      <a:pt x="212408" y="2169795"/>
                      <a:pt x="121920" y="2081213"/>
                      <a:pt x="52388" y="2022158"/>
                    </a:cubicBezTo>
                    <a:cubicBezTo>
                      <a:pt x="135255" y="1945958"/>
                      <a:pt x="237173" y="1821180"/>
                      <a:pt x="320040" y="1744980"/>
                    </a:cubicBezTo>
                    <a:cubicBezTo>
                      <a:pt x="286703" y="1480185"/>
                      <a:pt x="263843" y="1239203"/>
                      <a:pt x="230505" y="975360"/>
                    </a:cubicBezTo>
                    <a:cubicBezTo>
                      <a:pt x="200025" y="957263"/>
                      <a:pt x="171450" y="947738"/>
                      <a:pt x="140018" y="929640"/>
                    </a:cubicBezTo>
                    <a:cubicBezTo>
                      <a:pt x="187643" y="868680"/>
                      <a:pt x="232410" y="782003"/>
                      <a:pt x="280988" y="720090"/>
                    </a:cubicBezTo>
                    <a:cubicBezTo>
                      <a:pt x="187643" y="672465"/>
                      <a:pt x="91440" y="579120"/>
                      <a:pt x="0" y="532448"/>
                    </a:cubicBezTo>
                    <a:cubicBezTo>
                      <a:pt x="61913" y="471488"/>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7"/>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6673" y="2667953"/>
                      <a:pt x="7514273" y="2788920"/>
                      <a:pt x="7368540" y="2864168"/>
                    </a:cubicBezTo>
                    <a:close/>
                  </a:path>
                </a:pathLst>
              </a:custGeom>
              <a:solidFill>
                <a:schemeClr val="accent4">
                  <a:lumMod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3" name="Freeform: Shape 22">
                <a:extLst>
                  <a:ext uri="{FF2B5EF4-FFF2-40B4-BE49-F238E27FC236}">
                    <a16:creationId xmlns:a16="http://schemas.microsoft.com/office/drawing/2014/main" id="{ECD6436B-C440-887B-37C2-CCB06E17D1B6}"/>
                  </a:ext>
                </a:extLst>
              </p:cNvPr>
              <p:cNvSpPr/>
              <p:nvPr/>
            </p:nvSpPr>
            <p:spPr>
              <a:xfrm>
                <a:off x="3743353" y="2777122"/>
                <a:ext cx="7811451" cy="2480804"/>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24" name="Freeform: Shape 23">
                <a:extLst>
                  <a:ext uri="{FF2B5EF4-FFF2-40B4-BE49-F238E27FC236}">
                    <a16:creationId xmlns:a16="http://schemas.microsoft.com/office/drawing/2014/main" id="{4DABBAAA-C416-5B18-51A7-B3CB698BBC7A}"/>
                  </a:ext>
                </a:extLst>
              </p:cNvPr>
              <p:cNvSpPr/>
              <p:nvPr/>
            </p:nvSpPr>
            <p:spPr>
              <a:xfrm>
                <a:off x="3720258" y="2754158"/>
                <a:ext cx="7860264" cy="279519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25" name="Graphic 3">
                <a:extLst>
                  <a:ext uri="{FF2B5EF4-FFF2-40B4-BE49-F238E27FC236}">
                    <a16:creationId xmlns:a16="http://schemas.microsoft.com/office/drawing/2014/main" id="{D4F05AA0-1C3A-D1F3-9B22-7D51A629E77A}"/>
                  </a:ext>
                </a:extLst>
              </p:cNvPr>
              <p:cNvGrpSpPr/>
              <p:nvPr/>
            </p:nvGrpSpPr>
            <p:grpSpPr>
              <a:xfrm>
                <a:off x="6960830" y="2289634"/>
                <a:ext cx="1188634" cy="1023983"/>
                <a:chOff x="6960830" y="2289634"/>
                <a:chExt cx="1188634" cy="1023983"/>
              </a:xfrm>
            </p:grpSpPr>
            <p:sp>
              <p:nvSpPr>
                <p:cNvPr id="26" name="Freeform: Shape 25">
                  <a:extLst>
                    <a:ext uri="{FF2B5EF4-FFF2-40B4-BE49-F238E27FC236}">
                      <a16:creationId xmlns:a16="http://schemas.microsoft.com/office/drawing/2014/main" id="{70AF65E5-1278-DEA2-D5EE-2D5F1DF60C20}"/>
                    </a:ext>
                  </a:extLst>
                </p:cNvPr>
                <p:cNvSpPr/>
                <p:nvPr/>
              </p:nvSpPr>
              <p:spPr>
                <a:xfrm>
                  <a:off x="6961782" y="2753309"/>
                  <a:ext cx="1187682" cy="560308"/>
                </a:xfrm>
                <a:custGeom>
                  <a:avLst/>
                  <a:gdLst>
                    <a:gd name="connsiteX0" fmla="*/ 1177357 w 1187682"/>
                    <a:gd name="connsiteY0" fmla="*/ 34290 h 560308"/>
                    <a:gd name="connsiteX1" fmla="*/ 1090680 w 1187682"/>
                    <a:gd name="connsiteY1" fmla="*/ 19050 h 560308"/>
                    <a:gd name="connsiteX2" fmla="*/ 974475 w 1187682"/>
                    <a:gd name="connsiteY2" fmla="*/ 10477 h 560308"/>
                    <a:gd name="connsiteX3" fmla="*/ 932565 w 1187682"/>
                    <a:gd name="connsiteY3" fmla="*/ 7620 h 560308"/>
                    <a:gd name="connsiteX4" fmla="*/ 155325 w 1187682"/>
                    <a:gd name="connsiteY4" fmla="*/ 7620 h 560308"/>
                    <a:gd name="connsiteX5" fmla="*/ 155325 w 1187682"/>
                    <a:gd name="connsiteY5" fmla="*/ 0 h 560308"/>
                    <a:gd name="connsiteX6" fmla="*/ 47692 w 1187682"/>
                    <a:gd name="connsiteY6" fmla="*/ 6668 h 560308"/>
                    <a:gd name="connsiteX7" fmla="*/ 10545 w 1187682"/>
                    <a:gd name="connsiteY7" fmla="*/ 22860 h 560308"/>
                    <a:gd name="connsiteX8" fmla="*/ 3877 w 1187682"/>
                    <a:gd name="connsiteY8" fmla="*/ 115252 h 560308"/>
                    <a:gd name="connsiteX9" fmla="*/ 8640 w 1187682"/>
                    <a:gd name="connsiteY9" fmla="*/ 231458 h 560308"/>
                    <a:gd name="connsiteX10" fmla="*/ 18165 w 1187682"/>
                    <a:gd name="connsiteY10" fmla="*/ 469583 h 560308"/>
                    <a:gd name="connsiteX11" fmla="*/ 28642 w 1187682"/>
                    <a:gd name="connsiteY11" fmla="*/ 519112 h 560308"/>
                    <a:gd name="connsiteX12" fmla="*/ 84840 w 1187682"/>
                    <a:gd name="connsiteY12" fmla="*/ 541020 h 560308"/>
                    <a:gd name="connsiteX13" fmla="*/ 1122112 w 1187682"/>
                    <a:gd name="connsiteY13" fmla="*/ 541020 h 560308"/>
                    <a:gd name="connsiteX14" fmla="*/ 1166880 w 1187682"/>
                    <a:gd name="connsiteY14" fmla="*/ 525780 h 560308"/>
                    <a:gd name="connsiteX15" fmla="*/ 1177357 w 1187682"/>
                    <a:gd name="connsiteY15" fmla="*/ 475297 h 560308"/>
                    <a:gd name="connsiteX16" fmla="*/ 1184025 w 1187682"/>
                    <a:gd name="connsiteY16" fmla="*/ 138113 h 560308"/>
                    <a:gd name="connsiteX17" fmla="*/ 1186882 w 1187682"/>
                    <a:gd name="connsiteY17" fmla="*/ 57150 h 560308"/>
                    <a:gd name="connsiteX18" fmla="*/ 1177357 w 1187682"/>
                    <a:gd name="connsiteY18" fmla="*/ 34290 h 56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87682" h="560308">
                      <a:moveTo>
                        <a:pt x="1177357" y="34290"/>
                      </a:moveTo>
                      <a:cubicBezTo>
                        <a:pt x="1162117" y="15240"/>
                        <a:pt x="1112587" y="20002"/>
                        <a:pt x="1090680" y="19050"/>
                      </a:cubicBezTo>
                      <a:cubicBezTo>
                        <a:pt x="1051627" y="16193"/>
                        <a:pt x="1013527" y="13335"/>
                        <a:pt x="974475" y="10477"/>
                      </a:cubicBezTo>
                      <a:cubicBezTo>
                        <a:pt x="960187" y="9525"/>
                        <a:pt x="946852" y="8572"/>
                        <a:pt x="932565" y="7620"/>
                      </a:cubicBezTo>
                      <a:lnTo>
                        <a:pt x="155325" y="7620"/>
                      </a:lnTo>
                      <a:lnTo>
                        <a:pt x="155325" y="0"/>
                      </a:lnTo>
                      <a:cubicBezTo>
                        <a:pt x="119130" y="1905"/>
                        <a:pt x="83887" y="4763"/>
                        <a:pt x="47692" y="6668"/>
                      </a:cubicBezTo>
                      <a:cubicBezTo>
                        <a:pt x="33405" y="7620"/>
                        <a:pt x="19117" y="11430"/>
                        <a:pt x="10545" y="22860"/>
                      </a:cubicBezTo>
                      <a:cubicBezTo>
                        <a:pt x="-7553" y="45720"/>
                        <a:pt x="2925" y="88582"/>
                        <a:pt x="3877" y="115252"/>
                      </a:cubicBezTo>
                      <a:cubicBezTo>
                        <a:pt x="5782" y="154305"/>
                        <a:pt x="6735" y="193358"/>
                        <a:pt x="8640" y="231458"/>
                      </a:cubicBezTo>
                      <a:cubicBezTo>
                        <a:pt x="11497" y="311468"/>
                        <a:pt x="14355" y="390525"/>
                        <a:pt x="18165" y="469583"/>
                      </a:cubicBezTo>
                      <a:cubicBezTo>
                        <a:pt x="19117" y="486728"/>
                        <a:pt x="20070" y="504825"/>
                        <a:pt x="28642" y="519112"/>
                      </a:cubicBezTo>
                      <a:cubicBezTo>
                        <a:pt x="40072" y="538162"/>
                        <a:pt x="64837" y="540068"/>
                        <a:pt x="84840" y="541020"/>
                      </a:cubicBezTo>
                      <a:cubicBezTo>
                        <a:pt x="429645" y="566737"/>
                        <a:pt x="776355" y="566737"/>
                        <a:pt x="1122112" y="541020"/>
                      </a:cubicBezTo>
                      <a:cubicBezTo>
                        <a:pt x="1136400" y="540068"/>
                        <a:pt x="1156402" y="538162"/>
                        <a:pt x="1166880" y="525780"/>
                      </a:cubicBezTo>
                      <a:cubicBezTo>
                        <a:pt x="1178310" y="513397"/>
                        <a:pt x="1176405" y="491490"/>
                        <a:pt x="1177357" y="475297"/>
                      </a:cubicBezTo>
                      <a:cubicBezTo>
                        <a:pt x="1180215" y="362903"/>
                        <a:pt x="1184025" y="250508"/>
                        <a:pt x="1184025" y="138113"/>
                      </a:cubicBezTo>
                      <a:cubicBezTo>
                        <a:pt x="1184025" y="120015"/>
                        <a:pt x="1189740" y="83820"/>
                        <a:pt x="1186882" y="57150"/>
                      </a:cubicBezTo>
                      <a:cubicBezTo>
                        <a:pt x="1184977" y="48577"/>
                        <a:pt x="1182120" y="40005"/>
                        <a:pt x="1177357" y="34290"/>
                      </a:cubicBezTo>
                      <a:close/>
                    </a:path>
                  </a:pathLst>
                </a:custGeom>
                <a:solidFill>
                  <a:srgbClr val="F8919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7" name="Freeform: Shape 26">
                  <a:extLst>
                    <a:ext uri="{FF2B5EF4-FFF2-40B4-BE49-F238E27FC236}">
                      <a16:creationId xmlns:a16="http://schemas.microsoft.com/office/drawing/2014/main" id="{834F90C0-BB31-F4F3-2934-0D73DC7D3929}"/>
                    </a:ext>
                  </a:extLst>
                </p:cNvPr>
                <p:cNvSpPr/>
                <p:nvPr/>
              </p:nvSpPr>
              <p:spPr>
                <a:xfrm>
                  <a:off x="6960830" y="2289634"/>
                  <a:ext cx="1187682" cy="1023983"/>
                </a:xfrm>
                <a:custGeom>
                  <a:avLst/>
                  <a:gdLst>
                    <a:gd name="connsiteX0" fmla="*/ 1186882 w 1187682"/>
                    <a:gd name="connsiteY0" fmla="*/ 521778 h 1023983"/>
                    <a:gd name="connsiteX1" fmla="*/ 1179262 w 1187682"/>
                    <a:gd name="connsiteY1" fmla="*/ 497013 h 1023983"/>
                    <a:gd name="connsiteX2" fmla="*/ 1092585 w 1187682"/>
                    <a:gd name="connsiteY2" fmla="*/ 481773 h 1023983"/>
                    <a:gd name="connsiteX3" fmla="*/ 976380 w 1187682"/>
                    <a:gd name="connsiteY3" fmla="*/ 473200 h 1023983"/>
                    <a:gd name="connsiteX4" fmla="*/ 761115 w 1187682"/>
                    <a:gd name="connsiteY4" fmla="*/ 460818 h 1023983"/>
                    <a:gd name="connsiteX5" fmla="*/ 745875 w 1187682"/>
                    <a:gd name="connsiteY5" fmla="*/ 335088 h 1023983"/>
                    <a:gd name="connsiteX6" fmla="*/ 802072 w 1187682"/>
                    <a:gd name="connsiteY6" fmla="*/ 169353 h 1023983"/>
                    <a:gd name="connsiteX7" fmla="*/ 750637 w 1187682"/>
                    <a:gd name="connsiteY7" fmla="*/ 35050 h 1023983"/>
                    <a:gd name="connsiteX8" fmla="*/ 604905 w 1187682"/>
                    <a:gd name="connsiteY8" fmla="*/ 12190 h 1023983"/>
                    <a:gd name="connsiteX9" fmla="*/ 601095 w 1187682"/>
                    <a:gd name="connsiteY9" fmla="*/ 14095 h 1023983"/>
                    <a:gd name="connsiteX10" fmla="*/ 485842 w 1187682"/>
                    <a:gd name="connsiteY10" fmla="*/ 12190 h 1023983"/>
                    <a:gd name="connsiteX11" fmla="*/ 389640 w 1187682"/>
                    <a:gd name="connsiteY11" fmla="*/ 134110 h 1023983"/>
                    <a:gd name="connsiteX12" fmla="*/ 411547 w 1187682"/>
                    <a:gd name="connsiteY12" fmla="*/ 328420 h 1023983"/>
                    <a:gd name="connsiteX13" fmla="*/ 411547 w 1187682"/>
                    <a:gd name="connsiteY13" fmla="*/ 328420 h 1023983"/>
                    <a:gd name="connsiteX14" fmla="*/ 381067 w 1187682"/>
                    <a:gd name="connsiteY14" fmla="*/ 454150 h 1023983"/>
                    <a:gd name="connsiteX15" fmla="*/ 282960 w 1187682"/>
                    <a:gd name="connsiteY15" fmla="*/ 457008 h 1023983"/>
                    <a:gd name="connsiteX16" fmla="*/ 47692 w 1187682"/>
                    <a:gd name="connsiteY16" fmla="*/ 470343 h 1023983"/>
                    <a:gd name="connsiteX17" fmla="*/ 10545 w 1187682"/>
                    <a:gd name="connsiteY17" fmla="*/ 486535 h 1023983"/>
                    <a:gd name="connsiteX18" fmla="*/ 3877 w 1187682"/>
                    <a:gd name="connsiteY18" fmla="*/ 578928 h 1023983"/>
                    <a:gd name="connsiteX19" fmla="*/ 8640 w 1187682"/>
                    <a:gd name="connsiteY19" fmla="*/ 695133 h 1023983"/>
                    <a:gd name="connsiteX20" fmla="*/ 18165 w 1187682"/>
                    <a:gd name="connsiteY20" fmla="*/ 933258 h 1023983"/>
                    <a:gd name="connsiteX21" fmla="*/ 28642 w 1187682"/>
                    <a:gd name="connsiteY21" fmla="*/ 982788 h 1023983"/>
                    <a:gd name="connsiteX22" fmla="*/ 84840 w 1187682"/>
                    <a:gd name="connsiteY22" fmla="*/ 1004695 h 1023983"/>
                    <a:gd name="connsiteX23" fmla="*/ 1122112 w 1187682"/>
                    <a:gd name="connsiteY23" fmla="*/ 1004695 h 1023983"/>
                    <a:gd name="connsiteX24" fmla="*/ 1166880 w 1187682"/>
                    <a:gd name="connsiteY24" fmla="*/ 989456 h 1023983"/>
                    <a:gd name="connsiteX25" fmla="*/ 1177357 w 1187682"/>
                    <a:gd name="connsiteY25" fmla="*/ 938973 h 1023983"/>
                    <a:gd name="connsiteX26" fmla="*/ 1184025 w 1187682"/>
                    <a:gd name="connsiteY26" fmla="*/ 601788 h 1023983"/>
                    <a:gd name="connsiteX27" fmla="*/ 1186882 w 1187682"/>
                    <a:gd name="connsiteY27" fmla="*/ 521778 h 1023983"/>
                    <a:gd name="connsiteX28" fmla="*/ 653482 w 1187682"/>
                    <a:gd name="connsiteY28" fmla="*/ 59815 h 1023983"/>
                    <a:gd name="connsiteX29" fmla="*/ 704917 w 1187682"/>
                    <a:gd name="connsiteY29" fmla="*/ 73150 h 1023983"/>
                    <a:gd name="connsiteX30" fmla="*/ 743970 w 1187682"/>
                    <a:gd name="connsiteY30" fmla="*/ 162685 h 1023983"/>
                    <a:gd name="connsiteX31" fmla="*/ 692535 w 1187682"/>
                    <a:gd name="connsiteY31" fmla="*/ 311275 h 1023983"/>
                    <a:gd name="connsiteX32" fmla="*/ 688725 w 1187682"/>
                    <a:gd name="connsiteY32" fmla="*/ 325563 h 1023983"/>
                    <a:gd name="connsiteX33" fmla="*/ 687772 w 1187682"/>
                    <a:gd name="connsiteY33" fmla="*/ 334135 h 1023983"/>
                    <a:gd name="connsiteX34" fmla="*/ 702060 w 1187682"/>
                    <a:gd name="connsiteY34" fmla="*/ 457960 h 1023983"/>
                    <a:gd name="connsiteX35" fmla="*/ 702060 w 1187682"/>
                    <a:gd name="connsiteY35" fmla="*/ 457960 h 1023983"/>
                    <a:gd name="connsiteX36" fmla="*/ 643005 w 1187682"/>
                    <a:gd name="connsiteY36" fmla="*/ 456055 h 1023983"/>
                    <a:gd name="connsiteX37" fmla="*/ 628717 w 1187682"/>
                    <a:gd name="connsiteY37" fmla="*/ 335088 h 1023983"/>
                    <a:gd name="connsiteX38" fmla="*/ 684915 w 1187682"/>
                    <a:gd name="connsiteY38" fmla="*/ 169353 h 1023983"/>
                    <a:gd name="connsiteX39" fmla="*/ 653482 w 1187682"/>
                    <a:gd name="connsiteY39" fmla="*/ 59815 h 1023983"/>
                    <a:gd name="connsiteX40" fmla="*/ 562995 w 1187682"/>
                    <a:gd name="connsiteY40" fmla="*/ 177925 h 1023983"/>
                    <a:gd name="connsiteX41" fmla="*/ 600142 w 1187682"/>
                    <a:gd name="connsiteY41" fmla="*/ 86485 h 1023983"/>
                    <a:gd name="connsiteX42" fmla="*/ 625860 w 1187682"/>
                    <a:gd name="connsiteY42" fmla="*/ 163638 h 1023983"/>
                    <a:gd name="connsiteX43" fmla="*/ 582997 w 1187682"/>
                    <a:gd name="connsiteY43" fmla="*/ 295083 h 1023983"/>
                    <a:gd name="connsiteX44" fmla="*/ 562995 w 1187682"/>
                    <a:gd name="connsiteY44" fmla="*/ 177925 h 1023983"/>
                    <a:gd name="connsiteX45" fmla="*/ 576330 w 1187682"/>
                    <a:gd name="connsiteY45" fmla="*/ 397000 h 1023983"/>
                    <a:gd name="connsiteX46" fmla="*/ 582997 w 1187682"/>
                    <a:gd name="connsiteY46" fmla="*/ 455103 h 1023983"/>
                    <a:gd name="connsiteX47" fmla="*/ 562995 w 1187682"/>
                    <a:gd name="connsiteY47" fmla="*/ 455103 h 1023983"/>
                    <a:gd name="connsiteX48" fmla="*/ 562995 w 1187682"/>
                    <a:gd name="connsiteY48" fmla="*/ 455103 h 1023983"/>
                    <a:gd name="connsiteX49" fmla="*/ 576330 w 1187682"/>
                    <a:gd name="connsiteY49" fmla="*/ 397000 h 1023983"/>
                    <a:gd name="connsiteX50" fmla="*/ 473460 w 1187682"/>
                    <a:gd name="connsiteY50" fmla="*/ 320800 h 1023983"/>
                    <a:gd name="connsiteX51" fmla="*/ 443932 w 1187682"/>
                    <a:gd name="connsiteY51" fmla="*/ 177925 h 1023983"/>
                    <a:gd name="connsiteX52" fmla="*/ 492510 w 1187682"/>
                    <a:gd name="connsiteY52" fmla="*/ 76008 h 1023983"/>
                    <a:gd name="connsiteX53" fmla="*/ 544897 w 1187682"/>
                    <a:gd name="connsiteY53" fmla="*/ 58863 h 1023983"/>
                    <a:gd name="connsiteX54" fmla="*/ 544897 w 1187682"/>
                    <a:gd name="connsiteY54" fmla="*/ 58863 h 1023983"/>
                    <a:gd name="connsiteX55" fmla="*/ 508702 w 1187682"/>
                    <a:gd name="connsiteY55" fmla="*/ 134110 h 1023983"/>
                    <a:gd name="connsiteX56" fmla="*/ 530610 w 1187682"/>
                    <a:gd name="connsiteY56" fmla="*/ 328420 h 1023983"/>
                    <a:gd name="connsiteX57" fmla="*/ 530610 w 1187682"/>
                    <a:gd name="connsiteY57" fmla="*/ 328420 h 1023983"/>
                    <a:gd name="connsiteX58" fmla="*/ 500130 w 1187682"/>
                    <a:gd name="connsiteY58" fmla="*/ 454150 h 1023983"/>
                    <a:gd name="connsiteX59" fmla="*/ 442980 w 1187682"/>
                    <a:gd name="connsiteY59" fmla="*/ 454150 h 1023983"/>
                    <a:gd name="connsiteX60" fmla="*/ 468697 w 1187682"/>
                    <a:gd name="connsiteY60" fmla="*/ 344613 h 1023983"/>
                    <a:gd name="connsiteX61" fmla="*/ 468697 w 1187682"/>
                    <a:gd name="connsiteY61" fmla="*/ 343660 h 1023983"/>
                    <a:gd name="connsiteX62" fmla="*/ 473460 w 1187682"/>
                    <a:gd name="connsiteY62" fmla="*/ 320800 h 1023983"/>
                    <a:gd name="connsiteX63" fmla="*/ 321060 w 1187682"/>
                    <a:gd name="connsiteY63" fmla="*/ 968500 h 1023983"/>
                    <a:gd name="connsiteX64" fmla="*/ 295342 w 1187682"/>
                    <a:gd name="connsiteY64" fmla="*/ 967548 h 1023983"/>
                    <a:gd name="connsiteX65" fmla="*/ 260100 w 1187682"/>
                    <a:gd name="connsiteY65" fmla="*/ 965643 h 1023983"/>
                    <a:gd name="connsiteX66" fmla="*/ 70552 w 1187682"/>
                    <a:gd name="connsiteY66" fmla="*/ 952308 h 1023983"/>
                    <a:gd name="connsiteX67" fmla="*/ 54360 w 1187682"/>
                    <a:gd name="connsiteY67" fmla="*/ 519873 h 1023983"/>
                    <a:gd name="connsiteX68" fmla="*/ 369637 w 1187682"/>
                    <a:gd name="connsiteY68" fmla="*/ 504633 h 1023983"/>
                    <a:gd name="connsiteX69" fmla="*/ 430597 w 1187682"/>
                    <a:gd name="connsiteY69" fmla="*/ 503680 h 1023983"/>
                    <a:gd name="connsiteX70" fmla="*/ 487747 w 1187682"/>
                    <a:gd name="connsiteY70" fmla="*/ 503680 h 1023983"/>
                    <a:gd name="connsiteX71" fmla="*/ 376305 w 1187682"/>
                    <a:gd name="connsiteY71" fmla="*/ 969453 h 1023983"/>
                    <a:gd name="connsiteX72" fmla="*/ 321060 w 1187682"/>
                    <a:gd name="connsiteY72" fmla="*/ 968500 h 1023983"/>
                    <a:gd name="connsiteX73" fmla="*/ 722062 w 1187682"/>
                    <a:gd name="connsiteY73" fmla="*/ 970406 h 1023983"/>
                    <a:gd name="connsiteX74" fmla="*/ 713490 w 1187682"/>
                    <a:gd name="connsiteY74" fmla="*/ 970406 h 1023983"/>
                    <a:gd name="connsiteX75" fmla="*/ 654435 w 1187682"/>
                    <a:gd name="connsiteY75" fmla="*/ 970406 h 1023983"/>
                    <a:gd name="connsiteX76" fmla="*/ 439170 w 1187682"/>
                    <a:gd name="connsiteY76" fmla="*/ 970406 h 1023983"/>
                    <a:gd name="connsiteX77" fmla="*/ 550612 w 1187682"/>
                    <a:gd name="connsiteY77" fmla="*/ 504633 h 1023983"/>
                    <a:gd name="connsiteX78" fmla="*/ 588712 w 1187682"/>
                    <a:gd name="connsiteY78" fmla="*/ 504633 h 1023983"/>
                    <a:gd name="connsiteX79" fmla="*/ 647767 w 1187682"/>
                    <a:gd name="connsiteY79" fmla="*/ 506538 h 1023983"/>
                    <a:gd name="connsiteX80" fmla="*/ 706822 w 1187682"/>
                    <a:gd name="connsiteY80" fmla="*/ 508443 h 1023983"/>
                    <a:gd name="connsiteX81" fmla="*/ 706822 w 1187682"/>
                    <a:gd name="connsiteY81" fmla="*/ 508443 h 1023983"/>
                    <a:gd name="connsiteX82" fmla="*/ 771592 w 1187682"/>
                    <a:gd name="connsiteY82" fmla="*/ 970406 h 1023983"/>
                    <a:gd name="connsiteX83" fmla="*/ 722062 w 1187682"/>
                    <a:gd name="connsiteY83" fmla="*/ 970406 h 1023983"/>
                    <a:gd name="connsiteX84" fmla="*/ 1127827 w 1187682"/>
                    <a:gd name="connsiteY84" fmla="*/ 949450 h 1023983"/>
                    <a:gd name="connsiteX85" fmla="*/ 937327 w 1187682"/>
                    <a:gd name="connsiteY85" fmla="*/ 965643 h 1023983"/>
                    <a:gd name="connsiteX86" fmla="*/ 831600 w 1187682"/>
                    <a:gd name="connsiteY86" fmla="*/ 968500 h 1023983"/>
                    <a:gd name="connsiteX87" fmla="*/ 767782 w 1187682"/>
                    <a:gd name="connsiteY87" fmla="*/ 510348 h 1023983"/>
                    <a:gd name="connsiteX88" fmla="*/ 911610 w 1187682"/>
                    <a:gd name="connsiteY88" fmla="*/ 517968 h 1023983"/>
                    <a:gd name="connsiteX89" fmla="*/ 1134495 w 1187682"/>
                    <a:gd name="connsiteY89" fmla="*/ 535113 h 1023983"/>
                    <a:gd name="connsiteX90" fmla="*/ 1127827 w 1187682"/>
                    <a:gd name="connsiteY90" fmla="*/ 949450 h 102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187682" h="1023983">
                      <a:moveTo>
                        <a:pt x="1186882" y="521778"/>
                      </a:moveTo>
                      <a:cubicBezTo>
                        <a:pt x="1185930" y="511300"/>
                        <a:pt x="1183072" y="502728"/>
                        <a:pt x="1179262" y="497013"/>
                      </a:cubicBezTo>
                      <a:cubicBezTo>
                        <a:pt x="1164022" y="477963"/>
                        <a:pt x="1114492" y="482725"/>
                        <a:pt x="1092585" y="481773"/>
                      </a:cubicBezTo>
                      <a:cubicBezTo>
                        <a:pt x="1053532" y="478915"/>
                        <a:pt x="1015432" y="476058"/>
                        <a:pt x="976380" y="473200"/>
                      </a:cubicBezTo>
                      <a:cubicBezTo>
                        <a:pt x="904942" y="468438"/>
                        <a:pt x="832552" y="463675"/>
                        <a:pt x="761115" y="460818"/>
                      </a:cubicBezTo>
                      <a:cubicBezTo>
                        <a:pt x="756352" y="418908"/>
                        <a:pt x="750637" y="376998"/>
                        <a:pt x="745875" y="335088"/>
                      </a:cubicBezTo>
                      <a:cubicBezTo>
                        <a:pt x="773497" y="283653"/>
                        <a:pt x="799215" y="229360"/>
                        <a:pt x="802072" y="169353"/>
                      </a:cubicBezTo>
                      <a:cubicBezTo>
                        <a:pt x="803977" y="120775"/>
                        <a:pt x="785880" y="68388"/>
                        <a:pt x="750637" y="35050"/>
                      </a:cubicBezTo>
                      <a:cubicBezTo>
                        <a:pt x="710632" y="-2097"/>
                        <a:pt x="654435" y="-9717"/>
                        <a:pt x="604905" y="12190"/>
                      </a:cubicBezTo>
                      <a:cubicBezTo>
                        <a:pt x="603952" y="12190"/>
                        <a:pt x="603000" y="13143"/>
                        <a:pt x="601095" y="14095"/>
                      </a:cubicBezTo>
                      <a:cubicBezTo>
                        <a:pt x="565852" y="-4002"/>
                        <a:pt x="523942" y="-4002"/>
                        <a:pt x="485842" y="12190"/>
                      </a:cubicBezTo>
                      <a:cubicBezTo>
                        <a:pt x="435360" y="34098"/>
                        <a:pt x="402022" y="81723"/>
                        <a:pt x="389640" y="134110"/>
                      </a:cubicBezTo>
                      <a:cubicBezTo>
                        <a:pt x="374400" y="199833"/>
                        <a:pt x="390592" y="265555"/>
                        <a:pt x="411547" y="328420"/>
                      </a:cubicBezTo>
                      <a:cubicBezTo>
                        <a:pt x="411547" y="328420"/>
                        <a:pt x="411547" y="328420"/>
                        <a:pt x="411547" y="328420"/>
                      </a:cubicBezTo>
                      <a:cubicBezTo>
                        <a:pt x="401070" y="370330"/>
                        <a:pt x="391545" y="412240"/>
                        <a:pt x="381067" y="454150"/>
                      </a:cubicBezTo>
                      <a:cubicBezTo>
                        <a:pt x="348682" y="455103"/>
                        <a:pt x="315345" y="455103"/>
                        <a:pt x="282960" y="457008"/>
                      </a:cubicBezTo>
                      <a:cubicBezTo>
                        <a:pt x="204855" y="459865"/>
                        <a:pt x="125797" y="465580"/>
                        <a:pt x="47692" y="470343"/>
                      </a:cubicBezTo>
                      <a:cubicBezTo>
                        <a:pt x="33405" y="471295"/>
                        <a:pt x="19117" y="475105"/>
                        <a:pt x="10545" y="486535"/>
                      </a:cubicBezTo>
                      <a:cubicBezTo>
                        <a:pt x="-7553" y="509395"/>
                        <a:pt x="2925" y="552258"/>
                        <a:pt x="3877" y="578928"/>
                      </a:cubicBezTo>
                      <a:cubicBezTo>
                        <a:pt x="5782" y="617981"/>
                        <a:pt x="6735" y="657033"/>
                        <a:pt x="8640" y="695133"/>
                      </a:cubicBezTo>
                      <a:cubicBezTo>
                        <a:pt x="11497" y="775143"/>
                        <a:pt x="14355" y="854200"/>
                        <a:pt x="18165" y="933258"/>
                      </a:cubicBezTo>
                      <a:cubicBezTo>
                        <a:pt x="19117" y="950403"/>
                        <a:pt x="20070" y="968500"/>
                        <a:pt x="28642" y="982788"/>
                      </a:cubicBezTo>
                      <a:cubicBezTo>
                        <a:pt x="40072" y="1001838"/>
                        <a:pt x="64837" y="1003743"/>
                        <a:pt x="84840" y="1004695"/>
                      </a:cubicBezTo>
                      <a:cubicBezTo>
                        <a:pt x="429645" y="1030413"/>
                        <a:pt x="776355" y="1030413"/>
                        <a:pt x="1122112" y="1004695"/>
                      </a:cubicBezTo>
                      <a:cubicBezTo>
                        <a:pt x="1136400" y="1003743"/>
                        <a:pt x="1156402" y="1001838"/>
                        <a:pt x="1166880" y="989456"/>
                      </a:cubicBezTo>
                      <a:cubicBezTo>
                        <a:pt x="1178310" y="977073"/>
                        <a:pt x="1176405" y="955166"/>
                        <a:pt x="1177357" y="938973"/>
                      </a:cubicBezTo>
                      <a:cubicBezTo>
                        <a:pt x="1180215" y="826578"/>
                        <a:pt x="1184025" y="714183"/>
                        <a:pt x="1184025" y="601788"/>
                      </a:cubicBezTo>
                      <a:cubicBezTo>
                        <a:pt x="1184025" y="585595"/>
                        <a:pt x="1189740" y="548448"/>
                        <a:pt x="1186882" y="521778"/>
                      </a:cubicBezTo>
                      <a:close/>
                      <a:moveTo>
                        <a:pt x="653482" y="59815"/>
                      </a:moveTo>
                      <a:cubicBezTo>
                        <a:pt x="671580" y="57910"/>
                        <a:pt x="689677" y="61720"/>
                        <a:pt x="704917" y="73150"/>
                      </a:cubicBezTo>
                      <a:cubicBezTo>
                        <a:pt x="731587" y="94105"/>
                        <a:pt x="743970" y="130300"/>
                        <a:pt x="743970" y="162685"/>
                      </a:cubicBezTo>
                      <a:cubicBezTo>
                        <a:pt x="743970" y="216025"/>
                        <a:pt x="717300" y="265555"/>
                        <a:pt x="692535" y="311275"/>
                      </a:cubicBezTo>
                      <a:cubicBezTo>
                        <a:pt x="689677" y="316038"/>
                        <a:pt x="688725" y="320800"/>
                        <a:pt x="688725" y="325563"/>
                      </a:cubicBezTo>
                      <a:cubicBezTo>
                        <a:pt x="687772" y="328420"/>
                        <a:pt x="687772" y="331278"/>
                        <a:pt x="687772" y="334135"/>
                      </a:cubicBezTo>
                      <a:cubicBezTo>
                        <a:pt x="692535" y="375093"/>
                        <a:pt x="697297" y="416050"/>
                        <a:pt x="702060" y="457960"/>
                      </a:cubicBezTo>
                      <a:cubicBezTo>
                        <a:pt x="702060" y="457960"/>
                        <a:pt x="702060" y="457960"/>
                        <a:pt x="702060" y="457960"/>
                      </a:cubicBezTo>
                      <a:cubicBezTo>
                        <a:pt x="682057" y="457008"/>
                        <a:pt x="663007" y="456055"/>
                        <a:pt x="643005" y="456055"/>
                      </a:cubicBezTo>
                      <a:cubicBezTo>
                        <a:pt x="638242" y="416050"/>
                        <a:pt x="633480" y="375093"/>
                        <a:pt x="628717" y="335088"/>
                      </a:cubicBezTo>
                      <a:cubicBezTo>
                        <a:pt x="656340" y="283653"/>
                        <a:pt x="682057" y="229360"/>
                        <a:pt x="684915" y="169353"/>
                      </a:cubicBezTo>
                      <a:cubicBezTo>
                        <a:pt x="685867" y="131253"/>
                        <a:pt x="675390" y="91248"/>
                        <a:pt x="653482" y="59815"/>
                      </a:cubicBezTo>
                      <a:close/>
                      <a:moveTo>
                        <a:pt x="562995" y="177925"/>
                      </a:moveTo>
                      <a:cubicBezTo>
                        <a:pt x="564900" y="144588"/>
                        <a:pt x="576330" y="109345"/>
                        <a:pt x="600142" y="86485"/>
                      </a:cubicBezTo>
                      <a:cubicBezTo>
                        <a:pt x="617287" y="107440"/>
                        <a:pt x="625860" y="136968"/>
                        <a:pt x="625860" y="163638"/>
                      </a:cubicBezTo>
                      <a:cubicBezTo>
                        <a:pt x="625860" y="210310"/>
                        <a:pt x="604905" y="254125"/>
                        <a:pt x="582997" y="295083"/>
                      </a:cubicBezTo>
                      <a:cubicBezTo>
                        <a:pt x="570615" y="256983"/>
                        <a:pt x="560137" y="217930"/>
                        <a:pt x="562995" y="177925"/>
                      </a:cubicBezTo>
                      <a:close/>
                      <a:moveTo>
                        <a:pt x="576330" y="397000"/>
                      </a:moveTo>
                      <a:cubicBezTo>
                        <a:pt x="578235" y="416050"/>
                        <a:pt x="581092" y="435100"/>
                        <a:pt x="582997" y="455103"/>
                      </a:cubicBezTo>
                      <a:cubicBezTo>
                        <a:pt x="576330" y="455103"/>
                        <a:pt x="569662" y="455103"/>
                        <a:pt x="562995" y="455103"/>
                      </a:cubicBezTo>
                      <a:lnTo>
                        <a:pt x="562995" y="455103"/>
                      </a:lnTo>
                      <a:cubicBezTo>
                        <a:pt x="566805" y="435100"/>
                        <a:pt x="571567" y="416050"/>
                        <a:pt x="576330" y="397000"/>
                      </a:cubicBezTo>
                      <a:close/>
                      <a:moveTo>
                        <a:pt x="473460" y="320800"/>
                      </a:moveTo>
                      <a:cubicBezTo>
                        <a:pt x="457267" y="275080"/>
                        <a:pt x="442027" y="226503"/>
                        <a:pt x="443932" y="177925"/>
                      </a:cubicBezTo>
                      <a:cubicBezTo>
                        <a:pt x="445837" y="139825"/>
                        <a:pt x="460125" y="98868"/>
                        <a:pt x="492510" y="76008"/>
                      </a:cubicBezTo>
                      <a:cubicBezTo>
                        <a:pt x="507750" y="65530"/>
                        <a:pt x="526800" y="58863"/>
                        <a:pt x="544897" y="58863"/>
                      </a:cubicBezTo>
                      <a:cubicBezTo>
                        <a:pt x="544897" y="58863"/>
                        <a:pt x="544897" y="58863"/>
                        <a:pt x="544897" y="58863"/>
                      </a:cubicBezTo>
                      <a:cubicBezTo>
                        <a:pt x="527752" y="80770"/>
                        <a:pt x="515370" y="106488"/>
                        <a:pt x="508702" y="134110"/>
                      </a:cubicBezTo>
                      <a:cubicBezTo>
                        <a:pt x="493462" y="199833"/>
                        <a:pt x="509655" y="265555"/>
                        <a:pt x="530610" y="328420"/>
                      </a:cubicBezTo>
                      <a:cubicBezTo>
                        <a:pt x="530610" y="328420"/>
                        <a:pt x="530610" y="328420"/>
                        <a:pt x="530610" y="328420"/>
                      </a:cubicBezTo>
                      <a:cubicBezTo>
                        <a:pt x="520132" y="370330"/>
                        <a:pt x="510607" y="412240"/>
                        <a:pt x="500130" y="454150"/>
                      </a:cubicBezTo>
                      <a:cubicBezTo>
                        <a:pt x="481080" y="454150"/>
                        <a:pt x="462030" y="454150"/>
                        <a:pt x="442980" y="454150"/>
                      </a:cubicBezTo>
                      <a:cubicBezTo>
                        <a:pt x="451552" y="417955"/>
                        <a:pt x="460125" y="380808"/>
                        <a:pt x="468697" y="344613"/>
                      </a:cubicBezTo>
                      <a:cubicBezTo>
                        <a:pt x="468697" y="344613"/>
                        <a:pt x="468697" y="344613"/>
                        <a:pt x="468697" y="343660"/>
                      </a:cubicBezTo>
                      <a:cubicBezTo>
                        <a:pt x="474412" y="336993"/>
                        <a:pt x="476317" y="328420"/>
                        <a:pt x="473460" y="320800"/>
                      </a:cubicBezTo>
                      <a:close/>
                      <a:moveTo>
                        <a:pt x="321060" y="968500"/>
                      </a:moveTo>
                      <a:cubicBezTo>
                        <a:pt x="312487" y="968500"/>
                        <a:pt x="303915" y="968500"/>
                        <a:pt x="295342" y="967548"/>
                      </a:cubicBezTo>
                      <a:cubicBezTo>
                        <a:pt x="283912" y="967548"/>
                        <a:pt x="272482" y="966595"/>
                        <a:pt x="260100" y="965643"/>
                      </a:cubicBezTo>
                      <a:cubicBezTo>
                        <a:pt x="197235" y="962785"/>
                        <a:pt x="133417" y="958023"/>
                        <a:pt x="70552" y="952308"/>
                      </a:cubicBezTo>
                      <a:cubicBezTo>
                        <a:pt x="63885" y="808481"/>
                        <a:pt x="58170" y="664653"/>
                        <a:pt x="54360" y="519873"/>
                      </a:cubicBezTo>
                      <a:cubicBezTo>
                        <a:pt x="159135" y="511300"/>
                        <a:pt x="264862" y="506538"/>
                        <a:pt x="369637" y="504633"/>
                      </a:cubicBezTo>
                      <a:cubicBezTo>
                        <a:pt x="389640" y="504633"/>
                        <a:pt x="410595" y="503680"/>
                        <a:pt x="430597" y="503680"/>
                      </a:cubicBezTo>
                      <a:cubicBezTo>
                        <a:pt x="449647" y="503680"/>
                        <a:pt x="468697" y="503680"/>
                        <a:pt x="487747" y="503680"/>
                      </a:cubicBezTo>
                      <a:cubicBezTo>
                        <a:pt x="450600" y="658938"/>
                        <a:pt x="413452" y="814195"/>
                        <a:pt x="376305" y="969453"/>
                      </a:cubicBezTo>
                      <a:cubicBezTo>
                        <a:pt x="359160" y="969453"/>
                        <a:pt x="340110" y="969453"/>
                        <a:pt x="321060" y="968500"/>
                      </a:cubicBezTo>
                      <a:close/>
                      <a:moveTo>
                        <a:pt x="722062" y="970406"/>
                      </a:moveTo>
                      <a:cubicBezTo>
                        <a:pt x="719205" y="970406"/>
                        <a:pt x="716347" y="970406"/>
                        <a:pt x="713490" y="970406"/>
                      </a:cubicBezTo>
                      <a:cubicBezTo>
                        <a:pt x="693487" y="970406"/>
                        <a:pt x="673485" y="970406"/>
                        <a:pt x="654435" y="970406"/>
                      </a:cubicBezTo>
                      <a:cubicBezTo>
                        <a:pt x="582997" y="971358"/>
                        <a:pt x="511560" y="971358"/>
                        <a:pt x="439170" y="970406"/>
                      </a:cubicBezTo>
                      <a:cubicBezTo>
                        <a:pt x="476317" y="815148"/>
                        <a:pt x="513465" y="659891"/>
                        <a:pt x="550612" y="504633"/>
                      </a:cubicBezTo>
                      <a:cubicBezTo>
                        <a:pt x="562995" y="504633"/>
                        <a:pt x="576330" y="504633"/>
                        <a:pt x="588712" y="504633"/>
                      </a:cubicBezTo>
                      <a:cubicBezTo>
                        <a:pt x="608715" y="504633"/>
                        <a:pt x="628717" y="505585"/>
                        <a:pt x="647767" y="506538"/>
                      </a:cubicBezTo>
                      <a:cubicBezTo>
                        <a:pt x="667770" y="507490"/>
                        <a:pt x="686820" y="507490"/>
                        <a:pt x="706822" y="508443"/>
                      </a:cubicBezTo>
                      <a:lnTo>
                        <a:pt x="706822" y="508443"/>
                      </a:lnTo>
                      <a:cubicBezTo>
                        <a:pt x="725872" y="662748"/>
                        <a:pt x="747780" y="816100"/>
                        <a:pt x="771592" y="970406"/>
                      </a:cubicBezTo>
                      <a:cubicBezTo>
                        <a:pt x="755400" y="970406"/>
                        <a:pt x="739207" y="970406"/>
                        <a:pt x="722062" y="970406"/>
                      </a:cubicBezTo>
                      <a:close/>
                      <a:moveTo>
                        <a:pt x="1127827" y="949450"/>
                      </a:moveTo>
                      <a:cubicBezTo>
                        <a:pt x="1064962" y="959928"/>
                        <a:pt x="1001145" y="963738"/>
                        <a:pt x="937327" y="965643"/>
                      </a:cubicBezTo>
                      <a:cubicBezTo>
                        <a:pt x="902085" y="967548"/>
                        <a:pt x="866842" y="967548"/>
                        <a:pt x="831600" y="968500"/>
                      </a:cubicBezTo>
                      <a:cubicBezTo>
                        <a:pt x="807787" y="816100"/>
                        <a:pt x="786832" y="663700"/>
                        <a:pt x="767782" y="510348"/>
                      </a:cubicBezTo>
                      <a:cubicBezTo>
                        <a:pt x="815407" y="512253"/>
                        <a:pt x="863032" y="515110"/>
                        <a:pt x="911610" y="517968"/>
                      </a:cubicBezTo>
                      <a:cubicBezTo>
                        <a:pt x="985905" y="522730"/>
                        <a:pt x="1060200" y="528445"/>
                        <a:pt x="1134495" y="535113"/>
                      </a:cubicBezTo>
                      <a:cubicBezTo>
                        <a:pt x="1134495" y="674178"/>
                        <a:pt x="1132590" y="812291"/>
                        <a:pt x="1127827" y="949450"/>
                      </a:cubicBez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sp>
          <p:nvSpPr>
            <p:cNvPr id="21" name="TextBox 20">
              <a:extLst>
                <a:ext uri="{FF2B5EF4-FFF2-40B4-BE49-F238E27FC236}">
                  <a16:creationId xmlns:a16="http://schemas.microsoft.com/office/drawing/2014/main" id="{00C958F6-6C40-8D65-FB07-2DA831F6A8D3}"/>
                </a:ext>
              </a:extLst>
            </p:cNvPr>
            <p:cNvSpPr txBox="1"/>
            <p:nvPr/>
          </p:nvSpPr>
          <p:spPr>
            <a:xfrm>
              <a:off x="6037737" y="4234347"/>
              <a:ext cx="4899032" cy="1034293"/>
            </a:xfrm>
            <a:prstGeom prst="rect">
              <a:avLst/>
            </a:prstGeom>
            <a:noFill/>
          </p:spPr>
          <p:txBody>
            <a:bodyPr wrap="square" rtlCol="0">
              <a:spAutoFit/>
            </a:bodyPr>
            <a:lstStyle/>
            <a:p>
              <a:pPr marL="18415" marR="18415" lvl="0" indent="0" algn="ctr" defTabSz="914400" rtl="0" eaLnBrk="1" fontAlgn="auto" latinLnBrk="0" hangingPunct="1">
                <a:lnSpc>
                  <a:spcPct val="11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Các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tờ</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tiền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từ</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1 000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trở</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lên</a:t>
              </a:r>
              <a:endPar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28" name="Picture 4" descr="Tìm hiểu về hình ảnh tiền Việt Nam hiện nay - Tạ Đình Phong">
            <a:extLst>
              <a:ext uri="{FF2B5EF4-FFF2-40B4-BE49-F238E27FC236}">
                <a16:creationId xmlns:a16="http://schemas.microsoft.com/office/drawing/2014/main" id="{F22D3D09-670C-E3E2-91BB-E8EC54BECD9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3375" y="1913105"/>
            <a:ext cx="4058062" cy="368759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20k polymer seri 456789 , chất lượng... - Tài - Tiền May Mắn | Facebook">
            <a:extLst>
              <a:ext uri="{FF2B5EF4-FFF2-40B4-BE49-F238E27FC236}">
                <a16:creationId xmlns:a16="http://schemas.microsoft.com/office/drawing/2014/main" id="{128E504B-ED7D-51D8-1BE7-95747E74AA3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86288" y="1919288"/>
            <a:ext cx="3652837" cy="365283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50 000 Đồng - Vietnam – Numista">
            <a:extLst>
              <a:ext uri="{FF2B5EF4-FFF2-40B4-BE49-F238E27FC236}">
                <a16:creationId xmlns:a16="http://schemas.microsoft.com/office/drawing/2014/main" id="{E8A2AD0B-FDD8-89EB-5B89-CE8AA3EB85B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80639" y="2009775"/>
            <a:ext cx="3735161" cy="3486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6312317"/>
      </p:ext>
    </p:extLst>
  </p:cSld>
  <p:clrMapOvr>
    <a:masterClrMapping/>
  </p:clrMapOvr>
  <p:transition spd="med">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55000">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14:bounceEnd="55000">
                                          <p:cBhvr additive="base">
                                            <p:cTn id="7" dur="1000" fill="hold"/>
                                            <p:tgtEl>
                                              <p:spTgt spid="17"/>
                                            </p:tgtEl>
                                            <p:attrNameLst>
                                              <p:attrName>ppt_x</p:attrName>
                                            </p:attrNameLst>
                                          </p:cBhvr>
                                          <p:tavLst>
                                            <p:tav tm="0">
                                              <p:val>
                                                <p:strVal val="1+#ppt_w/2"/>
                                              </p:val>
                                            </p:tav>
                                            <p:tav tm="100000">
                                              <p:val>
                                                <p:strVal val="#ppt_x"/>
                                              </p:val>
                                            </p:tav>
                                          </p:tavLst>
                                        </p:anim>
                                        <p:anim calcmode="lin" valueType="num" p14:bounceEnd="55000">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fill="hold"/>
                                            <p:tgtEl>
                                              <p:spTgt spid="29"/>
                                            </p:tgtEl>
                                            <p:attrNameLst>
                                              <p:attrName>ppt_x</p:attrName>
                                            </p:attrNameLst>
                                          </p:cBhvr>
                                          <p:tavLst>
                                            <p:tav tm="0">
                                              <p:val>
                                                <p:strVal val="#ppt_x"/>
                                              </p:val>
                                            </p:tav>
                                            <p:tav tm="100000">
                                              <p:val>
                                                <p:strVal val="#ppt_x"/>
                                              </p:val>
                                            </p:tav>
                                          </p:tavLst>
                                        </p:anim>
                                        <p:anim calcmode="lin" valueType="num">
                                          <p:cBhvr additive="base">
                                            <p:cTn id="18" dur="500" fill="hold"/>
                                            <p:tgtEl>
                                              <p:spTgt spid="2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additive="base">
                                            <p:cTn id="21" dur="500" fill="hold"/>
                                            <p:tgtEl>
                                              <p:spTgt spid="30"/>
                                            </p:tgtEl>
                                            <p:attrNameLst>
                                              <p:attrName>ppt_x</p:attrName>
                                            </p:attrNameLst>
                                          </p:cBhvr>
                                          <p:tavLst>
                                            <p:tav tm="0">
                                              <p:val>
                                                <p:strVal val="#ppt_x"/>
                                              </p:val>
                                            </p:tav>
                                            <p:tav tm="100000">
                                              <p:val>
                                                <p:strVal val="#ppt_x"/>
                                              </p:val>
                                            </p:tav>
                                          </p:tavLst>
                                        </p:anim>
                                        <p:anim calcmode="lin" valueType="num">
                                          <p:cBhvr additive="base">
                                            <p:cTn id="2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1+#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fill="hold"/>
                                            <p:tgtEl>
                                              <p:spTgt spid="29"/>
                                            </p:tgtEl>
                                            <p:attrNameLst>
                                              <p:attrName>ppt_x</p:attrName>
                                            </p:attrNameLst>
                                          </p:cBhvr>
                                          <p:tavLst>
                                            <p:tav tm="0">
                                              <p:val>
                                                <p:strVal val="#ppt_x"/>
                                              </p:val>
                                            </p:tav>
                                            <p:tav tm="100000">
                                              <p:val>
                                                <p:strVal val="#ppt_x"/>
                                              </p:val>
                                            </p:tav>
                                          </p:tavLst>
                                        </p:anim>
                                        <p:anim calcmode="lin" valueType="num">
                                          <p:cBhvr additive="base">
                                            <p:cTn id="18" dur="500" fill="hold"/>
                                            <p:tgtEl>
                                              <p:spTgt spid="2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additive="base">
                                            <p:cTn id="21" dur="500" fill="hold"/>
                                            <p:tgtEl>
                                              <p:spTgt spid="30"/>
                                            </p:tgtEl>
                                            <p:attrNameLst>
                                              <p:attrName>ppt_x</p:attrName>
                                            </p:attrNameLst>
                                          </p:cBhvr>
                                          <p:tavLst>
                                            <p:tav tm="0">
                                              <p:val>
                                                <p:strVal val="#ppt_x"/>
                                              </p:val>
                                            </p:tav>
                                            <p:tav tm="100000">
                                              <p:val>
                                                <p:strVal val="#ppt_x"/>
                                              </p:val>
                                            </p:tav>
                                          </p:tavLst>
                                        </p:anim>
                                        <p:anim calcmode="lin" valueType="num">
                                          <p:cBhvr additive="base">
                                            <p:cTn id="2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770104">
            <a:off x="-3187881" y="3920819"/>
            <a:ext cx="5031524" cy="4528372"/>
          </a:xfrm>
          <a:prstGeom prst="rect">
            <a:avLst/>
          </a:prstGeom>
        </p:spPr>
      </p:pic>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446490">
            <a:off x="9286369" y="-1689745"/>
            <a:ext cx="4796894" cy="3213919"/>
          </a:xfrm>
          <a:prstGeom prst="rect">
            <a:avLst/>
          </a:prstGeom>
        </p:spPr>
      </p:pic>
      <p:pic>
        <p:nvPicPr>
          <p:cNvPr id="18" name="Picture 1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808928">
            <a:off x="9024546" y="-2604585"/>
            <a:ext cx="2315384" cy="3669917"/>
          </a:xfrm>
          <a:prstGeom prst="rect">
            <a:avLst/>
          </a:prstGeom>
        </p:spPr>
      </p:pic>
      <p:pic>
        <p:nvPicPr>
          <p:cNvPr id="19" name="Picture 1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808928">
            <a:off x="6528" y="3760190"/>
            <a:ext cx="1987872" cy="3150805"/>
          </a:xfrm>
          <a:prstGeom prst="rect">
            <a:avLst/>
          </a:prstGeom>
        </p:spPr>
      </p:pic>
      <p:grpSp>
        <p:nvGrpSpPr>
          <p:cNvPr id="3" name="Group 2">
            <a:extLst>
              <a:ext uri="{FF2B5EF4-FFF2-40B4-BE49-F238E27FC236}">
                <a16:creationId xmlns:a16="http://schemas.microsoft.com/office/drawing/2014/main" id="{F7B685AB-F2E0-AA07-393C-71A2595824E9}"/>
              </a:ext>
            </a:extLst>
          </p:cNvPr>
          <p:cNvGrpSpPr/>
          <p:nvPr/>
        </p:nvGrpSpPr>
        <p:grpSpPr>
          <a:xfrm>
            <a:off x="2847383" y="129438"/>
            <a:ext cx="6878233" cy="1385037"/>
            <a:chOff x="5625979" y="3429000"/>
            <a:chExt cx="5736545" cy="2134052"/>
          </a:xfrm>
        </p:grpSpPr>
        <p:grpSp>
          <p:nvGrpSpPr>
            <p:cNvPr id="4" name="Graphic 3">
              <a:extLst>
                <a:ext uri="{FF2B5EF4-FFF2-40B4-BE49-F238E27FC236}">
                  <a16:creationId xmlns:a16="http://schemas.microsoft.com/office/drawing/2014/main" id="{B6BDF28B-0E37-1A2E-D7A4-E0C002CA39C6}"/>
                </a:ext>
              </a:extLst>
            </p:cNvPr>
            <p:cNvGrpSpPr/>
            <p:nvPr/>
          </p:nvGrpSpPr>
          <p:grpSpPr>
            <a:xfrm>
              <a:off x="5625979" y="3429000"/>
              <a:ext cx="5736545" cy="2134052"/>
              <a:chOff x="3649055" y="2289634"/>
              <a:chExt cx="7931467" cy="3259717"/>
            </a:xfrm>
          </p:grpSpPr>
          <p:sp>
            <p:nvSpPr>
              <p:cNvPr id="6" name="Freeform: Shape 5">
                <a:extLst>
                  <a:ext uri="{FF2B5EF4-FFF2-40B4-BE49-F238E27FC236}">
                    <a16:creationId xmlns:a16="http://schemas.microsoft.com/office/drawing/2014/main" id="{7C3D8508-E267-C8B4-49C5-8D6BC78F2F85}"/>
                  </a:ext>
                </a:extLst>
              </p:cNvPr>
              <p:cNvSpPr/>
              <p:nvPr/>
            </p:nvSpPr>
            <p:spPr>
              <a:xfrm>
                <a:off x="3649055" y="3090493"/>
                <a:ext cx="7811452" cy="2212267"/>
              </a:xfrm>
              <a:custGeom>
                <a:avLst/>
                <a:gdLst>
                  <a:gd name="connsiteX0" fmla="*/ 7368540 w 7811452"/>
                  <a:gd name="connsiteY0" fmla="*/ 2864168 h 3306184"/>
                  <a:gd name="connsiteX1" fmla="*/ 7608570 w 7811452"/>
                  <a:gd name="connsiteY1" fmla="*/ 3051810 h 3306184"/>
                  <a:gd name="connsiteX2" fmla="*/ 315278 w 7811452"/>
                  <a:gd name="connsiteY2" fmla="*/ 3099435 h 3306184"/>
                  <a:gd name="connsiteX3" fmla="*/ 261938 w 7811452"/>
                  <a:gd name="connsiteY3" fmla="*/ 2593658 h 3306184"/>
                  <a:gd name="connsiteX4" fmla="*/ 120015 w 7811452"/>
                  <a:gd name="connsiteY4" fmla="*/ 2520315 h 3306184"/>
                  <a:gd name="connsiteX5" fmla="*/ 281940 w 7811452"/>
                  <a:gd name="connsiteY5" fmla="*/ 2227898 h 3306184"/>
                  <a:gd name="connsiteX6" fmla="*/ 52388 w 7811452"/>
                  <a:gd name="connsiteY6" fmla="*/ 2022158 h 3306184"/>
                  <a:gd name="connsiteX7" fmla="*/ 320040 w 7811452"/>
                  <a:gd name="connsiteY7" fmla="*/ 1744980 h 3306184"/>
                  <a:gd name="connsiteX8" fmla="*/ 230505 w 7811452"/>
                  <a:gd name="connsiteY8" fmla="*/ 975360 h 3306184"/>
                  <a:gd name="connsiteX9" fmla="*/ 140018 w 7811452"/>
                  <a:gd name="connsiteY9" fmla="*/ 929640 h 3306184"/>
                  <a:gd name="connsiteX10" fmla="*/ 280988 w 7811452"/>
                  <a:gd name="connsiteY10" fmla="*/ 720090 h 3306184"/>
                  <a:gd name="connsiteX11" fmla="*/ 0 w 7811452"/>
                  <a:gd name="connsiteY11" fmla="*/ 532448 h 3306184"/>
                  <a:gd name="connsiteX12" fmla="*/ 187643 w 7811452"/>
                  <a:gd name="connsiteY12" fmla="*/ 318135 h 3306184"/>
                  <a:gd name="connsiteX13" fmla="*/ 35243 w 7811452"/>
                  <a:gd name="connsiteY13" fmla="*/ 76200 h 3306184"/>
                  <a:gd name="connsiteX14" fmla="*/ 7439025 w 7811452"/>
                  <a:gd name="connsiteY14" fmla="*/ 0 h 3306184"/>
                  <a:gd name="connsiteX15" fmla="*/ 7167563 w 7811452"/>
                  <a:gd name="connsiteY15" fmla="*/ 337185 h 3306184"/>
                  <a:gd name="connsiteX16" fmla="*/ 7617143 w 7811452"/>
                  <a:gd name="connsiteY16" fmla="*/ 554355 h 3306184"/>
                  <a:gd name="connsiteX17" fmla="*/ 7167563 w 7811452"/>
                  <a:gd name="connsiteY17" fmla="*/ 630555 h 3306184"/>
                  <a:gd name="connsiteX18" fmla="*/ 7425690 w 7811452"/>
                  <a:gd name="connsiteY18" fmla="*/ 789623 h 3306184"/>
                  <a:gd name="connsiteX19" fmla="*/ 7450455 w 7811452"/>
                  <a:gd name="connsiteY19" fmla="*/ 2069783 h 3306184"/>
                  <a:gd name="connsiteX20" fmla="*/ 7610475 w 7811452"/>
                  <a:gd name="connsiteY20" fmla="*/ 2229803 h 3306184"/>
                  <a:gd name="connsiteX21" fmla="*/ 7454265 w 7811452"/>
                  <a:gd name="connsiteY21" fmla="*/ 2352675 h 3306184"/>
                  <a:gd name="connsiteX22" fmla="*/ 7811453 w 7811452"/>
                  <a:gd name="connsiteY22" fmla="*/ 2592705 h 3306184"/>
                  <a:gd name="connsiteX23" fmla="*/ 7368540 w 7811452"/>
                  <a:gd name="connsiteY23" fmla="*/ 2864168 h 330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6184">
                    <a:moveTo>
                      <a:pt x="7368540" y="2864168"/>
                    </a:moveTo>
                    <a:cubicBezTo>
                      <a:pt x="7452360" y="2939415"/>
                      <a:pt x="7524750" y="2976563"/>
                      <a:pt x="7608570" y="3051810"/>
                    </a:cubicBezTo>
                    <a:cubicBezTo>
                      <a:pt x="5187315" y="3376613"/>
                      <a:pt x="2741295" y="3388043"/>
                      <a:pt x="315278" y="3099435"/>
                    </a:cubicBezTo>
                    <a:cubicBezTo>
                      <a:pt x="307658" y="2932748"/>
                      <a:pt x="305753" y="2754630"/>
                      <a:pt x="261938" y="2593658"/>
                    </a:cubicBezTo>
                    <a:cubicBezTo>
                      <a:pt x="209550" y="2567940"/>
                      <a:pt x="172403" y="2546033"/>
                      <a:pt x="120015" y="2520315"/>
                    </a:cubicBezTo>
                    <a:cubicBezTo>
                      <a:pt x="178118" y="2420303"/>
                      <a:pt x="223838" y="2327910"/>
                      <a:pt x="281940" y="2227898"/>
                    </a:cubicBezTo>
                    <a:cubicBezTo>
                      <a:pt x="212408" y="2169795"/>
                      <a:pt x="121920" y="2081213"/>
                      <a:pt x="52388" y="2022158"/>
                    </a:cubicBezTo>
                    <a:cubicBezTo>
                      <a:pt x="135255" y="1945958"/>
                      <a:pt x="237173" y="1821180"/>
                      <a:pt x="320040" y="1744980"/>
                    </a:cubicBezTo>
                    <a:cubicBezTo>
                      <a:pt x="286703" y="1480185"/>
                      <a:pt x="263843" y="1239203"/>
                      <a:pt x="230505" y="975360"/>
                    </a:cubicBezTo>
                    <a:cubicBezTo>
                      <a:pt x="200025" y="957263"/>
                      <a:pt x="171450" y="947738"/>
                      <a:pt x="140018" y="929640"/>
                    </a:cubicBezTo>
                    <a:cubicBezTo>
                      <a:pt x="187643" y="868680"/>
                      <a:pt x="232410" y="782003"/>
                      <a:pt x="280988" y="720090"/>
                    </a:cubicBezTo>
                    <a:cubicBezTo>
                      <a:pt x="187643" y="672465"/>
                      <a:pt x="91440" y="579120"/>
                      <a:pt x="0" y="532448"/>
                    </a:cubicBezTo>
                    <a:cubicBezTo>
                      <a:pt x="61913" y="471488"/>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7"/>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6673" y="2667953"/>
                      <a:pt x="7514273" y="2788920"/>
                      <a:pt x="7368540" y="2864168"/>
                    </a:cubicBezTo>
                    <a:close/>
                  </a:path>
                </a:pathLst>
              </a:custGeom>
              <a:solidFill>
                <a:schemeClr val="accent4">
                  <a:lumMod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7" name="Freeform: Shape 6">
                <a:extLst>
                  <a:ext uri="{FF2B5EF4-FFF2-40B4-BE49-F238E27FC236}">
                    <a16:creationId xmlns:a16="http://schemas.microsoft.com/office/drawing/2014/main" id="{70E6EEFD-4CAD-EE41-D68A-E586C1456711}"/>
                  </a:ext>
                </a:extLst>
              </p:cNvPr>
              <p:cNvSpPr/>
              <p:nvPr/>
            </p:nvSpPr>
            <p:spPr>
              <a:xfrm>
                <a:off x="3743353" y="2777122"/>
                <a:ext cx="7811451" cy="2480804"/>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8" name="Freeform: Shape 7">
                <a:extLst>
                  <a:ext uri="{FF2B5EF4-FFF2-40B4-BE49-F238E27FC236}">
                    <a16:creationId xmlns:a16="http://schemas.microsoft.com/office/drawing/2014/main" id="{23569B5E-EB79-3DE1-2C77-28976ACF3B76}"/>
                  </a:ext>
                </a:extLst>
              </p:cNvPr>
              <p:cNvSpPr/>
              <p:nvPr/>
            </p:nvSpPr>
            <p:spPr>
              <a:xfrm>
                <a:off x="3720258" y="2754158"/>
                <a:ext cx="7860264" cy="279519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9" name="Graphic 3">
                <a:extLst>
                  <a:ext uri="{FF2B5EF4-FFF2-40B4-BE49-F238E27FC236}">
                    <a16:creationId xmlns:a16="http://schemas.microsoft.com/office/drawing/2014/main" id="{88902DCF-4256-3EDE-CF68-DB84517C54F5}"/>
                  </a:ext>
                </a:extLst>
              </p:cNvPr>
              <p:cNvGrpSpPr/>
              <p:nvPr/>
            </p:nvGrpSpPr>
            <p:grpSpPr>
              <a:xfrm>
                <a:off x="6960830" y="2289634"/>
                <a:ext cx="1188634" cy="1023983"/>
                <a:chOff x="6960830" y="2289634"/>
                <a:chExt cx="1188634" cy="1023983"/>
              </a:xfrm>
            </p:grpSpPr>
            <p:sp>
              <p:nvSpPr>
                <p:cNvPr id="10" name="Freeform: Shape 9">
                  <a:extLst>
                    <a:ext uri="{FF2B5EF4-FFF2-40B4-BE49-F238E27FC236}">
                      <a16:creationId xmlns:a16="http://schemas.microsoft.com/office/drawing/2014/main" id="{377E6D45-EE2F-CF96-8EBF-A80695871708}"/>
                    </a:ext>
                  </a:extLst>
                </p:cNvPr>
                <p:cNvSpPr/>
                <p:nvPr/>
              </p:nvSpPr>
              <p:spPr>
                <a:xfrm>
                  <a:off x="6961782" y="2753309"/>
                  <a:ext cx="1187682" cy="560308"/>
                </a:xfrm>
                <a:custGeom>
                  <a:avLst/>
                  <a:gdLst>
                    <a:gd name="connsiteX0" fmla="*/ 1177357 w 1187682"/>
                    <a:gd name="connsiteY0" fmla="*/ 34290 h 560308"/>
                    <a:gd name="connsiteX1" fmla="*/ 1090680 w 1187682"/>
                    <a:gd name="connsiteY1" fmla="*/ 19050 h 560308"/>
                    <a:gd name="connsiteX2" fmla="*/ 974475 w 1187682"/>
                    <a:gd name="connsiteY2" fmla="*/ 10477 h 560308"/>
                    <a:gd name="connsiteX3" fmla="*/ 932565 w 1187682"/>
                    <a:gd name="connsiteY3" fmla="*/ 7620 h 560308"/>
                    <a:gd name="connsiteX4" fmla="*/ 155325 w 1187682"/>
                    <a:gd name="connsiteY4" fmla="*/ 7620 h 560308"/>
                    <a:gd name="connsiteX5" fmla="*/ 155325 w 1187682"/>
                    <a:gd name="connsiteY5" fmla="*/ 0 h 560308"/>
                    <a:gd name="connsiteX6" fmla="*/ 47692 w 1187682"/>
                    <a:gd name="connsiteY6" fmla="*/ 6668 h 560308"/>
                    <a:gd name="connsiteX7" fmla="*/ 10545 w 1187682"/>
                    <a:gd name="connsiteY7" fmla="*/ 22860 h 560308"/>
                    <a:gd name="connsiteX8" fmla="*/ 3877 w 1187682"/>
                    <a:gd name="connsiteY8" fmla="*/ 115252 h 560308"/>
                    <a:gd name="connsiteX9" fmla="*/ 8640 w 1187682"/>
                    <a:gd name="connsiteY9" fmla="*/ 231458 h 560308"/>
                    <a:gd name="connsiteX10" fmla="*/ 18165 w 1187682"/>
                    <a:gd name="connsiteY10" fmla="*/ 469583 h 560308"/>
                    <a:gd name="connsiteX11" fmla="*/ 28642 w 1187682"/>
                    <a:gd name="connsiteY11" fmla="*/ 519112 h 560308"/>
                    <a:gd name="connsiteX12" fmla="*/ 84840 w 1187682"/>
                    <a:gd name="connsiteY12" fmla="*/ 541020 h 560308"/>
                    <a:gd name="connsiteX13" fmla="*/ 1122112 w 1187682"/>
                    <a:gd name="connsiteY13" fmla="*/ 541020 h 560308"/>
                    <a:gd name="connsiteX14" fmla="*/ 1166880 w 1187682"/>
                    <a:gd name="connsiteY14" fmla="*/ 525780 h 560308"/>
                    <a:gd name="connsiteX15" fmla="*/ 1177357 w 1187682"/>
                    <a:gd name="connsiteY15" fmla="*/ 475297 h 560308"/>
                    <a:gd name="connsiteX16" fmla="*/ 1184025 w 1187682"/>
                    <a:gd name="connsiteY16" fmla="*/ 138113 h 560308"/>
                    <a:gd name="connsiteX17" fmla="*/ 1186882 w 1187682"/>
                    <a:gd name="connsiteY17" fmla="*/ 57150 h 560308"/>
                    <a:gd name="connsiteX18" fmla="*/ 1177357 w 1187682"/>
                    <a:gd name="connsiteY18" fmla="*/ 34290 h 56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87682" h="560308">
                      <a:moveTo>
                        <a:pt x="1177357" y="34290"/>
                      </a:moveTo>
                      <a:cubicBezTo>
                        <a:pt x="1162117" y="15240"/>
                        <a:pt x="1112587" y="20002"/>
                        <a:pt x="1090680" y="19050"/>
                      </a:cubicBezTo>
                      <a:cubicBezTo>
                        <a:pt x="1051627" y="16193"/>
                        <a:pt x="1013527" y="13335"/>
                        <a:pt x="974475" y="10477"/>
                      </a:cubicBezTo>
                      <a:cubicBezTo>
                        <a:pt x="960187" y="9525"/>
                        <a:pt x="946852" y="8572"/>
                        <a:pt x="932565" y="7620"/>
                      </a:cubicBezTo>
                      <a:lnTo>
                        <a:pt x="155325" y="7620"/>
                      </a:lnTo>
                      <a:lnTo>
                        <a:pt x="155325" y="0"/>
                      </a:lnTo>
                      <a:cubicBezTo>
                        <a:pt x="119130" y="1905"/>
                        <a:pt x="83887" y="4763"/>
                        <a:pt x="47692" y="6668"/>
                      </a:cubicBezTo>
                      <a:cubicBezTo>
                        <a:pt x="33405" y="7620"/>
                        <a:pt x="19117" y="11430"/>
                        <a:pt x="10545" y="22860"/>
                      </a:cubicBezTo>
                      <a:cubicBezTo>
                        <a:pt x="-7553" y="45720"/>
                        <a:pt x="2925" y="88582"/>
                        <a:pt x="3877" y="115252"/>
                      </a:cubicBezTo>
                      <a:cubicBezTo>
                        <a:pt x="5782" y="154305"/>
                        <a:pt x="6735" y="193358"/>
                        <a:pt x="8640" y="231458"/>
                      </a:cubicBezTo>
                      <a:cubicBezTo>
                        <a:pt x="11497" y="311468"/>
                        <a:pt x="14355" y="390525"/>
                        <a:pt x="18165" y="469583"/>
                      </a:cubicBezTo>
                      <a:cubicBezTo>
                        <a:pt x="19117" y="486728"/>
                        <a:pt x="20070" y="504825"/>
                        <a:pt x="28642" y="519112"/>
                      </a:cubicBezTo>
                      <a:cubicBezTo>
                        <a:pt x="40072" y="538162"/>
                        <a:pt x="64837" y="540068"/>
                        <a:pt x="84840" y="541020"/>
                      </a:cubicBezTo>
                      <a:cubicBezTo>
                        <a:pt x="429645" y="566737"/>
                        <a:pt x="776355" y="566737"/>
                        <a:pt x="1122112" y="541020"/>
                      </a:cubicBezTo>
                      <a:cubicBezTo>
                        <a:pt x="1136400" y="540068"/>
                        <a:pt x="1156402" y="538162"/>
                        <a:pt x="1166880" y="525780"/>
                      </a:cubicBezTo>
                      <a:cubicBezTo>
                        <a:pt x="1178310" y="513397"/>
                        <a:pt x="1176405" y="491490"/>
                        <a:pt x="1177357" y="475297"/>
                      </a:cubicBezTo>
                      <a:cubicBezTo>
                        <a:pt x="1180215" y="362903"/>
                        <a:pt x="1184025" y="250508"/>
                        <a:pt x="1184025" y="138113"/>
                      </a:cubicBezTo>
                      <a:cubicBezTo>
                        <a:pt x="1184025" y="120015"/>
                        <a:pt x="1189740" y="83820"/>
                        <a:pt x="1186882" y="57150"/>
                      </a:cubicBezTo>
                      <a:cubicBezTo>
                        <a:pt x="1184977" y="48577"/>
                        <a:pt x="1182120" y="40005"/>
                        <a:pt x="1177357" y="34290"/>
                      </a:cubicBezTo>
                      <a:close/>
                    </a:path>
                  </a:pathLst>
                </a:custGeom>
                <a:solidFill>
                  <a:srgbClr val="F8919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1" name="Freeform: Shape 10">
                  <a:extLst>
                    <a:ext uri="{FF2B5EF4-FFF2-40B4-BE49-F238E27FC236}">
                      <a16:creationId xmlns:a16="http://schemas.microsoft.com/office/drawing/2014/main" id="{D77E9B6C-3BDB-FEAF-E291-019828688200}"/>
                    </a:ext>
                  </a:extLst>
                </p:cNvPr>
                <p:cNvSpPr/>
                <p:nvPr/>
              </p:nvSpPr>
              <p:spPr>
                <a:xfrm>
                  <a:off x="6960830" y="2289634"/>
                  <a:ext cx="1187682" cy="1023983"/>
                </a:xfrm>
                <a:custGeom>
                  <a:avLst/>
                  <a:gdLst>
                    <a:gd name="connsiteX0" fmla="*/ 1186882 w 1187682"/>
                    <a:gd name="connsiteY0" fmla="*/ 521778 h 1023983"/>
                    <a:gd name="connsiteX1" fmla="*/ 1179262 w 1187682"/>
                    <a:gd name="connsiteY1" fmla="*/ 497013 h 1023983"/>
                    <a:gd name="connsiteX2" fmla="*/ 1092585 w 1187682"/>
                    <a:gd name="connsiteY2" fmla="*/ 481773 h 1023983"/>
                    <a:gd name="connsiteX3" fmla="*/ 976380 w 1187682"/>
                    <a:gd name="connsiteY3" fmla="*/ 473200 h 1023983"/>
                    <a:gd name="connsiteX4" fmla="*/ 761115 w 1187682"/>
                    <a:gd name="connsiteY4" fmla="*/ 460818 h 1023983"/>
                    <a:gd name="connsiteX5" fmla="*/ 745875 w 1187682"/>
                    <a:gd name="connsiteY5" fmla="*/ 335088 h 1023983"/>
                    <a:gd name="connsiteX6" fmla="*/ 802072 w 1187682"/>
                    <a:gd name="connsiteY6" fmla="*/ 169353 h 1023983"/>
                    <a:gd name="connsiteX7" fmla="*/ 750637 w 1187682"/>
                    <a:gd name="connsiteY7" fmla="*/ 35050 h 1023983"/>
                    <a:gd name="connsiteX8" fmla="*/ 604905 w 1187682"/>
                    <a:gd name="connsiteY8" fmla="*/ 12190 h 1023983"/>
                    <a:gd name="connsiteX9" fmla="*/ 601095 w 1187682"/>
                    <a:gd name="connsiteY9" fmla="*/ 14095 h 1023983"/>
                    <a:gd name="connsiteX10" fmla="*/ 485842 w 1187682"/>
                    <a:gd name="connsiteY10" fmla="*/ 12190 h 1023983"/>
                    <a:gd name="connsiteX11" fmla="*/ 389640 w 1187682"/>
                    <a:gd name="connsiteY11" fmla="*/ 134110 h 1023983"/>
                    <a:gd name="connsiteX12" fmla="*/ 411547 w 1187682"/>
                    <a:gd name="connsiteY12" fmla="*/ 328420 h 1023983"/>
                    <a:gd name="connsiteX13" fmla="*/ 411547 w 1187682"/>
                    <a:gd name="connsiteY13" fmla="*/ 328420 h 1023983"/>
                    <a:gd name="connsiteX14" fmla="*/ 381067 w 1187682"/>
                    <a:gd name="connsiteY14" fmla="*/ 454150 h 1023983"/>
                    <a:gd name="connsiteX15" fmla="*/ 282960 w 1187682"/>
                    <a:gd name="connsiteY15" fmla="*/ 457008 h 1023983"/>
                    <a:gd name="connsiteX16" fmla="*/ 47692 w 1187682"/>
                    <a:gd name="connsiteY16" fmla="*/ 470343 h 1023983"/>
                    <a:gd name="connsiteX17" fmla="*/ 10545 w 1187682"/>
                    <a:gd name="connsiteY17" fmla="*/ 486535 h 1023983"/>
                    <a:gd name="connsiteX18" fmla="*/ 3877 w 1187682"/>
                    <a:gd name="connsiteY18" fmla="*/ 578928 h 1023983"/>
                    <a:gd name="connsiteX19" fmla="*/ 8640 w 1187682"/>
                    <a:gd name="connsiteY19" fmla="*/ 695133 h 1023983"/>
                    <a:gd name="connsiteX20" fmla="*/ 18165 w 1187682"/>
                    <a:gd name="connsiteY20" fmla="*/ 933258 h 1023983"/>
                    <a:gd name="connsiteX21" fmla="*/ 28642 w 1187682"/>
                    <a:gd name="connsiteY21" fmla="*/ 982788 h 1023983"/>
                    <a:gd name="connsiteX22" fmla="*/ 84840 w 1187682"/>
                    <a:gd name="connsiteY22" fmla="*/ 1004695 h 1023983"/>
                    <a:gd name="connsiteX23" fmla="*/ 1122112 w 1187682"/>
                    <a:gd name="connsiteY23" fmla="*/ 1004695 h 1023983"/>
                    <a:gd name="connsiteX24" fmla="*/ 1166880 w 1187682"/>
                    <a:gd name="connsiteY24" fmla="*/ 989456 h 1023983"/>
                    <a:gd name="connsiteX25" fmla="*/ 1177357 w 1187682"/>
                    <a:gd name="connsiteY25" fmla="*/ 938973 h 1023983"/>
                    <a:gd name="connsiteX26" fmla="*/ 1184025 w 1187682"/>
                    <a:gd name="connsiteY26" fmla="*/ 601788 h 1023983"/>
                    <a:gd name="connsiteX27" fmla="*/ 1186882 w 1187682"/>
                    <a:gd name="connsiteY27" fmla="*/ 521778 h 1023983"/>
                    <a:gd name="connsiteX28" fmla="*/ 653482 w 1187682"/>
                    <a:gd name="connsiteY28" fmla="*/ 59815 h 1023983"/>
                    <a:gd name="connsiteX29" fmla="*/ 704917 w 1187682"/>
                    <a:gd name="connsiteY29" fmla="*/ 73150 h 1023983"/>
                    <a:gd name="connsiteX30" fmla="*/ 743970 w 1187682"/>
                    <a:gd name="connsiteY30" fmla="*/ 162685 h 1023983"/>
                    <a:gd name="connsiteX31" fmla="*/ 692535 w 1187682"/>
                    <a:gd name="connsiteY31" fmla="*/ 311275 h 1023983"/>
                    <a:gd name="connsiteX32" fmla="*/ 688725 w 1187682"/>
                    <a:gd name="connsiteY32" fmla="*/ 325563 h 1023983"/>
                    <a:gd name="connsiteX33" fmla="*/ 687772 w 1187682"/>
                    <a:gd name="connsiteY33" fmla="*/ 334135 h 1023983"/>
                    <a:gd name="connsiteX34" fmla="*/ 702060 w 1187682"/>
                    <a:gd name="connsiteY34" fmla="*/ 457960 h 1023983"/>
                    <a:gd name="connsiteX35" fmla="*/ 702060 w 1187682"/>
                    <a:gd name="connsiteY35" fmla="*/ 457960 h 1023983"/>
                    <a:gd name="connsiteX36" fmla="*/ 643005 w 1187682"/>
                    <a:gd name="connsiteY36" fmla="*/ 456055 h 1023983"/>
                    <a:gd name="connsiteX37" fmla="*/ 628717 w 1187682"/>
                    <a:gd name="connsiteY37" fmla="*/ 335088 h 1023983"/>
                    <a:gd name="connsiteX38" fmla="*/ 684915 w 1187682"/>
                    <a:gd name="connsiteY38" fmla="*/ 169353 h 1023983"/>
                    <a:gd name="connsiteX39" fmla="*/ 653482 w 1187682"/>
                    <a:gd name="connsiteY39" fmla="*/ 59815 h 1023983"/>
                    <a:gd name="connsiteX40" fmla="*/ 562995 w 1187682"/>
                    <a:gd name="connsiteY40" fmla="*/ 177925 h 1023983"/>
                    <a:gd name="connsiteX41" fmla="*/ 600142 w 1187682"/>
                    <a:gd name="connsiteY41" fmla="*/ 86485 h 1023983"/>
                    <a:gd name="connsiteX42" fmla="*/ 625860 w 1187682"/>
                    <a:gd name="connsiteY42" fmla="*/ 163638 h 1023983"/>
                    <a:gd name="connsiteX43" fmla="*/ 582997 w 1187682"/>
                    <a:gd name="connsiteY43" fmla="*/ 295083 h 1023983"/>
                    <a:gd name="connsiteX44" fmla="*/ 562995 w 1187682"/>
                    <a:gd name="connsiteY44" fmla="*/ 177925 h 1023983"/>
                    <a:gd name="connsiteX45" fmla="*/ 576330 w 1187682"/>
                    <a:gd name="connsiteY45" fmla="*/ 397000 h 1023983"/>
                    <a:gd name="connsiteX46" fmla="*/ 582997 w 1187682"/>
                    <a:gd name="connsiteY46" fmla="*/ 455103 h 1023983"/>
                    <a:gd name="connsiteX47" fmla="*/ 562995 w 1187682"/>
                    <a:gd name="connsiteY47" fmla="*/ 455103 h 1023983"/>
                    <a:gd name="connsiteX48" fmla="*/ 562995 w 1187682"/>
                    <a:gd name="connsiteY48" fmla="*/ 455103 h 1023983"/>
                    <a:gd name="connsiteX49" fmla="*/ 576330 w 1187682"/>
                    <a:gd name="connsiteY49" fmla="*/ 397000 h 1023983"/>
                    <a:gd name="connsiteX50" fmla="*/ 473460 w 1187682"/>
                    <a:gd name="connsiteY50" fmla="*/ 320800 h 1023983"/>
                    <a:gd name="connsiteX51" fmla="*/ 443932 w 1187682"/>
                    <a:gd name="connsiteY51" fmla="*/ 177925 h 1023983"/>
                    <a:gd name="connsiteX52" fmla="*/ 492510 w 1187682"/>
                    <a:gd name="connsiteY52" fmla="*/ 76008 h 1023983"/>
                    <a:gd name="connsiteX53" fmla="*/ 544897 w 1187682"/>
                    <a:gd name="connsiteY53" fmla="*/ 58863 h 1023983"/>
                    <a:gd name="connsiteX54" fmla="*/ 544897 w 1187682"/>
                    <a:gd name="connsiteY54" fmla="*/ 58863 h 1023983"/>
                    <a:gd name="connsiteX55" fmla="*/ 508702 w 1187682"/>
                    <a:gd name="connsiteY55" fmla="*/ 134110 h 1023983"/>
                    <a:gd name="connsiteX56" fmla="*/ 530610 w 1187682"/>
                    <a:gd name="connsiteY56" fmla="*/ 328420 h 1023983"/>
                    <a:gd name="connsiteX57" fmla="*/ 530610 w 1187682"/>
                    <a:gd name="connsiteY57" fmla="*/ 328420 h 1023983"/>
                    <a:gd name="connsiteX58" fmla="*/ 500130 w 1187682"/>
                    <a:gd name="connsiteY58" fmla="*/ 454150 h 1023983"/>
                    <a:gd name="connsiteX59" fmla="*/ 442980 w 1187682"/>
                    <a:gd name="connsiteY59" fmla="*/ 454150 h 1023983"/>
                    <a:gd name="connsiteX60" fmla="*/ 468697 w 1187682"/>
                    <a:gd name="connsiteY60" fmla="*/ 344613 h 1023983"/>
                    <a:gd name="connsiteX61" fmla="*/ 468697 w 1187682"/>
                    <a:gd name="connsiteY61" fmla="*/ 343660 h 1023983"/>
                    <a:gd name="connsiteX62" fmla="*/ 473460 w 1187682"/>
                    <a:gd name="connsiteY62" fmla="*/ 320800 h 1023983"/>
                    <a:gd name="connsiteX63" fmla="*/ 321060 w 1187682"/>
                    <a:gd name="connsiteY63" fmla="*/ 968500 h 1023983"/>
                    <a:gd name="connsiteX64" fmla="*/ 295342 w 1187682"/>
                    <a:gd name="connsiteY64" fmla="*/ 967548 h 1023983"/>
                    <a:gd name="connsiteX65" fmla="*/ 260100 w 1187682"/>
                    <a:gd name="connsiteY65" fmla="*/ 965643 h 1023983"/>
                    <a:gd name="connsiteX66" fmla="*/ 70552 w 1187682"/>
                    <a:gd name="connsiteY66" fmla="*/ 952308 h 1023983"/>
                    <a:gd name="connsiteX67" fmla="*/ 54360 w 1187682"/>
                    <a:gd name="connsiteY67" fmla="*/ 519873 h 1023983"/>
                    <a:gd name="connsiteX68" fmla="*/ 369637 w 1187682"/>
                    <a:gd name="connsiteY68" fmla="*/ 504633 h 1023983"/>
                    <a:gd name="connsiteX69" fmla="*/ 430597 w 1187682"/>
                    <a:gd name="connsiteY69" fmla="*/ 503680 h 1023983"/>
                    <a:gd name="connsiteX70" fmla="*/ 487747 w 1187682"/>
                    <a:gd name="connsiteY70" fmla="*/ 503680 h 1023983"/>
                    <a:gd name="connsiteX71" fmla="*/ 376305 w 1187682"/>
                    <a:gd name="connsiteY71" fmla="*/ 969453 h 1023983"/>
                    <a:gd name="connsiteX72" fmla="*/ 321060 w 1187682"/>
                    <a:gd name="connsiteY72" fmla="*/ 968500 h 1023983"/>
                    <a:gd name="connsiteX73" fmla="*/ 722062 w 1187682"/>
                    <a:gd name="connsiteY73" fmla="*/ 970406 h 1023983"/>
                    <a:gd name="connsiteX74" fmla="*/ 713490 w 1187682"/>
                    <a:gd name="connsiteY74" fmla="*/ 970406 h 1023983"/>
                    <a:gd name="connsiteX75" fmla="*/ 654435 w 1187682"/>
                    <a:gd name="connsiteY75" fmla="*/ 970406 h 1023983"/>
                    <a:gd name="connsiteX76" fmla="*/ 439170 w 1187682"/>
                    <a:gd name="connsiteY76" fmla="*/ 970406 h 1023983"/>
                    <a:gd name="connsiteX77" fmla="*/ 550612 w 1187682"/>
                    <a:gd name="connsiteY77" fmla="*/ 504633 h 1023983"/>
                    <a:gd name="connsiteX78" fmla="*/ 588712 w 1187682"/>
                    <a:gd name="connsiteY78" fmla="*/ 504633 h 1023983"/>
                    <a:gd name="connsiteX79" fmla="*/ 647767 w 1187682"/>
                    <a:gd name="connsiteY79" fmla="*/ 506538 h 1023983"/>
                    <a:gd name="connsiteX80" fmla="*/ 706822 w 1187682"/>
                    <a:gd name="connsiteY80" fmla="*/ 508443 h 1023983"/>
                    <a:gd name="connsiteX81" fmla="*/ 706822 w 1187682"/>
                    <a:gd name="connsiteY81" fmla="*/ 508443 h 1023983"/>
                    <a:gd name="connsiteX82" fmla="*/ 771592 w 1187682"/>
                    <a:gd name="connsiteY82" fmla="*/ 970406 h 1023983"/>
                    <a:gd name="connsiteX83" fmla="*/ 722062 w 1187682"/>
                    <a:gd name="connsiteY83" fmla="*/ 970406 h 1023983"/>
                    <a:gd name="connsiteX84" fmla="*/ 1127827 w 1187682"/>
                    <a:gd name="connsiteY84" fmla="*/ 949450 h 1023983"/>
                    <a:gd name="connsiteX85" fmla="*/ 937327 w 1187682"/>
                    <a:gd name="connsiteY85" fmla="*/ 965643 h 1023983"/>
                    <a:gd name="connsiteX86" fmla="*/ 831600 w 1187682"/>
                    <a:gd name="connsiteY86" fmla="*/ 968500 h 1023983"/>
                    <a:gd name="connsiteX87" fmla="*/ 767782 w 1187682"/>
                    <a:gd name="connsiteY87" fmla="*/ 510348 h 1023983"/>
                    <a:gd name="connsiteX88" fmla="*/ 911610 w 1187682"/>
                    <a:gd name="connsiteY88" fmla="*/ 517968 h 1023983"/>
                    <a:gd name="connsiteX89" fmla="*/ 1134495 w 1187682"/>
                    <a:gd name="connsiteY89" fmla="*/ 535113 h 1023983"/>
                    <a:gd name="connsiteX90" fmla="*/ 1127827 w 1187682"/>
                    <a:gd name="connsiteY90" fmla="*/ 949450 h 102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187682" h="1023983">
                      <a:moveTo>
                        <a:pt x="1186882" y="521778"/>
                      </a:moveTo>
                      <a:cubicBezTo>
                        <a:pt x="1185930" y="511300"/>
                        <a:pt x="1183072" y="502728"/>
                        <a:pt x="1179262" y="497013"/>
                      </a:cubicBezTo>
                      <a:cubicBezTo>
                        <a:pt x="1164022" y="477963"/>
                        <a:pt x="1114492" y="482725"/>
                        <a:pt x="1092585" y="481773"/>
                      </a:cubicBezTo>
                      <a:cubicBezTo>
                        <a:pt x="1053532" y="478915"/>
                        <a:pt x="1015432" y="476058"/>
                        <a:pt x="976380" y="473200"/>
                      </a:cubicBezTo>
                      <a:cubicBezTo>
                        <a:pt x="904942" y="468438"/>
                        <a:pt x="832552" y="463675"/>
                        <a:pt x="761115" y="460818"/>
                      </a:cubicBezTo>
                      <a:cubicBezTo>
                        <a:pt x="756352" y="418908"/>
                        <a:pt x="750637" y="376998"/>
                        <a:pt x="745875" y="335088"/>
                      </a:cubicBezTo>
                      <a:cubicBezTo>
                        <a:pt x="773497" y="283653"/>
                        <a:pt x="799215" y="229360"/>
                        <a:pt x="802072" y="169353"/>
                      </a:cubicBezTo>
                      <a:cubicBezTo>
                        <a:pt x="803977" y="120775"/>
                        <a:pt x="785880" y="68388"/>
                        <a:pt x="750637" y="35050"/>
                      </a:cubicBezTo>
                      <a:cubicBezTo>
                        <a:pt x="710632" y="-2097"/>
                        <a:pt x="654435" y="-9717"/>
                        <a:pt x="604905" y="12190"/>
                      </a:cubicBezTo>
                      <a:cubicBezTo>
                        <a:pt x="603952" y="12190"/>
                        <a:pt x="603000" y="13143"/>
                        <a:pt x="601095" y="14095"/>
                      </a:cubicBezTo>
                      <a:cubicBezTo>
                        <a:pt x="565852" y="-4002"/>
                        <a:pt x="523942" y="-4002"/>
                        <a:pt x="485842" y="12190"/>
                      </a:cubicBezTo>
                      <a:cubicBezTo>
                        <a:pt x="435360" y="34098"/>
                        <a:pt x="402022" y="81723"/>
                        <a:pt x="389640" y="134110"/>
                      </a:cubicBezTo>
                      <a:cubicBezTo>
                        <a:pt x="374400" y="199833"/>
                        <a:pt x="390592" y="265555"/>
                        <a:pt x="411547" y="328420"/>
                      </a:cubicBezTo>
                      <a:cubicBezTo>
                        <a:pt x="411547" y="328420"/>
                        <a:pt x="411547" y="328420"/>
                        <a:pt x="411547" y="328420"/>
                      </a:cubicBezTo>
                      <a:cubicBezTo>
                        <a:pt x="401070" y="370330"/>
                        <a:pt x="391545" y="412240"/>
                        <a:pt x="381067" y="454150"/>
                      </a:cubicBezTo>
                      <a:cubicBezTo>
                        <a:pt x="348682" y="455103"/>
                        <a:pt x="315345" y="455103"/>
                        <a:pt x="282960" y="457008"/>
                      </a:cubicBezTo>
                      <a:cubicBezTo>
                        <a:pt x="204855" y="459865"/>
                        <a:pt x="125797" y="465580"/>
                        <a:pt x="47692" y="470343"/>
                      </a:cubicBezTo>
                      <a:cubicBezTo>
                        <a:pt x="33405" y="471295"/>
                        <a:pt x="19117" y="475105"/>
                        <a:pt x="10545" y="486535"/>
                      </a:cubicBezTo>
                      <a:cubicBezTo>
                        <a:pt x="-7553" y="509395"/>
                        <a:pt x="2925" y="552258"/>
                        <a:pt x="3877" y="578928"/>
                      </a:cubicBezTo>
                      <a:cubicBezTo>
                        <a:pt x="5782" y="617981"/>
                        <a:pt x="6735" y="657033"/>
                        <a:pt x="8640" y="695133"/>
                      </a:cubicBezTo>
                      <a:cubicBezTo>
                        <a:pt x="11497" y="775143"/>
                        <a:pt x="14355" y="854200"/>
                        <a:pt x="18165" y="933258"/>
                      </a:cubicBezTo>
                      <a:cubicBezTo>
                        <a:pt x="19117" y="950403"/>
                        <a:pt x="20070" y="968500"/>
                        <a:pt x="28642" y="982788"/>
                      </a:cubicBezTo>
                      <a:cubicBezTo>
                        <a:pt x="40072" y="1001838"/>
                        <a:pt x="64837" y="1003743"/>
                        <a:pt x="84840" y="1004695"/>
                      </a:cubicBezTo>
                      <a:cubicBezTo>
                        <a:pt x="429645" y="1030413"/>
                        <a:pt x="776355" y="1030413"/>
                        <a:pt x="1122112" y="1004695"/>
                      </a:cubicBezTo>
                      <a:cubicBezTo>
                        <a:pt x="1136400" y="1003743"/>
                        <a:pt x="1156402" y="1001838"/>
                        <a:pt x="1166880" y="989456"/>
                      </a:cubicBezTo>
                      <a:cubicBezTo>
                        <a:pt x="1178310" y="977073"/>
                        <a:pt x="1176405" y="955166"/>
                        <a:pt x="1177357" y="938973"/>
                      </a:cubicBezTo>
                      <a:cubicBezTo>
                        <a:pt x="1180215" y="826578"/>
                        <a:pt x="1184025" y="714183"/>
                        <a:pt x="1184025" y="601788"/>
                      </a:cubicBezTo>
                      <a:cubicBezTo>
                        <a:pt x="1184025" y="585595"/>
                        <a:pt x="1189740" y="548448"/>
                        <a:pt x="1186882" y="521778"/>
                      </a:cubicBezTo>
                      <a:close/>
                      <a:moveTo>
                        <a:pt x="653482" y="59815"/>
                      </a:moveTo>
                      <a:cubicBezTo>
                        <a:pt x="671580" y="57910"/>
                        <a:pt x="689677" y="61720"/>
                        <a:pt x="704917" y="73150"/>
                      </a:cubicBezTo>
                      <a:cubicBezTo>
                        <a:pt x="731587" y="94105"/>
                        <a:pt x="743970" y="130300"/>
                        <a:pt x="743970" y="162685"/>
                      </a:cubicBezTo>
                      <a:cubicBezTo>
                        <a:pt x="743970" y="216025"/>
                        <a:pt x="717300" y="265555"/>
                        <a:pt x="692535" y="311275"/>
                      </a:cubicBezTo>
                      <a:cubicBezTo>
                        <a:pt x="689677" y="316038"/>
                        <a:pt x="688725" y="320800"/>
                        <a:pt x="688725" y="325563"/>
                      </a:cubicBezTo>
                      <a:cubicBezTo>
                        <a:pt x="687772" y="328420"/>
                        <a:pt x="687772" y="331278"/>
                        <a:pt x="687772" y="334135"/>
                      </a:cubicBezTo>
                      <a:cubicBezTo>
                        <a:pt x="692535" y="375093"/>
                        <a:pt x="697297" y="416050"/>
                        <a:pt x="702060" y="457960"/>
                      </a:cubicBezTo>
                      <a:cubicBezTo>
                        <a:pt x="702060" y="457960"/>
                        <a:pt x="702060" y="457960"/>
                        <a:pt x="702060" y="457960"/>
                      </a:cubicBezTo>
                      <a:cubicBezTo>
                        <a:pt x="682057" y="457008"/>
                        <a:pt x="663007" y="456055"/>
                        <a:pt x="643005" y="456055"/>
                      </a:cubicBezTo>
                      <a:cubicBezTo>
                        <a:pt x="638242" y="416050"/>
                        <a:pt x="633480" y="375093"/>
                        <a:pt x="628717" y="335088"/>
                      </a:cubicBezTo>
                      <a:cubicBezTo>
                        <a:pt x="656340" y="283653"/>
                        <a:pt x="682057" y="229360"/>
                        <a:pt x="684915" y="169353"/>
                      </a:cubicBezTo>
                      <a:cubicBezTo>
                        <a:pt x="685867" y="131253"/>
                        <a:pt x="675390" y="91248"/>
                        <a:pt x="653482" y="59815"/>
                      </a:cubicBezTo>
                      <a:close/>
                      <a:moveTo>
                        <a:pt x="562995" y="177925"/>
                      </a:moveTo>
                      <a:cubicBezTo>
                        <a:pt x="564900" y="144588"/>
                        <a:pt x="576330" y="109345"/>
                        <a:pt x="600142" y="86485"/>
                      </a:cubicBezTo>
                      <a:cubicBezTo>
                        <a:pt x="617287" y="107440"/>
                        <a:pt x="625860" y="136968"/>
                        <a:pt x="625860" y="163638"/>
                      </a:cubicBezTo>
                      <a:cubicBezTo>
                        <a:pt x="625860" y="210310"/>
                        <a:pt x="604905" y="254125"/>
                        <a:pt x="582997" y="295083"/>
                      </a:cubicBezTo>
                      <a:cubicBezTo>
                        <a:pt x="570615" y="256983"/>
                        <a:pt x="560137" y="217930"/>
                        <a:pt x="562995" y="177925"/>
                      </a:cubicBezTo>
                      <a:close/>
                      <a:moveTo>
                        <a:pt x="576330" y="397000"/>
                      </a:moveTo>
                      <a:cubicBezTo>
                        <a:pt x="578235" y="416050"/>
                        <a:pt x="581092" y="435100"/>
                        <a:pt x="582997" y="455103"/>
                      </a:cubicBezTo>
                      <a:cubicBezTo>
                        <a:pt x="576330" y="455103"/>
                        <a:pt x="569662" y="455103"/>
                        <a:pt x="562995" y="455103"/>
                      </a:cubicBezTo>
                      <a:lnTo>
                        <a:pt x="562995" y="455103"/>
                      </a:lnTo>
                      <a:cubicBezTo>
                        <a:pt x="566805" y="435100"/>
                        <a:pt x="571567" y="416050"/>
                        <a:pt x="576330" y="397000"/>
                      </a:cubicBezTo>
                      <a:close/>
                      <a:moveTo>
                        <a:pt x="473460" y="320800"/>
                      </a:moveTo>
                      <a:cubicBezTo>
                        <a:pt x="457267" y="275080"/>
                        <a:pt x="442027" y="226503"/>
                        <a:pt x="443932" y="177925"/>
                      </a:cubicBezTo>
                      <a:cubicBezTo>
                        <a:pt x="445837" y="139825"/>
                        <a:pt x="460125" y="98868"/>
                        <a:pt x="492510" y="76008"/>
                      </a:cubicBezTo>
                      <a:cubicBezTo>
                        <a:pt x="507750" y="65530"/>
                        <a:pt x="526800" y="58863"/>
                        <a:pt x="544897" y="58863"/>
                      </a:cubicBezTo>
                      <a:cubicBezTo>
                        <a:pt x="544897" y="58863"/>
                        <a:pt x="544897" y="58863"/>
                        <a:pt x="544897" y="58863"/>
                      </a:cubicBezTo>
                      <a:cubicBezTo>
                        <a:pt x="527752" y="80770"/>
                        <a:pt x="515370" y="106488"/>
                        <a:pt x="508702" y="134110"/>
                      </a:cubicBezTo>
                      <a:cubicBezTo>
                        <a:pt x="493462" y="199833"/>
                        <a:pt x="509655" y="265555"/>
                        <a:pt x="530610" y="328420"/>
                      </a:cubicBezTo>
                      <a:cubicBezTo>
                        <a:pt x="530610" y="328420"/>
                        <a:pt x="530610" y="328420"/>
                        <a:pt x="530610" y="328420"/>
                      </a:cubicBezTo>
                      <a:cubicBezTo>
                        <a:pt x="520132" y="370330"/>
                        <a:pt x="510607" y="412240"/>
                        <a:pt x="500130" y="454150"/>
                      </a:cubicBezTo>
                      <a:cubicBezTo>
                        <a:pt x="481080" y="454150"/>
                        <a:pt x="462030" y="454150"/>
                        <a:pt x="442980" y="454150"/>
                      </a:cubicBezTo>
                      <a:cubicBezTo>
                        <a:pt x="451552" y="417955"/>
                        <a:pt x="460125" y="380808"/>
                        <a:pt x="468697" y="344613"/>
                      </a:cubicBezTo>
                      <a:cubicBezTo>
                        <a:pt x="468697" y="344613"/>
                        <a:pt x="468697" y="344613"/>
                        <a:pt x="468697" y="343660"/>
                      </a:cubicBezTo>
                      <a:cubicBezTo>
                        <a:pt x="474412" y="336993"/>
                        <a:pt x="476317" y="328420"/>
                        <a:pt x="473460" y="320800"/>
                      </a:cubicBezTo>
                      <a:close/>
                      <a:moveTo>
                        <a:pt x="321060" y="968500"/>
                      </a:moveTo>
                      <a:cubicBezTo>
                        <a:pt x="312487" y="968500"/>
                        <a:pt x="303915" y="968500"/>
                        <a:pt x="295342" y="967548"/>
                      </a:cubicBezTo>
                      <a:cubicBezTo>
                        <a:pt x="283912" y="967548"/>
                        <a:pt x="272482" y="966595"/>
                        <a:pt x="260100" y="965643"/>
                      </a:cubicBezTo>
                      <a:cubicBezTo>
                        <a:pt x="197235" y="962785"/>
                        <a:pt x="133417" y="958023"/>
                        <a:pt x="70552" y="952308"/>
                      </a:cubicBezTo>
                      <a:cubicBezTo>
                        <a:pt x="63885" y="808481"/>
                        <a:pt x="58170" y="664653"/>
                        <a:pt x="54360" y="519873"/>
                      </a:cubicBezTo>
                      <a:cubicBezTo>
                        <a:pt x="159135" y="511300"/>
                        <a:pt x="264862" y="506538"/>
                        <a:pt x="369637" y="504633"/>
                      </a:cubicBezTo>
                      <a:cubicBezTo>
                        <a:pt x="389640" y="504633"/>
                        <a:pt x="410595" y="503680"/>
                        <a:pt x="430597" y="503680"/>
                      </a:cubicBezTo>
                      <a:cubicBezTo>
                        <a:pt x="449647" y="503680"/>
                        <a:pt x="468697" y="503680"/>
                        <a:pt x="487747" y="503680"/>
                      </a:cubicBezTo>
                      <a:cubicBezTo>
                        <a:pt x="450600" y="658938"/>
                        <a:pt x="413452" y="814195"/>
                        <a:pt x="376305" y="969453"/>
                      </a:cubicBezTo>
                      <a:cubicBezTo>
                        <a:pt x="359160" y="969453"/>
                        <a:pt x="340110" y="969453"/>
                        <a:pt x="321060" y="968500"/>
                      </a:cubicBezTo>
                      <a:close/>
                      <a:moveTo>
                        <a:pt x="722062" y="970406"/>
                      </a:moveTo>
                      <a:cubicBezTo>
                        <a:pt x="719205" y="970406"/>
                        <a:pt x="716347" y="970406"/>
                        <a:pt x="713490" y="970406"/>
                      </a:cubicBezTo>
                      <a:cubicBezTo>
                        <a:pt x="693487" y="970406"/>
                        <a:pt x="673485" y="970406"/>
                        <a:pt x="654435" y="970406"/>
                      </a:cubicBezTo>
                      <a:cubicBezTo>
                        <a:pt x="582997" y="971358"/>
                        <a:pt x="511560" y="971358"/>
                        <a:pt x="439170" y="970406"/>
                      </a:cubicBezTo>
                      <a:cubicBezTo>
                        <a:pt x="476317" y="815148"/>
                        <a:pt x="513465" y="659891"/>
                        <a:pt x="550612" y="504633"/>
                      </a:cubicBezTo>
                      <a:cubicBezTo>
                        <a:pt x="562995" y="504633"/>
                        <a:pt x="576330" y="504633"/>
                        <a:pt x="588712" y="504633"/>
                      </a:cubicBezTo>
                      <a:cubicBezTo>
                        <a:pt x="608715" y="504633"/>
                        <a:pt x="628717" y="505585"/>
                        <a:pt x="647767" y="506538"/>
                      </a:cubicBezTo>
                      <a:cubicBezTo>
                        <a:pt x="667770" y="507490"/>
                        <a:pt x="686820" y="507490"/>
                        <a:pt x="706822" y="508443"/>
                      </a:cubicBezTo>
                      <a:lnTo>
                        <a:pt x="706822" y="508443"/>
                      </a:lnTo>
                      <a:cubicBezTo>
                        <a:pt x="725872" y="662748"/>
                        <a:pt x="747780" y="816100"/>
                        <a:pt x="771592" y="970406"/>
                      </a:cubicBezTo>
                      <a:cubicBezTo>
                        <a:pt x="755400" y="970406"/>
                        <a:pt x="739207" y="970406"/>
                        <a:pt x="722062" y="970406"/>
                      </a:cubicBezTo>
                      <a:close/>
                      <a:moveTo>
                        <a:pt x="1127827" y="949450"/>
                      </a:moveTo>
                      <a:cubicBezTo>
                        <a:pt x="1064962" y="959928"/>
                        <a:pt x="1001145" y="963738"/>
                        <a:pt x="937327" y="965643"/>
                      </a:cubicBezTo>
                      <a:cubicBezTo>
                        <a:pt x="902085" y="967548"/>
                        <a:pt x="866842" y="967548"/>
                        <a:pt x="831600" y="968500"/>
                      </a:cubicBezTo>
                      <a:cubicBezTo>
                        <a:pt x="807787" y="816100"/>
                        <a:pt x="786832" y="663700"/>
                        <a:pt x="767782" y="510348"/>
                      </a:cubicBezTo>
                      <a:cubicBezTo>
                        <a:pt x="815407" y="512253"/>
                        <a:pt x="863032" y="515110"/>
                        <a:pt x="911610" y="517968"/>
                      </a:cubicBezTo>
                      <a:cubicBezTo>
                        <a:pt x="985905" y="522730"/>
                        <a:pt x="1060200" y="528445"/>
                        <a:pt x="1134495" y="535113"/>
                      </a:cubicBezTo>
                      <a:cubicBezTo>
                        <a:pt x="1134495" y="674178"/>
                        <a:pt x="1132590" y="812291"/>
                        <a:pt x="1127827" y="949450"/>
                      </a:cubicBez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sp>
          <p:nvSpPr>
            <p:cNvPr id="5" name="TextBox 4">
              <a:extLst>
                <a:ext uri="{FF2B5EF4-FFF2-40B4-BE49-F238E27FC236}">
                  <a16:creationId xmlns:a16="http://schemas.microsoft.com/office/drawing/2014/main" id="{703D4920-9FC4-2960-089C-C8D75D1B8213}"/>
                </a:ext>
              </a:extLst>
            </p:cNvPr>
            <p:cNvSpPr txBox="1"/>
            <p:nvPr/>
          </p:nvSpPr>
          <p:spPr>
            <a:xfrm>
              <a:off x="6037737" y="4234347"/>
              <a:ext cx="4899032" cy="1034293"/>
            </a:xfrm>
            <a:prstGeom prst="rect">
              <a:avLst/>
            </a:prstGeom>
            <a:noFill/>
          </p:spPr>
          <p:txBody>
            <a:bodyPr wrap="square" rtlCol="0">
              <a:spAutoFit/>
            </a:bodyPr>
            <a:lstStyle/>
            <a:p>
              <a:pPr marL="18415" marR="18415" lvl="0" indent="0" algn="ctr" defTabSz="914400" rtl="0" eaLnBrk="1" fontAlgn="auto" latinLnBrk="0" hangingPunct="1">
                <a:lnSpc>
                  <a:spcPct val="11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Các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tờ</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tiền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từ</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1 000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trở</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lên</a:t>
              </a:r>
              <a:endPar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12" name="Picture 2" descr="Tìm hiểu về hình ảnh tiền Việt Nam hiện nay - Tạ Đình Phong">
            <a:extLst>
              <a:ext uri="{FF2B5EF4-FFF2-40B4-BE49-F238E27FC236}">
                <a16:creationId xmlns:a16="http://schemas.microsoft.com/office/drawing/2014/main" id="{1BF63A3A-33A4-1022-819A-66A2C7CD30E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1444" y="2038350"/>
            <a:ext cx="3611471" cy="33718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Tìm hiểu về hình ảnh tiền Việt Nam hiện nay - Tạ Đình Phong">
            <a:extLst>
              <a:ext uri="{FF2B5EF4-FFF2-40B4-BE49-F238E27FC236}">
                <a16:creationId xmlns:a16="http://schemas.microsoft.com/office/drawing/2014/main" id="{1D7AF322-B293-EE39-8C4F-5365BE5905C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87195" y="2105026"/>
            <a:ext cx="3647105" cy="329612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500.000 đồng (tiền Việt) – Wikipedia tiếng Việt">
            <a:extLst>
              <a:ext uri="{FF2B5EF4-FFF2-40B4-BE49-F238E27FC236}">
                <a16:creationId xmlns:a16="http://schemas.microsoft.com/office/drawing/2014/main" id="{DBB4C081-6431-1C17-F1A5-032FA5A3A1C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58150" y="2039192"/>
            <a:ext cx="3876675" cy="3342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0556011"/>
      </p:ext>
    </p:extLst>
  </p:cSld>
  <p:clrMapOvr>
    <a:masterClrMapping/>
  </p:clrMapOvr>
  <p:transition spd="med">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55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5000">
                                          <p:cBhvr additive="base">
                                            <p:cTn id="7" dur="1000" fill="hold"/>
                                            <p:tgtEl>
                                              <p:spTgt spid="3"/>
                                            </p:tgtEl>
                                            <p:attrNameLst>
                                              <p:attrName>ppt_x</p:attrName>
                                            </p:attrNameLst>
                                          </p:cBhvr>
                                          <p:tavLst>
                                            <p:tav tm="0">
                                              <p:val>
                                                <p:strVal val="1+#ppt_w/2"/>
                                              </p:val>
                                            </p:tav>
                                            <p:tav tm="100000">
                                              <p:val>
                                                <p:strVal val="#ppt_x"/>
                                              </p:val>
                                            </p:tav>
                                          </p:tavLst>
                                        </p:anim>
                                        <p:anim calcmode="lin" valueType="num" p14:bounceEnd="55000">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068963">
            <a:off x="-1936307" y="5684990"/>
            <a:ext cx="7617881" cy="2932884"/>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068963">
            <a:off x="7952604" y="-1164998"/>
            <a:ext cx="6723956" cy="2588723"/>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300651" y="-784723"/>
            <a:ext cx="3205682" cy="1830153"/>
          </a:xfrm>
          <a:prstGeom prst="rect">
            <a:avLst/>
          </a:prstGeom>
        </p:spPr>
      </p:pic>
      <p:pic>
        <p:nvPicPr>
          <p:cNvPr id="14" name="Picture 14"/>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21937" y="380201"/>
            <a:ext cx="715302" cy="715302"/>
          </a:xfrm>
          <a:prstGeom prst="rect">
            <a:avLst/>
          </a:prstGeom>
        </p:spPr>
      </p:pic>
      <p:pic>
        <p:nvPicPr>
          <p:cNvPr id="16" name="Picture 2">
            <a:extLst>
              <a:ext uri="{FF2B5EF4-FFF2-40B4-BE49-F238E27FC236}">
                <a16:creationId xmlns:a16="http://schemas.microsoft.com/office/drawing/2014/main" id="{5BDF0ABA-3702-49FF-91B3-0937DF6BDC9E}"/>
              </a:ext>
            </a:extLst>
          </p:cNvPr>
          <p:cNvPicPr>
            <a:picLocks noChangeAspect="1"/>
          </p:cNvPicPr>
          <p:nvPr/>
        </p:nvPicPr>
        <p:blipFill>
          <a:blip r:embed="rId10"/>
          <a:srcRect/>
          <a:stretch>
            <a:fillRect/>
          </a:stretch>
        </p:blipFill>
        <p:spPr>
          <a:xfrm>
            <a:off x="7678705" y="2351315"/>
            <a:ext cx="4392649" cy="4666825"/>
          </a:xfrm>
          <a:prstGeom prst="rect">
            <a:avLst/>
          </a:prstGeom>
        </p:spPr>
      </p:pic>
      <p:pic>
        <p:nvPicPr>
          <p:cNvPr id="15" name="Picture 15"/>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0433105" y="1982154"/>
            <a:ext cx="766896" cy="766896"/>
          </a:xfrm>
          <a:prstGeom prst="rect">
            <a:avLst/>
          </a:prstGeom>
        </p:spPr>
      </p:pic>
      <p:grpSp>
        <p:nvGrpSpPr>
          <p:cNvPr id="41" name="Group 40">
            <a:extLst>
              <a:ext uri="{FF2B5EF4-FFF2-40B4-BE49-F238E27FC236}">
                <a16:creationId xmlns:a16="http://schemas.microsoft.com/office/drawing/2014/main" id="{9CDDCCD4-3D9C-4F27-9768-E1A63D01CED9}"/>
              </a:ext>
            </a:extLst>
          </p:cNvPr>
          <p:cNvGrpSpPr/>
          <p:nvPr/>
        </p:nvGrpSpPr>
        <p:grpSpPr>
          <a:xfrm>
            <a:off x="1043318" y="130447"/>
            <a:ext cx="6501434" cy="5918766"/>
            <a:chOff x="1112872" y="139144"/>
            <a:chExt cx="6934863" cy="6313350"/>
          </a:xfrm>
        </p:grpSpPr>
        <p:grpSp>
          <p:nvGrpSpPr>
            <p:cNvPr id="37" name="Group 36">
              <a:extLst>
                <a:ext uri="{FF2B5EF4-FFF2-40B4-BE49-F238E27FC236}">
                  <a16:creationId xmlns:a16="http://schemas.microsoft.com/office/drawing/2014/main" id="{5DA8B492-5650-443C-BDD5-45AA41F4C0B3}"/>
                </a:ext>
              </a:extLst>
            </p:cNvPr>
            <p:cNvGrpSpPr/>
            <p:nvPr/>
          </p:nvGrpSpPr>
          <p:grpSpPr>
            <a:xfrm>
              <a:off x="1112872" y="671949"/>
              <a:ext cx="6934863" cy="5780545"/>
              <a:chOff x="1405658" y="778345"/>
              <a:chExt cx="4313075" cy="2156065"/>
            </a:xfrm>
          </p:grpSpPr>
          <p:grpSp>
            <p:nvGrpSpPr>
              <p:cNvPr id="26" name="Group 4">
                <a:extLst>
                  <a:ext uri="{FF2B5EF4-FFF2-40B4-BE49-F238E27FC236}">
                    <a16:creationId xmlns:a16="http://schemas.microsoft.com/office/drawing/2014/main" id="{5D0F7F7E-E721-4BEE-ADA5-1C4ECBEEF508}"/>
                  </a:ext>
                </a:extLst>
              </p:cNvPr>
              <p:cNvGrpSpPr/>
              <p:nvPr/>
            </p:nvGrpSpPr>
            <p:grpSpPr>
              <a:xfrm rot="141507">
                <a:off x="1405658" y="1521013"/>
                <a:ext cx="4273623" cy="1413397"/>
                <a:chOff x="0" y="0"/>
                <a:chExt cx="7667800" cy="2535939"/>
              </a:xfrm>
            </p:grpSpPr>
            <p:sp>
              <p:nvSpPr>
                <p:cNvPr id="27" name="Freeform 5">
                  <a:extLst>
                    <a:ext uri="{FF2B5EF4-FFF2-40B4-BE49-F238E27FC236}">
                      <a16:creationId xmlns:a16="http://schemas.microsoft.com/office/drawing/2014/main" id="{96F8ED92-0C08-4C2D-9E46-E185048FC875}"/>
                    </a:ext>
                  </a:extLst>
                </p:cNvPr>
                <p:cNvSpPr/>
                <p:nvPr/>
              </p:nvSpPr>
              <p:spPr>
                <a:xfrm>
                  <a:off x="-1" y="0"/>
                  <a:ext cx="7675460" cy="2535939"/>
                </a:xfrm>
                <a:custGeom>
                  <a:avLst/>
                  <a:gdLst/>
                  <a:ahLst/>
                  <a:cxnLst/>
                  <a:rect l="l" t="t" r="r" b="b"/>
                  <a:pathLst>
                    <a:path w="7675460" h="2535939">
                      <a:moveTo>
                        <a:pt x="7169021" y="2519020"/>
                      </a:moveTo>
                      <a:cubicBezTo>
                        <a:pt x="7169021" y="2519020"/>
                        <a:pt x="6932024" y="2509050"/>
                        <a:pt x="6569885" y="2522494"/>
                      </a:cubicBezTo>
                      <a:cubicBezTo>
                        <a:pt x="6207747" y="2535939"/>
                        <a:pt x="490924" y="2535939"/>
                        <a:pt x="490924" y="2535939"/>
                      </a:cubicBezTo>
                      <a:cubicBezTo>
                        <a:pt x="245502" y="2535939"/>
                        <a:pt x="32509" y="2438671"/>
                        <a:pt x="31032" y="2278557"/>
                      </a:cubicBezTo>
                      <a:cubicBezTo>
                        <a:pt x="31032" y="2278557"/>
                        <a:pt x="0" y="1195663"/>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7122472" y="0"/>
                        <a:pt x="7122472" y="0"/>
                      </a:cubicBezTo>
                      <a:cubicBezTo>
                        <a:pt x="7434373" y="0"/>
                        <a:pt x="7667801" y="101069"/>
                        <a:pt x="7659944" y="303616"/>
                      </a:cubicBezTo>
                      <a:cubicBezTo>
                        <a:pt x="7659944" y="303616"/>
                        <a:pt x="7657948" y="1143354"/>
                        <a:pt x="7666704" y="1578970"/>
                      </a:cubicBezTo>
                      <a:cubicBezTo>
                        <a:pt x="7675460" y="1872271"/>
                        <a:pt x="7628911" y="2205342"/>
                        <a:pt x="7628911" y="2205342"/>
                      </a:cubicBezTo>
                      <a:cubicBezTo>
                        <a:pt x="7625946" y="2385367"/>
                        <a:pt x="7414443" y="2519020"/>
                        <a:pt x="7169021" y="2519020"/>
                      </a:cubicBezTo>
                      <a:close/>
                    </a:path>
                  </a:pathLst>
                </a:custGeom>
                <a:solidFill>
                  <a:srgbClr val="383D39"/>
                </a:solidFill>
              </p:spPr>
              <p:txBody>
                <a:bodyPr/>
                <a:lstStyle/>
                <a:p>
                  <a:endParaRPr lang="en-US"/>
                </a:p>
              </p:txBody>
            </p:sp>
          </p:grpSp>
          <p:grpSp>
            <p:nvGrpSpPr>
              <p:cNvPr id="36" name="Group 35">
                <a:extLst>
                  <a:ext uri="{FF2B5EF4-FFF2-40B4-BE49-F238E27FC236}">
                    <a16:creationId xmlns:a16="http://schemas.microsoft.com/office/drawing/2014/main" id="{6029D8A1-D7BA-4FA5-8C8E-2D511297E049}"/>
                  </a:ext>
                </a:extLst>
              </p:cNvPr>
              <p:cNvGrpSpPr/>
              <p:nvPr/>
            </p:nvGrpSpPr>
            <p:grpSpPr>
              <a:xfrm>
                <a:off x="1421518" y="778345"/>
                <a:ext cx="4297215" cy="2040981"/>
                <a:chOff x="1421518" y="778345"/>
                <a:chExt cx="4297215" cy="2040981"/>
              </a:xfrm>
            </p:grpSpPr>
            <p:grpSp>
              <p:nvGrpSpPr>
                <p:cNvPr id="28" name="Group 6">
                  <a:extLst>
                    <a:ext uri="{FF2B5EF4-FFF2-40B4-BE49-F238E27FC236}">
                      <a16:creationId xmlns:a16="http://schemas.microsoft.com/office/drawing/2014/main" id="{F437C71F-230E-40F6-9D6D-5ED0E942CAAE}"/>
                    </a:ext>
                  </a:extLst>
                </p:cNvPr>
                <p:cNvGrpSpPr/>
                <p:nvPr/>
              </p:nvGrpSpPr>
              <p:grpSpPr>
                <a:xfrm rot="141507">
                  <a:off x="1421518" y="778345"/>
                  <a:ext cx="4297215" cy="2040981"/>
                  <a:chOff x="0" y="0"/>
                  <a:chExt cx="7710130" cy="3661959"/>
                </a:xfrm>
              </p:grpSpPr>
              <p:sp>
                <p:nvSpPr>
                  <p:cNvPr id="29" name="Freeform 7">
                    <a:extLst>
                      <a:ext uri="{FF2B5EF4-FFF2-40B4-BE49-F238E27FC236}">
                        <a16:creationId xmlns:a16="http://schemas.microsoft.com/office/drawing/2014/main" id="{D85CEB6D-38DA-46BC-BF8F-E44696E7DC10}"/>
                      </a:ext>
                    </a:extLst>
                  </p:cNvPr>
                  <p:cNvSpPr/>
                  <p:nvPr/>
                </p:nvSpPr>
                <p:spPr>
                  <a:xfrm>
                    <a:off x="0" y="0"/>
                    <a:ext cx="7710130" cy="3661959"/>
                  </a:xfrm>
                  <a:custGeom>
                    <a:avLst/>
                    <a:gdLst/>
                    <a:ahLst/>
                    <a:cxnLst/>
                    <a:rect l="l" t="t" r="r" b="b"/>
                    <a:pathLst>
                      <a:path w="7710129" h="3661959">
                        <a:moveTo>
                          <a:pt x="7203690" y="3645040"/>
                        </a:moveTo>
                        <a:cubicBezTo>
                          <a:pt x="7203690" y="3645040"/>
                          <a:pt x="6966694" y="3635070"/>
                          <a:pt x="6604555" y="3648515"/>
                        </a:cubicBezTo>
                        <a:cubicBezTo>
                          <a:pt x="6242417" y="3661959"/>
                          <a:pt x="490924" y="3661959"/>
                          <a:pt x="490924" y="3661959"/>
                        </a:cubicBezTo>
                        <a:cubicBezTo>
                          <a:pt x="245502" y="3661959"/>
                          <a:pt x="32509" y="3564691"/>
                          <a:pt x="31032" y="3404577"/>
                        </a:cubicBezTo>
                        <a:cubicBezTo>
                          <a:pt x="31032" y="3404577"/>
                          <a:pt x="0" y="2067875"/>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7157142" y="0"/>
                          <a:pt x="7157142" y="0"/>
                        </a:cubicBezTo>
                        <a:cubicBezTo>
                          <a:pt x="7469043" y="0"/>
                          <a:pt x="7702471" y="101069"/>
                          <a:pt x="7694613" y="303616"/>
                        </a:cubicBezTo>
                        <a:cubicBezTo>
                          <a:pt x="7694613" y="303616"/>
                          <a:pt x="7692618" y="1937947"/>
                          <a:pt x="7701374" y="2704990"/>
                        </a:cubicBezTo>
                        <a:cubicBezTo>
                          <a:pt x="7710129" y="2998291"/>
                          <a:pt x="7663581" y="3331363"/>
                          <a:pt x="7663581" y="3331363"/>
                        </a:cubicBezTo>
                        <a:cubicBezTo>
                          <a:pt x="7660616" y="3511388"/>
                          <a:pt x="7449112" y="3645040"/>
                          <a:pt x="7203690" y="3645040"/>
                        </a:cubicBezTo>
                        <a:close/>
                      </a:path>
                    </a:pathLst>
                  </a:custGeom>
                  <a:solidFill>
                    <a:srgbClr val="A7D2DD"/>
                  </a:solidFill>
                </p:spPr>
                <p:txBody>
                  <a:bodyPr/>
                  <a:lstStyle/>
                  <a:p>
                    <a:endParaRPr lang="en-US"/>
                  </a:p>
                </p:txBody>
              </p:sp>
            </p:grpSp>
            <p:grpSp>
              <p:nvGrpSpPr>
                <p:cNvPr id="30" name="Group 8">
                  <a:extLst>
                    <a:ext uri="{FF2B5EF4-FFF2-40B4-BE49-F238E27FC236}">
                      <a16:creationId xmlns:a16="http://schemas.microsoft.com/office/drawing/2014/main" id="{700C1E8B-6BDD-4D19-815F-554071144F91}"/>
                    </a:ext>
                  </a:extLst>
                </p:cNvPr>
                <p:cNvGrpSpPr/>
                <p:nvPr/>
              </p:nvGrpSpPr>
              <p:grpSpPr>
                <a:xfrm rot="170973">
                  <a:off x="1562631" y="1096004"/>
                  <a:ext cx="4065914" cy="1607556"/>
                  <a:chOff x="-1" y="-139136"/>
                  <a:chExt cx="7295126" cy="2884302"/>
                </a:xfrm>
              </p:grpSpPr>
              <p:sp>
                <p:nvSpPr>
                  <p:cNvPr id="31" name="Freeform 9">
                    <a:extLst>
                      <a:ext uri="{FF2B5EF4-FFF2-40B4-BE49-F238E27FC236}">
                        <a16:creationId xmlns:a16="http://schemas.microsoft.com/office/drawing/2014/main" id="{5BB2C712-7D96-47BB-876C-7AAF4E77F1F1}"/>
                      </a:ext>
                    </a:extLst>
                  </p:cNvPr>
                  <p:cNvSpPr/>
                  <p:nvPr/>
                </p:nvSpPr>
                <p:spPr>
                  <a:xfrm>
                    <a:off x="-1" y="-139136"/>
                    <a:ext cx="7295126" cy="2884302"/>
                  </a:xfrm>
                  <a:custGeom>
                    <a:avLst/>
                    <a:gdLst/>
                    <a:ahLst/>
                    <a:cxnLst/>
                    <a:rect l="l" t="t" r="r" b="b"/>
                    <a:pathLst>
                      <a:path w="7295126" h="2745165">
                        <a:moveTo>
                          <a:pt x="6788687" y="2728246"/>
                        </a:moveTo>
                        <a:cubicBezTo>
                          <a:pt x="6788687" y="2728246"/>
                          <a:pt x="6551690" y="2718277"/>
                          <a:pt x="6189551" y="2731721"/>
                        </a:cubicBezTo>
                        <a:cubicBezTo>
                          <a:pt x="5827413" y="2745165"/>
                          <a:pt x="490924" y="2745165"/>
                          <a:pt x="490924" y="2745165"/>
                        </a:cubicBezTo>
                        <a:cubicBezTo>
                          <a:pt x="245502" y="2745165"/>
                          <a:pt x="32509" y="2647897"/>
                          <a:pt x="31032" y="2487783"/>
                        </a:cubicBezTo>
                        <a:cubicBezTo>
                          <a:pt x="31032" y="2487783"/>
                          <a:pt x="0" y="1357729"/>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6742138" y="0"/>
                          <a:pt x="6742138" y="0"/>
                        </a:cubicBezTo>
                        <a:cubicBezTo>
                          <a:pt x="7054039" y="0"/>
                          <a:pt x="7287467" y="101069"/>
                          <a:pt x="7279609" y="303616"/>
                        </a:cubicBezTo>
                        <a:cubicBezTo>
                          <a:pt x="7279609" y="303616"/>
                          <a:pt x="7277614" y="1290997"/>
                          <a:pt x="7286370" y="1788196"/>
                        </a:cubicBezTo>
                        <a:cubicBezTo>
                          <a:pt x="7295125" y="2081497"/>
                          <a:pt x="7248577" y="2414569"/>
                          <a:pt x="7248577" y="2414569"/>
                        </a:cubicBezTo>
                        <a:cubicBezTo>
                          <a:pt x="7245612" y="2594594"/>
                          <a:pt x="7034109" y="2728246"/>
                          <a:pt x="6788687" y="2728246"/>
                        </a:cubicBezTo>
                        <a:close/>
                      </a:path>
                    </a:pathLst>
                  </a:custGeom>
                  <a:solidFill>
                    <a:srgbClr val="FFF6EA"/>
                  </a:solidFill>
                </p:spPr>
                <p:txBody>
                  <a:bodyPr/>
                  <a:lstStyle/>
                  <a:p>
                    <a:endParaRPr lang="en-US"/>
                  </a:p>
                </p:txBody>
              </p:sp>
            </p:grpSp>
          </p:grpSp>
        </p:grpSp>
        <p:pic>
          <p:nvPicPr>
            <p:cNvPr id="38" name="Picture 22">
              <a:extLst>
                <a:ext uri="{FF2B5EF4-FFF2-40B4-BE49-F238E27FC236}">
                  <a16:creationId xmlns:a16="http://schemas.microsoft.com/office/drawing/2014/main" id="{0BB72272-8633-40EB-8091-3C12FDFC00E5}"/>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20862780">
              <a:off x="4400762" y="810347"/>
              <a:ext cx="431051" cy="483503"/>
            </a:xfrm>
            <a:prstGeom prst="rect">
              <a:avLst/>
            </a:prstGeom>
          </p:spPr>
        </p:pic>
        <p:pic>
          <p:nvPicPr>
            <p:cNvPr id="34" name="Picture 23">
              <a:extLst>
                <a:ext uri="{FF2B5EF4-FFF2-40B4-BE49-F238E27FC236}">
                  <a16:creationId xmlns:a16="http://schemas.microsoft.com/office/drawing/2014/main" id="{00027712-43F8-45F6-B84A-5D4DA601E07F}"/>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b="14179"/>
            <a:stretch>
              <a:fillRect/>
            </a:stretch>
          </p:blipFill>
          <p:spPr>
            <a:xfrm rot="-737220">
              <a:off x="4110994" y="139144"/>
              <a:ext cx="555848" cy="1068747"/>
            </a:xfrm>
            <a:prstGeom prst="rect">
              <a:avLst/>
            </a:prstGeom>
          </p:spPr>
        </p:pic>
      </p:grpSp>
      <p:sp>
        <p:nvSpPr>
          <p:cNvPr id="40" name="TextBox 39">
            <a:extLst>
              <a:ext uri="{FF2B5EF4-FFF2-40B4-BE49-F238E27FC236}">
                <a16:creationId xmlns:a16="http://schemas.microsoft.com/office/drawing/2014/main" id="{07B82BC9-B8AD-4D68-8983-655C29709DE6}"/>
              </a:ext>
            </a:extLst>
          </p:cNvPr>
          <p:cNvSpPr txBox="1"/>
          <p:nvPr/>
        </p:nvSpPr>
        <p:spPr>
          <a:xfrm rot="181471">
            <a:off x="1247169" y="1858308"/>
            <a:ext cx="6154418" cy="2955746"/>
          </a:xfrm>
          <a:prstGeom prst="rect">
            <a:avLst/>
          </a:prstGeom>
          <a:noFill/>
        </p:spPr>
        <p:txBody>
          <a:bodyPr wrap="square">
            <a:spAutoFit/>
          </a:bodyPr>
          <a:lstStyle/>
          <a:p>
            <a:pPr algn="ctr" defTabSz="857250">
              <a:lnSpc>
                <a:spcPct val="150000"/>
              </a:lnSpc>
            </a:pPr>
            <a:r>
              <a:rPr lang="nl-NL" sz="3200" b="1" dirty="0">
                <a:solidFill>
                  <a:srgbClr val="FF0000"/>
                </a:solidFill>
                <a:latin typeface="Arial" panose="020B0604020202020204" pitchFamily="34" charset="0"/>
                <a:ea typeface="Calibri" panose="020F0502020204030204" pitchFamily="34" charset="0"/>
                <a:cs typeface="Arial" panose="020B0604020202020204" pitchFamily="34" charset="0"/>
              </a:rPr>
              <a:t>Em hãy so sánh sự giống và khác nhau giữa các tờ tiền polyme có mệnh giá từ 20.000đ đến 500.000đ</a:t>
            </a:r>
          </a:p>
        </p:txBody>
      </p:sp>
    </p:spTree>
    <p:extLst>
      <p:ext uri="{BB962C8B-B14F-4D97-AF65-F5344CB8AC3E}">
        <p14:creationId xmlns:p14="http://schemas.microsoft.com/office/powerpoint/2010/main" val="131481604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animEffect transition="in" filter="wipe(left)">
                                      <p:cBhvr>
                                        <p:cTn id="7" dur="500"/>
                                        <p:tgtEl>
                                          <p:spTgt spid="4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4E3F0"/>
        </a:solidFill>
        <a:effectLst/>
      </p:bgPr>
    </p:bg>
    <p:spTree>
      <p:nvGrpSpPr>
        <p:cNvPr id="1" name=""/>
        <p:cNvGrpSpPr/>
        <p:nvPr/>
      </p:nvGrpSpPr>
      <p:grpSpPr>
        <a:xfrm>
          <a:off x="0" y="0"/>
          <a:ext cx="0" cy="0"/>
          <a:chOff x="0" y="0"/>
          <a:chExt cx="0" cy="0"/>
        </a:xfrm>
      </p:grpSpPr>
      <p:pic>
        <p:nvPicPr>
          <p:cNvPr id="16" name="图片 15"/>
          <p:cNvPicPr>
            <a:picLocks noChangeAspect="1"/>
          </p:cNvPicPr>
          <p:nvPr/>
        </p:nvPicPr>
        <p:blipFill>
          <a:blip r:embed="rId3"/>
          <a:stretch>
            <a:fillRect/>
          </a:stretch>
        </p:blipFill>
        <p:spPr>
          <a:xfrm>
            <a:off x="1" y="1"/>
            <a:ext cx="12192000" cy="500912"/>
          </a:xfrm>
          <a:prstGeom prst="rect">
            <a:avLst/>
          </a:prstGeom>
        </p:spPr>
      </p:pic>
      <p:sp>
        <p:nvSpPr>
          <p:cNvPr id="2" name="Rectangle: Rounded Corners 1">
            <a:extLst>
              <a:ext uri="{FF2B5EF4-FFF2-40B4-BE49-F238E27FC236}">
                <a16:creationId xmlns:a16="http://schemas.microsoft.com/office/drawing/2014/main" id="{DF1C27BF-EF73-2C05-F04D-17DF3DF5AF30}"/>
              </a:ext>
            </a:extLst>
          </p:cNvPr>
          <p:cNvSpPr/>
          <p:nvPr/>
        </p:nvSpPr>
        <p:spPr>
          <a:xfrm>
            <a:off x="323850" y="466725"/>
            <a:ext cx="11553825" cy="60483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6BB53A5C-7C66-CF4C-9AAD-8ED9E02B5251}"/>
              </a:ext>
            </a:extLst>
          </p:cNvPr>
          <p:cNvSpPr txBox="1"/>
          <p:nvPr/>
        </p:nvSpPr>
        <p:spPr>
          <a:xfrm>
            <a:off x="2153530" y="476227"/>
            <a:ext cx="8524025" cy="584775"/>
          </a:xfrm>
          <a:prstGeom prst="rect">
            <a:avLst/>
          </a:prstGeom>
          <a:noFill/>
        </p:spPr>
        <p:txBody>
          <a:bodyPr wrap="square" rtlCol="0">
            <a:spAutoFit/>
          </a:bodyPr>
          <a:lstStyle/>
          <a:p>
            <a:pPr algn="ctr"/>
            <a:r>
              <a:rPr lang="en-US" sz="3200" b="1" dirty="0" err="1">
                <a:latin typeface="Calibri" panose="020F0502020204030204" pitchFamily="34" charset="0"/>
                <a:cs typeface="Calibri" panose="020F0502020204030204" pitchFamily="34" charset="0"/>
              </a:rPr>
              <a:t>Sự</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giống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nhau</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và</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khác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nhau</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của</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các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tờ</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tiền</a:t>
            </a:r>
            <a:endParaRPr lang="en-US" sz="3200" b="1"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F64A9B7C-04EA-C307-6F23-3787A821BD71}"/>
              </a:ext>
            </a:extLst>
          </p:cNvPr>
          <p:cNvSpPr txBox="1"/>
          <p:nvPr/>
        </p:nvSpPr>
        <p:spPr>
          <a:xfrm>
            <a:off x="723350" y="881044"/>
            <a:ext cx="2667718" cy="584775"/>
          </a:xfrm>
          <a:prstGeom prst="rect">
            <a:avLst/>
          </a:prstGeom>
          <a:noFill/>
        </p:spPr>
        <p:txBody>
          <a:bodyPr wrap="none" rtlCol="0">
            <a:spAutoFit/>
          </a:bodyPr>
          <a:lstStyle/>
          <a:p>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Giống</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nhau</a:t>
            </a:r>
            <a:r>
              <a:rPr lang="en-US" sz="3200" b="1" i="1" dirty="0">
                <a:solidFill>
                  <a:srgbClr val="FF0000"/>
                </a:solidFill>
                <a:latin typeface="Calibri" panose="020F0502020204030204" pitchFamily="34" charset="0"/>
                <a:cs typeface="Calibri" panose="020F0502020204030204" pitchFamily="34" charset="0"/>
              </a:rPr>
              <a:t>:</a:t>
            </a:r>
          </a:p>
        </p:txBody>
      </p:sp>
      <p:sp>
        <p:nvSpPr>
          <p:cNvPr id="8" name="TextBox 7">
            <a:extLst>
              <a:ext uri="{FF2B5EF4-FFF2-40B4-BE49-F238E27FC236}">
                <a16:creationId xmlns:a16="http://schemas.microsoft.com/office/drawing/2014/main" id="{27CE6CFA-972D-2912-A3EA-B5CB063A160D}"/>
              </a:ext>
            </a:extLst>
          </p:cNvPr>
          <p:cNvSpPr txBox="1"/>
          <p:nvPr/>
        </p:nvSpPr>
        <p:spPr>
          <a:xfrm>
            <a:off x="561975" y="3081334"/>
            <a:ext cx="11258549" cy="954107"/>
          </a:xfrm>
          <a:prstGeom prst="rect">
            <a:avLst/>
          </a:prstGeom>
          <a:noFill/>
        </p:spPr>
        <p:txBody>
          <a:bodyPr wrap="square" rtlCol="0">
            <a:spAutoFit/>
          </a:bodyPr>
          <a:lstStyle/>
          <a:p>
            <a:r>
              <a:rPr lang="en-US" sz="2800" b="1" dirty="0" err="1">
                <a:latin typeface="Calibri" panose="020F0502020204030204" pitchFamily="34" charset="0"/>
                <a:cs typeface="Calibri" panose="020F0502020204030204" pitchFamily="34" charset="0"/>
              </a:rPr>
              <a:t>Mặt</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phải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đều</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có</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dòng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chữ</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Cộng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hòa</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xã</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hội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chủ</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nghĩa</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Việt</a:t>
            </a:r>
            <a:r>
              <a:rPr lang="en-US" sz="2800" b="1" dirty="0">
                <a:latin typeface="Calibri" panose="020F0502020204030204" pitchFamily="34" charset="0"/>
                <a:cs typeface="Calibri" panose="020F0502020204030204" pitchFamily="34" charset="0"/>
              </a:rPr>
              <a:t> Nam, </a:t>
            </a:r>
            <a:r>
              <a:rPr lang="en-US" sz="2800" b="1" dirty="0" err="1">
                <a:latin typeface="Calibri" panose="020F0502020204030204" pitchFamily="34" charset="0"/>
                <a:cs typeface="Calibri" panose="020F0502020204030204" pitchFamily="34" charset="0"/>
              </a:rPr>
              <a:t>có</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quốc</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huy</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có</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chân</a:t>
            </a:r>
            <a:r>
              <a:rPr lang="en-US" sz="2800" b="1" dirty="0">
                <a:latin typeface="Calibri" panose="020F0502020204030204" pitchFamily="34" charset="0"/>
                <a:cs typeface="Calibri" panose="020F0502020204030204" pitchFamily="34" charset="0"/>
              </a:rPr>
              <a:t> dung </a:t>
            </a:r>
            <a:r>
              <a:rPr lang="en-US" sz="2800" b="1" dirty="0" err="1">
                <a:latin typeface="Calibri" panose="020F0502020204030204" pitchFamily="34" charset="0"/>
                <a:cs typeface="Calibri" panose="020F0502020204030204" pitchFamily="34" charset="0"/>
              </a:rPr>
              <a:t>Bác</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Hồ</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có</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mệnh</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giá</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có</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số</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seri</a:t>
            </a:r>
            <a:r>
              <a:rPr lang="en-US" sz="2800" b="1" dirty="0">
                <a:latin typeface="Calibri" panose="020F0502020204030204" pitchFamily="34" charset="0"/>
                <a:cs typeface="Calibri" panose="020F0502020204030204" pitchFamily="34" charset="0"/>
              </a:rPr>
              <a:t>.</a:t>
            </a:r>
          </a:p>
        </p:txBody>
      </p:sp>
      <p:sp>
        <p:nvSpPr>
          <p:cNvPr id="10" name="TextBox 9">
            <a:extLst>
              <a:ext uri="{FF2B5EF4-FFF2-40B4-BE49-F238E27FC236}">
                <a16:creationId xmlns:a16="http://schemas.microsoft.com/office/drawing/2014/main" id="{3C487CF0-6903-7746-55D6-C04903A0F068}"/>
              </a:ext>
            </a:extLst>
          </p:cNvPr>
          <p:cNvSpPr txBox="1"/>
          <p:nvPr/>
        </p:nvSpPr>
        <p:spPr>
          <a:xfrm>
            <a:off x="2262156" y="5667393"/>
            <a:ext cx="8458790" cy="523220"/>
          </a:xfrm>
          <a:prstGeom prst="rect">
            <a:avLst/>
          </a:prstGeom>
          <a:noFill/>
        </p:spPr>
        <p:txBody>
          <a:bodyPr wrap="none" rtlCol="0">
            <a:spAutoFit/>
          </a:bodyPr>
          <a:lstStyle/>
          <a:p>
            <a:pPr algn="just"/>
            <a:r>
              <a:rPr lang="en-US" sz="2800"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Mặt</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trái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có</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dòng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chữ</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Ngân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hàng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Nhà</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nước</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Việt</a:t>
            </a:r>
            <a:r>
              <a:rPr lang="en-US" sz="2800" b="1" dirty="0">
                <a:latin typeface="Calibri" panose="020F0502020204030204" pitchFamily="34" charset="0"/>
                <a:cs typeface="Calibri" panose="020F0502020204030204" pitchFamily="34" charset="0"/>
              </a:rPr>
              <a:t> Nam</a:t>
            </a:r>
            <a:r>
              <a:rPr lang="en-US" sz="2200" b="1" dirty="0">
                <a:latin typeface="Calibri" panose="020F0502020204030204" pitchFamily="34" charset="0"/>
                <a:cs typeface="Calibri" panose="020F0502020204030204" pitchFamily="34" charset="0"/>
              </a:rPr>
              <a:t>.</a:t>
            </a:r>
          </a:p>
        </p:txBody>
      </p:sp>
      <p:pic>
        <p:nvPicPr>
          <p:cNvPr id="12" name="Picture 11">
            <a:extLst>
              <a:ext uri="{FF2B5EF4-FFF2-40B4-BE49-F238E27FC236}">
                <a16:creationId xmlns:a16="http://schemas.microsoft.com/office/drawing/2014/main" id="{109DB2B4-2AB9-B08C-7074-CA882A5F4B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747824"/>
            <a:ext cx="2266950" cy="1088136"/>
          </a:xfrm>
          <a:prstGeom prst="rect">
            <a:avLst/>
          </a:prstGeom>
        </p:spPr>
      </p:pic>
      <p:pic>
        <p:nvPicPr>
          <p:cNvPr id="13" name="Picture 12">
            <a:extLst>
              <a:ext uri="{FF2B5EF4-FFF2-40B4-BE49-F238E27FC236}">
                <a16:creationId xmlns:a16="http://schemas.microsoft.com/office/drawing/2014/main" id="{D752DD7A-0720-481E-8BA9-D561DCAEAF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0" y="1709218"/>
            <a:ext cx="2429643" cy="1157808"/>
          </a:xfrm>
          <a:prstGeom prst="rect">
            <a:avLst/>
          </a:prstGeom>
        </p:spPr>
      </p:pic>
      <p:pic>
        <p:nvPicPr>
          <p:cNvPr id="14" name="Picture 13">
            <a:extLst>
              <a:ext uri="{FF2B5EF4-FFF2-40B4-BE49-F238E27FC236}">
                <a16:creationId xmlns:a16="http://schemas.microsoft.com/office/drawing/2014/main" id="{B3787804-9530-FF8E-0080-539A757A0E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06522" y="1728775"/>
            <a:ext cx="2528125" cy="1166826"/>
          </a:xfrm>
          <a:prstGeom prst="rect">
            <a:avLst/>
          </a:prstGeom>
        </p:spPr>
      </p:pic>
      <p:pic>
        <p:nvPicPr>
          <p:cNvPr id="15" name="Picture 14">
            <a:extLst>
              <a:ext uri="{FF2B5EF4-FFF2-40B4-BE49-F238E27FC236}">
                <a16:creationId xmlns:a16="http://schemas.microsoft.com/office/drawing/2014/main" id="{260FB8DC-000A-222F-6D24-9E763E5F860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6563" y="4214820"/>
            <a:ext cx="2244341" cy="1109655"/>
          </a:xfrm>
          <a:prstGeom prst="rect">
            <a:avLst/>
          </a:prstGeom>
        </p:spPr>
      </p:pic>
      <p:pic>
        <p:nvPicPr>
          <p:cNvPr id="17" name="Picture 16">
            <a:extLst>
              <a:ext uri="{FF2B5EF4-FFF2-40B4-BE49-F238E27FC236}">
                <a16:creationId xmlns:a16="http://schemas.microsoft.com/office/drawing/2014/main" id="{B4B85F62-23DA-C435-D227-2F3C3E2F40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76730" y="4214821"/>
            <a:ext cx="2360793" cy="1100130"/>
          </a:xfrm>
          <a:prstGeom prst="rect">
            <a:avLst/>
          </a:prstGeom>
        </p:spPr>
      </p:pic>
      <p:pic>
        <p:nvPicPr>
          <p:cNvPr id="18" name="Picture 17">
            <a:extLst>
              <a:ext uri="{FF2B5EF4-FFF2-40B4-BE49-F238E27FC236}">
                <a16:creationId xmlns:a16="http://schemas.microsoft.com/office/drawing/2014/main" id="{B4631E44-9B3D-DBDC-23F3-07E37F9C71F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29706" y="4224345"/>
            <a:ext cx="2409092" cy="1081080"/>
          </a:xfrm>
          <a:prstGeom prst="rect">
            <a:avLst/>
          </a:prstGeom>
        </p:spPr>
      </p:pic>
      <p:pic>
        <p:nvPicPr>
          <p:cNvPr id="1026" name="Picture 2" descr="Pin on tiền">
            <a:extLst>
              <a:ext uri="{FF2B5EF4-FFF2-40B4-BE49-F238E27FC236}">
                <a16:creationId xmlns:a16="http://schemas.microsoft.com/office/drawing/2014/main" id="{2D227D2B-2DF7-01DB-1776-1D4B4375A76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76383" y="1781174"/>
            <a:ext cx="2467692" cy="111255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B0E43989-B66B-583F-6F31-664BA8F07347}"/>
              </a:ext>
            </a:extLst>
          </p:cNvPr>
          <p:cNvPicPr>
            <a:picLocks noChangeAspect="1"/>
          </p:cNvPicPr>
          <p:nvPr/>
        </p:nvPicPr>
        <p:blipFill>
          <a:blip r:embed="rId11"/>
          <a:stretch>
            <a:fillRect/>
          </a:stretch>
        </p:blipFill>
        <p:spPr>
          <a:xfrm>
            <a:off x="9676295" y="1838325"/>
            <a:ext cx="2415692" cy="1042987"/>
          </a:xfrm>
          <a:prstGeom prst="rect">
            <a:avLst/>
          </a:prstGeom>
        </p:spPr>
      </p:pic>
      <p:pic>
        <p:nvPicPr>
          <p:cNvPr id="26" name="Picture 25">
            <a:extLst>
              <a:ext uri="{FF2B5EF4-FFF2-40B4-BE49-F238E27FC236}">
                <a16:creationId xmlns:a16="http://schemas.microsoft.com/office/drawing/2014/main" id="{64351E37-840B-FFC7-ABFD-61AA6E925041}"/>
              </a:ext>
            </a:extLst>
          </p:cNvPr>
          <p:cNvPicPr>
            <a:picLocks noChangeAspect="1"/>
          </p:cNvPicPr>
          <p:nvPr/>
        </p:nvPicPr>
        <p:blipFill>
          <a:blip r:embed="rId12"/>
          <a:stretch>
            <a:fillRect/>
          </a:stretch>
        </p:blipFill>
        <p:spPr>
          <a:xfrm>
            <a:off x="7454792" y="4229100"/>
            <a:ext cx="2360720" cy="1095374"/>
          </a:xfrm>
          <a:prstGeom prst="rect">
            <a:avLst/>
          </a:prstGeom>
        </p:spPr>
      </p:pic>
      <p:pic>
        <p:nvPicPr>
          <p:cNvPr id="28" name="Picture 27">
            <a:extLst>
              <a:ext uri="{FF2B5EF4-FFF2-40B4-BE49-F238E27FC236}">
                <a16:creationId xmlns:a16="http://schemas.microsoft.com/office/drawing/2014/main" id="{EDD83D7C-22AB-CB68-DBA6-2B3BFEDAEA5D}"/>
              </a:ext>
            </a:extLst>
          </p:cNvPr>
          <p:cNvPicPr>
            <a:picLocks noChangeAspect="1"/>
          </p:cNvPicPr>
          <p:nvPr/>
        </p:nvPicPr>
        <p:blipFill>
          <a:blip r:embed="rId13"/>
          <a:stretch>
            <a:fillRect/>
          </a:stretch>
        </p:blipFill>
        <p:spPr>
          <a:xfrm>
            <a:off x="9804474" y="4200524"/>
            <a:ext cx="2387526" cy="1114425"/>
          </a:xfrm>
          <a:prstGeom prst="rect">
            <a:avLst/>
          </a:prstGeom>
        </p:spPr>
      </p:pic>
    </p:spTree>
    <p:extLst>
      <p:ext uri="{BB962C8B-B14F-4D97-AF65-F5344CB8AC3E}">
        <p14:creationId xmlns:p14="http://schemas.microsoft.com/office/powerpoint/2010/main" val="22205893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par>
                                <p:cTn id="20" presetID="22" presetClass="entr" presetSubtype="4"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par>
                                <p:cTn id="23" presetID="22" presetClass="entr" presetSubtype="4"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par>
                                <p:cTn id="26" presetID="22" presetClass="entr" presetSubtype="4" fill="hold" nodeType="with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wipe(down)">
                                      <p:cBhvr>
                                        <p:cTn id="28" dur="500"/>
                                        <p:tgtEl>
                                          <p:spTgt spid="1026"/>
                                        </p:tgtEl>
                                      </p:cBhvr>
                                    </p:animEffect>
                                  </p:childTnLst>
                                </p:cTn>
                              </p:par>
                              <p:par>
                                <p:cTn id="29" presetID="22" presetClass="entr" presetSubtype="4"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down)">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barn(inVertical)">
                                      <p:cBhvr>
                                        <p:cTn id="41" dur="500"/>
                                        <p:tgtEl>
                                          <p:spTgt spid="15"/>
                                        </p:tgtEl>
                                      </p:cBhvr>
                                    </p:animEffect>
                                  </p:childTnLst>
                                </p:cTn>
                              </p:par>
                              <p:par>
                                <p:cTn id="42" presetID="16" presetClass="entr" presetSubtype="21"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inVertical)">
                                      <p:cBhvr>
                                        <p:cTn id="44" dur="500"/>
                                        <p:tgtEl>
                                          <p:spTgt spid="17"/>
                                        </p:tgtEl>
                                      </p:cBhvr>
                                    </p:animEffect>
                                  </p:childTnLst>
                                </p:cTn>
                              </p:par>
                              <p:par>
                                <p:cTn id="45" presetID="16" presetClass="entr" presetSubtype="21"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arn(inVertical)">
                                      <p:cBhvr>
                                        <p:cTn id="47" dur="500"/>
                                        <p:tgtEl>
                                          <p:spTgt spid="18"/>
                                        </p:tgtEl>
                                      </p:cBhvr>
                                    </p:animEffect>
                                  </p:childTnLst>
                                </p:cTn>
                              </p:par>
                              <p:par>
                                <p:cTn id="48" presetID="16" presetClass="entr" presetSubtype="21" fill="hold"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barn(inVertical)">
                                      <p:cBhvr>
                                        <p:cTn id="50" dur="500"/>
                                        <p:tgtEl>
                                          <p:spTgt spid="26"/>
                                        </p:tgtEl>
                                      </p:cBhvr>
                                    </p:animEffect>
                                  </p:childTnLst>
                                </p:cTn>
                              </p:par>
                              <p:par>
                                <p:cTn id="51" presetID="16" presetClass="entr" presetSubtype="21" fill="hold" nodeType="with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barn(inVertical)">
                                      <p:cBhvr>
                                        <p:cTn id="53" dur="500"/>
                                        <p:tgtEl>
                                          <p:spTgt spid="2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wipe(down)">
                                      <p:cBhvr>
                                        <p:cTn id="5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10"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TotalTime>
  <Words>454</Words>
  <Application>Microsoft Office PowerPoint</Application>
  <PresentationFormat>Widescreen</PresentationFormat>
  <Paragraphs>51</Paragraphs>
  <Slides>15</Slides>
  <Notes>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15</vt:i4>
      </vt:variant>
    </vt:vector>
  </HeadingPairs>
  <TitlesOfParts>
    <vt:vector size="23" baseType="lpstr">
      <vt:lpstr>Aachen</vt:lpstr>
      <vt:lpstr>等线</vt:lpstr>
      <vt:lpstr>等线 Light</vt:lpstr>
      <vt:lpstr>宋体</vt:lpstr>
      <vt:lpstr>Arial</vt:lpstr>
      <vt:lpstr>Calibri</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34</cp:revision>
  <dcterms:created xsi:type="dcterms:W3CDTF">2023-02-05T05:33:30Z</dcterms:created>
  <dcterms:modified xsi:type="dcterms:W3CDTF">2026-04-09T05:41:49Z</dcterms:modified>
</cp:coreProperties>
</file>