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35" r:id="rId2"/>
  </p:sldMasterIdLst>
  <p:notesMasterIdLst>
    <p:notesMasterId r:id="rId9"/>
  </p:notesMasterIdLst>
  <p:sldIdLst>
    <p:sldId id="11550" r:id="rId3"/>
    <p:sldId id="310" r:id="rId4"/>
    <p:sldId id="312" r:id="rId5"/>
    <p:sldId id="313" r:id="rId6"/>
    <p:sldId id="11548" r:id="rId7"/>
    <p:sldId id="115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D51D-7CD9-4BD4-A87E-3FF22D7EDBE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B1AB9-FCA1-4886-BC0A-7ABCC1628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9B402-EB4E-4F1B-ABDA-469B162CF5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0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3"/>
          <a:srcRect l="74829" t="58057"/>
          <a:stretch>
            <a:fillRect/>
          </a:stretch>
        </p:blipFill>
        <p:spPr>
          <a:xfrm>
            <a:off x="9123045" y="3987801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087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20A9150-B01C-4199-AD0F-327596459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120" y="-557742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21CCE-2932-4712-90B3-5105707DED6F}"/>
              </a:ext>
            </a:extLst>
          </p:cNvPr>
          <p:cNvGrpSpPr/>
          <p:nvPr userDrawn="1"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B59D70-3819-4B1D-8D8E-740D84A05954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C6F334-1163-4B51-B89F-84D4F707FAB9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C9A199-7A3B-43C4-8E91-CACA8D7DF8B8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FD74DC-315E-4AC3-944F-0061AE2DBA23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46FE3D2-04DD-4A8F-BB62-91394ECCC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4080" y="-357894"/>
            <a:ext cx="3605741" cy="3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988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4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0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1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6"/>
            <a:ext cx="11672571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53525209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1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6"/>
            <a:ext cx="11672571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1"/>
            <a:ext cx="556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66517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2026/3/13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2671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52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10" r:id="rId4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8.gif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0D7AC603-3916-4BE6-83D8-E2B506060B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79" y="1938453"/>
            <a:ext cx="1230131" cy="13285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DFE952E-49DC-481E-94B5-8C4A311C6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2444" y="-99020"/>
            <a:ext cx="6893939" cy="727272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96FCA7-9BE4-462C-BFC7-2B7263D6CEB2}"/>
              </a:ext>
            </a:extLst>
          </p:cNvPr>
          <p:cNvGrpSpPr/>
          <p:nvPr/>
        </p:nvGrpSpPr>
        <p:grpSpPr>
          <a:xfrm>
            <a:off x="-441434" y="4889216"/>
            <a:ext cx="13316607" cy="3014563"/>
            <a:chOff x="-441434" y="4889216"/>
            <a:chExt cx="13316607" cy="3014563"/>
          </a:xfrm>
          <a:solidFill>
            <a:srgbClr val="99CC33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A7F519-592E-42F2-A3E2-3ACBB2D47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97" b="2881"/>
            <a:stretch/>
          </p:blipFill>
          <p:spPr>
            <a:xfrm rot="20946345">
              <a:off x="-321541" y="5221391"/>
              <a:ext cx="4073175" cy="727991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1B1187-F951-4323-BB6A-646683CA1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5" b="-18005"/>
            <a:stretch/>
          </p:blipFill>
          <p:spPr>
            <a:xfrm rot="342156">
              <a:off x="8426452" y="5032751"/>
              <a:ext cx="2505370" cy="884552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95899-96E7-4AFB-AB27-BBAA94E57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679" y="4889216"/>
              <a:ext cx="5065986" cy="749583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3FBFCD-255A-4BA3-A697-26B3CBEF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3" t="30817" r="19597" b="2881"/>
            <a:stretch/>
          </p:blipFill>
          <p:spPr>
            <a:xfrm rot="884990">
              <a:off x="10290280" y="5547635"/>
              <a:ext cx="2162150" cy="496995"/>
            </a:xfrm>
            <a:prstGeom prst="rect">
              <a:avLst/>
            </a:prstGeom>
            <a:grpFill/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81027DF-2405-4B7D-9589-A45903FA4B17}"/>
                </a:ext>
              </a:extLst>
            </p:cNvPr>
            <p:cNvSpPr/>
            <p:nvPr/>
          </p:nvSpPr>
          <p:spPr>
            <a:xfrm>
              <a:off x="-441434" y="5517931"/>
              <a:ext cx="13316607" cy="2385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90FE779-AA86-4099-B5F4-4D2763BC932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35" y="756992"/>
            <a:ext cx="1941003" cy="2096282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6CC17568-9782-4039-BE61-0070DC972C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1" y="689985"/>
            <a:ext cx="1230131" cy="132854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86C22EFA-9D55-4A44-A99B-5372CF669C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2" y="1441061"/>
            <a:ext cx="1941003" cy="2096282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A6E3755-7ADF-4ABF-A526-6A7F295452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84" y="-1085860"/>
            <a:ext cx="1941003" cy="2096282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F33EBB52-4F01-43F5-B81D-96EB8AC315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69" y="-480841"/>
            <a:ext cx="1941003" cy="2096282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06925F85-BCD6-4F8F-9276-A31BB8D4F1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83" y="-1219746"/>
            <a:ext cx="1941003" cy="2096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F451E-BCAF-4328-9EF6-BF1BCF772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31" y="1341555"/>
            <a:ext cx="5418733" cy="5716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C58A39-7BA9-420A-B06B-0E979C4D2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5" y="3894367"/>
            <a:ext cx="2996668" cy="316132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ED4E7E-F266-4F12-8DEC-1396474A9C9B}"/>
              </a:ext>
            </a:extLst>
          </p:cNvPr>
          <p:cNvSpPr/>
          <p:nvPr/>
        </p:nvSpPr>
        <p:spPr>
          <a:xfrm>
            <a:off x="2618693" y="818245"/>
            <a:ext cx="6634716" cy="5567681"/>
          </a:xfrm>
          <a:custGeom>
            <a:avLst/>
            <a:gdLst>
              <a:gd name="connsiteX0" fmla="*/ 0 w 6634716"/>
              <a:gd name="connsiteY0" fmla="*/ 927965 h 5567681"/>
              <a:gd name="connsiteX1" fmla="*/ 927965 w 6634716"/>
              <a:gd name="connsiteY1" fmla="*/ 0 h 5567681"/>
              <a:gd name="connsiteX2" fmla="*/ 5706751 w 6634716"/>
              <a:gd name="connsiteY2" fmla="*/ 0 h 5567681"/>
              <a:gd name="connsiteX3" fmla="*/ 6634716 w 6634716"/>
              <a:gd name="connsiteY3" fmla="*/ 927965 h 5567681"/>
              <a:gd name="connsiteX4" fmla="*/ 6634716 w 6634716"/>
              <a:gd name="connsiteY4" fmla="*/ 4639716 h 5567681"/>
              <a:gd name="connsiteX5" fmla="*/ 5706751 w 6634716"/>
              <a:gd name="connsiteY5" fmla="*/ 5567681 h 5567681"/>
              <a:gd name="connsiteX6" fmla="*/ 927965 w 6634716"/>
              <a:gd name="connsiteY6" fmla="*/ 5567681 h 5567681"/>
              <a:gd name="connsiteX7" fmla="*/ 0 w 6634716"/>
              <a:gd name="connsiteY7" fmla="*/ 4639716 h 5567681"/>
              <a:gd name="connsiteX8" fmla="*/ 0 w 6634716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4716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3114565" y="-1478"/>
                  <a:pt x="3831933" y="142551"/>
                  <a:pt x="5706751" y="0"/>
                </a:cubicBezTo>
                <a:cubicBezTo>
                  <a:pt x="6259691" y="38417"/>
                  <a:pt x="6642371" y="419630"/>
                  <a:pt x="6634716" y="927965"/>
                </a:cubicBezTo>
                <a:cubicBezTo>
                  <a:pt x="6502561" y="1692249"/>
                  <a:pt x="6642706" y="3972730"/>
                  <a:pt x="6634716" y="4639716"/>
                </a:cubicBezTo>
                <a:cubicBezTo>
                  <a:pt x="6648657" y="5221769"/>
                  <a:pt x="6210060" y="5518609"/>
                  <a:pt x="5706751" y="5567681"/>
                </a:cubicBezTo>
                <a:cubicBezTo>
                  <a:pt x="4483803" y="5496670"/>
                  <a:pt x="3163519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34716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2381714" y="125070"/>
                  <a:pt x="4475526" y="-120515"/>
                  <a:pt x="5706751" y="0"/>
                </a:cubicBezTo>
                <a:cubicBezTo>
                  <a:pt x="6194938" y="74649"/>
                  <a:pt x="6679339" y="501673"/>
                  <a:pt x="6634716" y="927965"/>
                </a:cubicBezTo>
                <a:cubicBezTo>
                  <a:pt x="6548278" y="1734113"/>
                  <a:pt x="6590236" y="3635156"/>
                  <a:pt x="6634716" y="4639716"/>
                </a:cubicBezTo>
                <a:cubicBezTo>
                  <a:pt x="6643488" y="5154921"/>
                  <a:pt x="6175969" y="5651682"/>
                  <a:pt x="5706751" y="5567681"/>
                </a:cubicBezTo>
                <a:cubicBezTo>
                  <a:pt x="5035027" y="5414617"/>
                  <a:pt x="1757402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CB1D8D"/>
            </a:solidFill>
            <a:extLst>
              <a:ext uri="{C807C97D-BFC1-408E-A445-0C87EB9F89A2}">
                <ask:lineSketchStyleProps xmlns="" xmlns:ask="http://schemas.microsoft.com/office/drawing/2018/sketchyshapes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74B35D-B400-46FC-9627-B8F910AE42C6}"/>
              </a:ext>
            </a:extLst>
          </p:cNvPr>
          <p:cNvSpPr txBox="1"/>
          <p:nvPr/>
        </p:nvSpPr>
        <p:spPr>
          <a:xfrm>
            <a:off x="3092480" y="1080539"/>
            <a:ext cx="615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2" name="Picture 21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471057D9-B6C5-47B4-82D9-2D9244DD2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8" y="1288359"/>
            <a:ext cx="1430485" cy="1411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DCC42-3038-4F7B-9D5D-026CB816C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147701"/>
            <a:ext cx="3067999" cy="164521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603FAC1-E32A-41B4-9323-18A87EB9EC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91119" l="10000" r="90000">
                        <a14:foregroundMark x1="72000" y1="34458" x2="73222" y2="38899"/>
                        <a14:foregroundMark x1="69222" y1="58259" x2="70222" y2="64654"/>
                        <a14:foregroundMark x1="69222" y1="70337" x2="69222" y2="70337"/>
                        <a14:foregroundMark x1="44889" y1="90764" x2="44889" y2="90764"/>
                        <a14:foregroundMark x1="36889" y1="91119" x2="36889" y2="91119"/>
                        <a14:foregroundMark x1="40556" y1="90586" x2="40556" y2="90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74" y="5427406"/>
            <a:ext cx="4102166" cy="25661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63EDD06-C7F8-4DF2-BE92-D4B50C0E3D1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9" y="4522014"/>
            <a:ext cx="2171056" cy="2190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E316C-AABA-162C-87F9-6EF0CCF3C7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6542" y="1895802"/>
            <a:ext cx="5322269" cy="1237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38A56-7E2F-C46B-4ADD-249B5E8AD7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4192" y="2627034"/>
            <a:ext cx="294462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D8B71-A893-3780-4B0E-DDAA3A8660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5102" y="3943454"/>
            <a:ext cx="630381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1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E6D5376-BEA4-44B9-B511-AE829451E100}"/>
              </a:ext>
            </a:extLst>
          </p:cNvPr>
          <p:cNvSpPr txBox="1"/>
          <p:nvPr/>
        </p:nvSpPr>
        <p:spPr>
          <a:xfrm>
            <a:off x="533676" y="421280"/>
            <a:ext cx="1125736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</a:t>
            </a:r>
            <a:r>
              <a:rPr lang="vi-VN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oàn thành bảng chăm sóc và bảo vệ cơ quan tuần hoàn vào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C6771-0C41-4B98-9988-C85F83AC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262" y="1581149"/>
            <a:ext cx="8796338" cy="2971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B4A02D-ED3D-4EA8-BBB7-CB5257DA9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4" y="3771900"/>
            <a:ext cx="3770703" cy="2746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54467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A98382-78D1-4D7A-8B0D-1D0D5B73F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19800"/>
              </p:ext>
            </p:extLst>
          </p:nvPr>
        </p:nvGraphicFramePr>
        <p:xfrm>
          <a:off x="1038225" y="1362075"/>
          <a:ext cx="10182225" cy="3542189"/>
        </p:xfrm>
        <a:graphic>
          <a:graphicData uri="http://schemas.openxmlformats.org/drawingml/2006/table">
            <a:tbl>
              <a:tblPr firstRow="1" firstCol="1" bandRow="1"/>
              <a:tblGrid>
                <a:gridCol w="4874766">
                  <a:extLst>
                    <a:ext uri="{9D8B030D-6E8A-4147-A177-3AD203B41FA5}">
                      <a16:colId xmlns:a16="http://schemas.microsoft.com/office/drawing/2014/main" val="3982795592"/>
                    </a:ext>
                  </a:extLst>
                </a:gridCol>
                <a:gridCol w="5307459">
                  <a:extLst>
                    <a:ext uri="{9D8B030D-6E8A-4147-A177-3AD203B41FA5}">
                      <a16:colId xmlns:a16="http://schemas.microsoft.com/office/drawing/2014/main" val="794497930"/>
                    </a:ext>
                  </a:extLst>
                </a:gridCol>
              </a:tblGrid>
              <a:tr h="78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3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89064"/>
                  </a:ext>
                </a:extLst>
              </a:tr>
              <a:tr h="78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Tập thể dục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 nhảy quá mạnh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821099"/>
                  </a:ext>
                </a:extLst>
              </a:tr>
              <a:tr h="787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Tránh xúc động mạnh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Ngồi lâu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28439"/>
                  </a:ext>
                </a:extLst>
              </a:tr>
              <a:tr h="1180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Chơi thể thao đều đặn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khuya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9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736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12">
            <a:extLst>
              <a:ext uri="{FF2B5EF4-FFF2-40B4-BE49-F238E27FC236}">
                <a16:creationId xmlns:a16="http://schemas.microsoft.com/office/drawing/2014/main" id="{062112C7-7F27-41A2-A647-CCE779491208}"/>
              </a:ext>
            </a:extLst>
          </p:cNvPr>
          <p:cNvGrpSpPr/>
          <p:nvPr/>
        </p:nvGrpSpPr>
        <p:grpSpPr>
          <a:xfrm>
            <a:off x="790575" y="146912"/>
            <a:ext cx="10896600" cy="1348750"/>
            <a:chOff x="1282890" y="168664"/>
            <a:chExt cx="744093" cy="934588"/>
          </a:xfrm>
        </p:grpSpPr>
        <p:sp>
          <p:nvSpPr>
            <p:cNvPr id="10" name="Hình chữ nhật: Góc Tròn 13">
              <a:extLst>
                <a:ext uri="{FF2B5EF4-FFF2-40B4-BE49-F238E27FC236}">
                  <a16:creationId xmlns:a16="http://schemas.microsoft.com/office/drawing/2014/main" id="{7CE1AFA9-275F-4393-98B2-E59492627D8F}"/>
                </a:ext>
              </a:extLst>
            </p:cNvPr>
            <p:cNvSpPr/>
            <p:nvPr/>
          </p:nvSpPr>
          <p:spPr>
            <a:xfrm>
              <a:off x="1282890" y="177421"/>
              <a:ext cx="744093" cy="9258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ộp Văn bản 14">
              <a:extLst>
                <a:ext uri="{FF2B5EF4-FFF2-40B4-BE49-F238E27FC236}">
                  <a16:creationId xmlns:a16="http://schemas.microsoft.com/office/drawing/2014/main" id="{FF225B06-2096-43CE-B2C3-5EE8F5131730}"/>
                </a:ext>
              </a:extLst>
            </p:cNvPr>
            <p:cNvSpPr txBox="1"/>
            <p:nvPr/>
          </p:nvSpPr>
          <p:spPr>
            <a:xfrm>
              <a:off x="1282898" y="168664"/>
              <a:ext cx="742134" cy="9170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Chia sẻ ý kiến về những việc nên làm hoặc không nên làm để bảo vệ cơ quan tuần hoàn</a:t>
              </a:r>
              <a:endPara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To_video_hot_202601221011_6xfsn">
            <a:hlinkClick r:id="" action="ppaction://media"/>
            <a:extLst>
              <a:ext uri="{FF2B5EF4-FFF2-40B4-BE49-F238E27FC236}">
                <a16:creationId xmlns:a16="http://schemas.microsoft.com/office/drawing/2014/main" id="{87CB72D4-7E7F-9B04-DDC6-48EF78447E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6714" y="1841157"/>
            <a:ext cx="8358660" cy="47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49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3B0E73-D2DB-48B1-8A00-2BF4EB352BDE}"/>
              </a:ext>
            </a:extLst>
          </p:cNvPr>
          <p:cNvGrpSpPr/>
          <p:nvPr/>
        </p:nvGrpSpPr>
        <p:grpSpPr>
          <a:xfrm>
            <a:off x="3928745" y="3608070"/>
            <a:ext cx="4632960" cy="3123565"/>
            <a:chOff x="2734" y="2615"/>
            <a:chExt cx="7922" cy="53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BA7089B-39E5-4839-AC44-250E88648D45}"/>
                </a:ext>
              </a:extLst>
            </p:cNvPr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DB572BC-027D-4E5A-B119-982F403D736F}"/>
                </a:ext>
              </a:extLst>
            </p:cNvPr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EC8467-59D9-41BD-BF98-FBC08D1CD64E}"/>
                </a:ext>
              </a:extLst>
            </p:cNvPr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7D6810-AB70-4D06-A937-807E4E5C037E}"/>
                </a:ext>
              </a:extLst>
            </p:cNvPr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0">
              <a:extLst>
                <a:ext uri="{FF2B5EF4-FFF2-40B4-BE49-F238E27FC236}">
                  <a16:creationId xmlns:a16="http://schemas.microsoft.com/office/drawing/2014/main" id="{2F41FC82-52EC-4BB9-89A0-FC3E57D0E787}"/>
                </a:ext>
              </a:extLst>
            </p:cNvPr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F4B88B-B77F-4CE3-B6F3-87594DCB4A08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38E32E-03AC-408B-8BA6-FE52B2E9D3C4}"/>
              </a:ext>
            </a:extLst>
          </p:cNvPr>
          <p:cNvSpPr/>
          <p:nvPr/>
        </p:nvSpPr>
        <p:spPr>
          <a:xfrm>
            <a:off x="466725" y="1119425"/>
            <a:ext cx="11010900" cy="1242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Vận động quá sức: </a:t>
            </a:r>
            <a:r>
              <a:rPr lang="vi-VN" sz="38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cơ thể mất sức, tim đập nhanh, máu lưu thông nhanh, có thể gây đột quỵ.</a:t>
            </a:r>
            <a:endParaRPr lang="en-US" sz="3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64C13BA3-FB88-4FED-8D95-0B1AB4CE3088}"/>
              </a:ext>
            </a:extLst>
          </p:cNvPr>
          <p:cNvSpPr/>
          <p:nvPr/>
        </p:nvSpPr>
        <p:spPr>
          <a:xfrm>
            <a:off x="466725" y="2557700"/>
            <a:ext cx="11010900" cy="12427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Ăn quá nhiều muối, đồ chiên rán: </a:t>
            </a:r>
            <a:r>
              <a:rPr lang="vi-VN" sz="38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dễ gây bệnh béo phì, ảnh hưởng đến tim mạch.</a:t>
            </a:r>
            <a:endParaRPr lang="en-US" sz="3800" b="1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93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73E0F9-7206-4DD5-9520-A3E7AE3A977C}"/>
              </a:ext>
            </a:extLst>
          </p:cNvPr>
          <p:cNvSpPr txBox="1"/>
          <p:nvPr/>
        </p:nvSpPr>
        <p:spPr>
          <a:xfrm>
            <a:off x="1222037" y="484882"/>
            <a:ext cx="960936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chăm sóc và bảo vệ cơ quan tuần hoàn, chúng ta cần: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BACC2F-3060-4E29-870B-925657F2CB05}"/>
              </a:ext>
            </a:extLst>
          </p:cNvPr>
          <p:cNvGrpSpPr/>
          <p:nvPr/>
        </p:nvGrpSpPr>
        <p:grpSpPr>
          <a:xfrm>
            <a:off x="593708" y="952013"/>
            <a:ext cx="10627891" cy="1391138"/>
            <a:chOff x="2462869" y="1340852"/>
            <a:chExt cx="10627891" cy="15475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534137-E634-4992-9D2E-8663F3478FAE}"/>
                </a:ext>
              </a:extLst>
            </p:cNvPr>
            <p:cNvGrpSpPr/>
            <p:nvPr/>
          </p:nvGrpSpPr>
          <p:grpSpPr>
            <a:xfrm>
              <a:off x="2695910" y="1830213"/>
              <a:ext cx="10394850" cy="873202"/>
              <a:chOff x="3376387" y="2400109"/>
              <a:chExt cx="6638516" cy="87320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360E7A3-866B-4F6F-82CF-E9F510D5A3B8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6638516" cy="871334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EB3F17-3E96-4F28-A9F2-307E7C7919C3}"/>
                  </a:ext>
                </a:extLst>
              </p:cNvPr>
              <p:cNvSpPr txBox="1"/>
              <p:nvPr/>
            </p:nvSpPr>
            <p:spPr>
              <a:xfrm>
                <a:off x="4141332" y="2400109"/>
                <a:ext cx="56682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Ăn uống đầy đủ, nghỉ ngơi hợp lí.</a:t>
                </a:r>
                <a:endParaRPr lang="en-US" sz="4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95198C97-E476-43E9-8E8B-AD82A7A2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869" y="1340852"/>
              <a:ext cx="1501792" cy="15475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C96AD6-36D1-4BAF-A5B4-926AD417412C}"/>
              </a:ext>
            </a:extLst>
          </p:cNvPr>
          <p:cNvGrpSpPr/>
          <p:nvPr/>
        </p:nvGrpSpPr>
        <p:grpSpPr>
          <a:xfrm>
            <a:off x="422258" y="2333138"/>
            <a:ext cx="10627891" cy="1353038"/>
            <a:chOff x="2462869" y="1340852"/>
            <a:chExt cx="10627891" cy="15475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AC15B81-B5EC-4CC9-B26E-42CF1B99327E}"/>
                </a:ext>
              </a:extLst>
            </p:cNvPr>
            <p:cNvGrpSpPr/>
            <p:nvPr/>
          </p:nvGrpSpPr>
          <p:grpSpPr>
            <a:xfrm>
              <a:off x="2695910" y="1830213"/>
              <a:ext cx="10394850" cy="873202"/>
              <a:chOff x="3376387" y="2400109"/>
              <a:chExt cx="6638516" cy="87320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7FE93EF-35A2-4FB7-A6EE-ACDC21B9D79A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6638516" cy="871334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9B60-4B3D-4789-B018-8547E9947156}"/>
                  </a:ext>
                </a:extLst>
              </p:cNvPr>
              <p:cNvSpPr txBox="1"/>
              <p:nvPr/>
            </p:nvSpPr>
            <p:spPr>
              <a:xfrm>
                <a:off x="4141332" y="2400109"/>
                <a:ext cx="56682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4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Sử dụng các thức ăn, đồ uống có lợi.</a:t>
                </a:r>
                <a:endParaRPr lang="en-US" sz="4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B1C99909-574B-4E68-9602-EFB5B82C2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869" y="1340852"/>
              <a:ext cx="1501792" cy="154759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DD6EA2-FDEA-4778-A0BE-B5C31919E6C2}"/>
              </a:ext>
            </a:extLst>
          </p:cNvPr>
          <p:cNvGrpSpPr/>
          <p:nvPr/>
        </p:nvGrpSpPr>
        <p:grpSpPr>
          <a:xfrm>
            <a:off x="250808" y="3647587"/>
            <a:ext cx="10627891" cy="1343513"/>
            <a:chOff x="2462869" y="1340852"/>
            <a:chExt cx="10627891" cy="154759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76DF73-8B59-43AD-B42F-15D12B0121F8}"/>
                </a:ext>
              </a:extLst>
            </p:cNvPr>
            <p:cNvGrpSpPr/>
            <p:nvPr/>
          </p:nvGrpSpPr>
          <p:grpSpPr>
            <a:xfrm>
              <a:off x="2695910" y="1830213"/>
              <a:ext cx="10394850" cy="873202"/>
              <a:chOff x="3376387" y="2400109"/>
              <a:chExt cx="6638516" cy="87320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575CBD8-1652-47F4-B74C-D12E409521E9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6638516" cy="871334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DB9DBE-E656-4F99-94DE-E03C3C7E0BE9}"/>
                  </a:ext>
                </a:extLst>
              </p:cNvPr>
              <p:cNvSpPr txBox="1"/>
              <p:nvPr/>
            </p:nvSpPr>
            <p:spPr>
              <a:xfrm>
                <a:off x="4141332" y="2400109"/>
                <a:ext cx="56682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Học tập, vận động và vui chơi vừa sức.</a:t>
                </a:r>
                <a:endParaRPr lang="en-US" sz="4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5F2EE690-1B70-4432-9F80-9746F14D3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869" y="1340852"/>
              <a:ext cx="1501792" cy="154759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346150-24F0-432A-92D1-C4FD70F9E8CB}"/>
              </a:ext>
            </a:extLst>
          </p:cNvPr>
          <p:cNvGrpSpPr/>
          <p:nvPr/>
        </p:nvGrpSpPr>
        <p:grpSpPr>
          <a:xfrm>
            <a:off x="260333" y="5000137"/>
            <a:ext cx="10627891" cy="1547593"/>
            <a:chOff x="2462869" y="1340852"/>
            <a:chExt cx="10627891" cy="15475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A4AD897-3570-4C7C-8E81-B238837966CB}"/>
                </a:ext>
              </a:extLst>
            </p:cNvPr>
            <p:cNvGrpSpPr/>
            <p:nvPr/>
          </p:nvGrpSpPr>
          <p:grpSpPr>
            <a:xfrm>
              <a:off x="2695910" y="1579465"/>
              <a:ext cx="10394850" cy="1251052"/>
              <a:chOff x="3376387" y="2149361"/>
              <a:chExt cx="6638516" cy="125105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4FFEF4C-C1AF-4C40-900B-EC5C805F6742}"/>
                  </a:ext>
                </a:extLst>
              </p:cNvPr>
              <p:cNvSpPr/>
              <p:nvPr/>
            </p:nvSpPr>
            <p:spPr>
              <a:xfrm>
                <a:off x="3376387" y="2149361"/>
                <a:ext cx="6638516" cy="1123950"/>
              </a:xfrm>
              <a:prstGeom prst="roundRect">
                <a:avLst>
                  <a:gd name="adj" fmla="val 50000"/>
                </a:avLst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397D4A-EA0F-49C3-8BCA-070A21960F39}"/>
                  </a:ext>
                </a:extLst>
              </p:cNvPr>
              <p:cNvSpPr txBox="1"/>
              <p:nvPr/>
            </p:nvSpPr>
            <p:spPr>
              <a:xfrm>
                <a:off x="4110917" y="2200084"/>
                <a:ext cx="56682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Không sử dụng các chất kíc thích như rư</a:t>
                </a:r>
                <a:r>
                  <a:rPr lang="en-US" sz="36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ợ</a:t>
                </a:r>
                <a:r>
                  <a:rPr lang="vi-VN" sz="36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u, bia, thuốc lá,..</a:t>
                </a:r>
                <a:endParaRPr lang="en-US" sz="36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4662983C-E0F0-481C-841B-B14D785D0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869" y="1340852"/>
              <a:ext cx="1501792" cy="154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2409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6"/>
</p:tagLst>
</file>

<file path=ppt/theme/theme1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185</Words>
  <Application>Microsoft Office PowerPoint</Application>
  <PresentationFormat>Widescreen</PresentationFormat>
  <Paragraphs>19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字魂58号-创中黑</vt:lpstr>
      <vt:lpstr>Arial</vt:lpstr>
      <vt:lpstr>Calibri</vt:lpstr>
      <vt:lpstr>Calibri Light</vt:lpstr>
      <vt:lpstr>Times New Roman</vt:lpstr>
      <vt:lpstr>Wingdings</vt:lpstr>
      <vt:lpstr>-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2022-11-22T10:15:22Z</dcterms:created>
  <dcterms:modified xsi:type="dcterms:W3CDTF">2026-03-13T15:38:22Z</dcterms:modified>
</cp:coreProperties>
</file>