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85" r:id="rId3"/>
    <p:sldId id="259" r:id="rId4"/>
    <p:sldId id="291" r:id="rId5"/>
    <p:sldId id="327" r:id="rId6"/>
    <p:sldId id="262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6E82FE-F839-6952-D69B-A2C8CB912D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81" y="175690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9599" y="3603598"/>
            <a:ext cx="9474005" cy="160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1. </a:t>
            </a:r>
            <a:r>
              <a:rPr lang="vi-VN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Các tình huống có nguy cơ mất an toàn khi ăn uống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sỹ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”: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“Các con vật” (h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ơu cao cổ, thỏ,khỉ,...)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kêu đau bụng, bị hóc, bị buồn nôn.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tá”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ghi lại những lời dặn dò của “Bác sỹ” và trình bày trước lớp.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2.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Xây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dựng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quy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tắc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30925"/>
            <a:ext cx="11133438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921367" y="3584028"/>
            <a:ext cx="3965943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555" y="621977"/>
            <a:ext cx="8624888" cy="628890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1277282" y="1511510"/>
            <a:ext cx="9637433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B0C963C-6177-499A-8302-A2D5892A10A6}"/>
              </a:ext>
            </a:extLst>
          </p:cNvPr>
          <p:cNvSpPr/>
          <p:nvPr/>
        </p:nvSpPr>
        <p:spPr>
          <a:xfrm>
            <a:off x="5636303" y="3149263"/>
            <a:ext cx="5036474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A0.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" y="-1"/>
            <a:ext cx="10417826" cy="6145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2" name="Picture 11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E6D9D9A6-4CBB-E59C-76CF-CF25B179B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87" y="3422526"/>
            <a:ext cx="7821012" cy="2376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539AC6-2C93-13BB-DE0B-06065A63D58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80" y="-178469"/>
            <a:ext cx="2232506" cy="2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181</Words>
  <Application>Microsoft Office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Pattaya</vt:lpstr>
      <vt:lpstr>Arial</vt:lpstr>
      <vt:lpstr>Calibri</vt:lpstr>
      <vt:lpstr>Cambria</vt:lpstr>
      <vt:lpstr>Microsoft YaHei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2022-08-24T08:44:07Z</dcterms:created>
  <dcterms:modified xsi:type="dcterms:W3CDTF">2026-02-11T11:32:14Z</dcterms:modified>
</cp:coreProperties>
</file>