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49" r:id="rId3"/>
    <p:sldMasterId id="2147483761" r:id="rId4"/>
    <p:sldMasterId id="2147483773" r:id="rId5"/>
  </p:sldMasterIdLst>
  <p:notesMasterIdLst>
    <p:notesMasterId r:id="rId15"/>
  </p:notesMasterIdLst>
  <p:sldIdLst>
    <p:sldId id="337" r:id="rId6"/>
    <p:sldId id="301" r:id="rId7"/>
    <p:sldId id="302" r:id="rId8"/>
    <p:sldId id="307" r:id="rId9"/>
    <p:sldId id="327" r:id="rId10"/>
    <p:sldId id="354" r:id="rId11"/>
    <p:sldId id="356" r:id="rId12"/>
    <p:sldId id="2641" r:id="rId13"/>
    <p:sldId id="264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“Quay </a:t>
            </a:r>
            <a:r>
              <a:rPr lang="en-US" dirty="0" err="1"/>
              <a:t>lại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47656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7523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1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91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9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8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35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52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2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2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22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5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32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99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8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02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1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07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03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95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5C4B-B6B9-8072-2FD0-538686E9B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165B5-AA59-D255-D33D-D5BA0E7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14EDB-17B6-F0F9-D8F3-917E284C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E928-2F31-6293-75E1-0F57688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D903-3D7B-380D-07AD-C210C24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0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F736-CA71-81B6-5B9A-D20BB9CB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4B89-1AA8-6BE9-2E91-A8FC4D30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FCB2-4051-99B3-374C-FD772F3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D060-7F50-A03B-2872-770AA64D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7E2F3-3FA6-C1E7-34B7-46C655CE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21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ADF8-7941-CBD1-9306-28DF1CF8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E302E-8DBD-1F44-C182-DA348DD2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63B0-7DF4-1934-2427-60B514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9E4-0791-77D9-6FD2-F07F397B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0586-5D44-0434-DF1E-4A05FF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14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D27A-9B05-4186-1686-16356041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D594-26EA-A490-15EA-0D43A6C6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D30F-44D0-7958-1E0C-DF13956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C2E4-5365-FACF-A360-C9301AC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21D0-3984-2113-E0C4-F2D6A02E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E89CB-D637-DB8B-90AA-34ECA99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39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C5A1-AF2F-FEB5-A0AA-13B51B4E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9928-9A23-D884-E248-3006269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9BAD3-7F0A-65AE-A7B5-20387F3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10F2A-0594-2EBA-25AF-B80CAE284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09208-0BE3-5CF2-748E-BDCB0F345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1F54F-9E46-11DA-8B35-AD947C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3904E-ADE9-0DFB-515D-4DD9E07E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B6E0E-5B7F-1BD1-2D5C-8721CC70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D43D-849B-0B36-009A-F5EAD2D9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8028-8A57-F168-2112-7542D227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8A234-1C5C-FE41-EFFC-E93F77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6236-C5F1-FFAC-A73C-E3A9A7F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2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6F121-F66D-B278-3D91-F255ED89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51B4-8BC6-A053-9152-DD29A36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6DAB-AB9A-BE4A-AA76-3B4D13E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2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09C2-C6BA-8F60-E77C-EBBF7D6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630A-0192-AEC0-15D8-0E646E1C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0B6BB-5607-4A89-E99E-C57DEB533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CF6D0-AD31-44E2-0A9E-5B489A13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7746-B8C2-D68E-D254-FB9E910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36621-7649-10AB-5BC6-2DB0A45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30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398E-186F-815B-EE09-32968372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7AEE9-6833-DD55-96D0-2BE08E47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2174-10A5-8FB8-02D3-66DD763B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C6B5-E03E-DD84-0811-CBF0F614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6E0BE-504D-7409-7B0E-557B92A5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C5A00-427C-41B8-3D90-93F618F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782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5B1E-0934-C6A2-2D3C-5270B8E1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D9F23-39CF-E44D-7EB2-331562E53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60B0-1009-F0E8-27D3-232F29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A946-CBB5-973A-528F-951F695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FA69-BAF4-FCDC-1303-7F8DDBC4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3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80C74-88E8-93DA-A241-43C088D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DCF78-3B88-12E7-F925-958F9C52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2B11-6B62-8213-9294-55B7338D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AFB3-5954-D95E-0678-8AE8D1B8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14E7-8C66-9C38-2824-9ECD9C3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4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09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00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4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0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jpe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65" y="-94254"/>
            <a:ext cx="3576629" cy="2145977"/>
          </a:xfrm>
          <a:prstGeom prst="rect">
            <a:avLst/>
          </a:prstGeom>
        </p:spPr>
      </p:pic>
      <p:sp>
        <p:nvSpPr>
          <p:cNvPr id="5" name="Google Shape;404;p29">
            <a:extLst>
              <a:ext uri="{FF2B5EF4-FFF2-40B4-BE49-F238E27FC236}">
                <a16:creationId xmlns:a16="http://schemas.microsoft.com/office/drawing/2014/main" id="{08E32256-6357-7CB6-6500-240243EE1D4E}"/>
              </a:ext>
            </a:extLst>
          </p:cNvPr>
          <p:cNvSpPr/>
          <p:nvPr/>
        </p:nvSpPr>
        <p:spPr>
          <a:xfrm flipH="1">
            <a:off x="1945896" y="1982559"/>
            <a:ext cx="9425940" cy="20471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F4B0D-2F70-7381-CB83-4CAD35318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175" y="1882253"/>
            <a:ext cx="8260796" cy="2280102"/>
          </a:xfrm>
          <a:prstGeom prst="rect">
            <a:avLst/>
          </a:prstGeom>
        </p:spPr>
      </p:pic>
      <p:pic>
        <p:nvPicPr>
          <p:cNvPr id="7" name="Hình ảnh 6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E5F38578-6F2C-B549-BF27-3B0ECF094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-199619" y="3931379"/>
            <a:ext cx="4431378" cy="33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1564170"/>
            <a:ext cx="1854122" cy="1947216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8" y="1071020"/>
            <a:ext cx="1360554" cy="21818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1145098" y="426720"/>
            <a:ext cx="2854960" cy="989740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54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600" y="528320"/>
            <a:ext cx="3129280" cy="1139170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2 729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Lô </a:t>
            </a:r>
            <a:r>
              <a:rPr lang="en-US" sz="2000" dirty="0" err="1">
                <a:solidFill>
                  <a:srgbClr val="002060"/>
                </a:solidFill>
              </a:rPr>
              <a:t>Lô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4 827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382000" y="132079"/>
            <a:ext cx="3208905" cy="86422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Hai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cả</a:t>
            </a:r>
            <a:r>
              <a:rPr lang="en-US" sz="2400" dirty="0">
                <a:solidFill>
                  <a:srgbClr val="002060"/>
                </a:solidFill>
              </a:rPr>
              <a:t> bao </a:t>
            </a:r>
            <a:r>
              <a:rPr lang="en-US" sz="2400" dirty="0" err="1">
                <a:solidFill>
                  <a:srgbClr val="002060"/>
                </a:solidFill>
              </a:rPr>
              <a:t>nhiêu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291665-446F-4B78-AF4D-49F2574B1E67}"/>
              </a:ext>
            </a:extLst>
          </p:cNvPr>
          <p:cNvSpPr/>
          <p:nvPr/>
        </p:nvSpPr>
        <p:spPr>
          <a:xfrm>
            <a:off x="4551680" y="2677160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2 729</a:t>
            </a:r>
          </a:p>
          <a:p>
            <a:r>
              <a:rPr lang="en-US" sz="3200" dirty="0">
                <a:solidFill>
                  <a:srgbClr val="002060"/>
                </a:solidFill>
              </a:rPr>
              <a:t>4 827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2775700" y="3727614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2755380" y="4789787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330804" y="4781970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EF92FA-3E06-4785-94AE-8A74EBDBF27D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79FF9-C073-4E14-84FD-E1142F5C6D7D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8CADB6-D14C-4BA9-ADE0-678464A8A0B1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7 556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  <p:bldP spid="14" grpId="0" animBg="1"/>
      <p:bldP spid="15" grpId="0"/>
      <p:bldP spid="40" grpId="0"/>
      <p:bldP spid="2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/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BBDA09-B561-480C-AC07-685C1F1E3B16}"/>
              </a:ext>
            </a:extLst>
          </p:cNvPr>
          <p:cNvGrpSpPr/>
          <p:nvPr/>
        </p:nvGrpSpPr>
        <p:grpSpPr>
          <a:xfrm>
            <a:off x="9036853" y="2573493"/>
            <a:ext cx="4373182" cy="4431622"/>
            <a:chOff x="8710073" y="2588654"/>
            <a:chExt cx="4494727" cy="449472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74F6A2E-3370-471D-80BC-0B55B031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6EE85D4-4C8E-430C-993C-B5C7C219D1EC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09AC67F-116B-4A1F-8407-BAF3606E48E2}"/>
              </a:ext>
            </a:extLst>
          </p:cNvPr>
          <p:cNvSpPr txBox="1"/>
          <p:nvPr/>
        </p:nvSpPr>
        <p:spPr>
          <a:xfrm>
            <a:off x="10269074" y="2930609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3 847 + 635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B135B-ECFA-4AB0-B5AF-8F766296002A}"/>
              </a:ext>
            </a:extLst>
          </p:cNvPr>
          <p:cNvSpPr txBox="1"/>
          <p:nvPr/>
        </p:nvSpPr>
        <p:spPr>
          <a:xfrm>
            <a:off x="1133014" y="3244118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3 628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4 845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CFA66-65F1-4F38-856A-EFB43DE31C0A}"/>
              </a:ext>
            </a:extLst>
          </p:cNvPr>
          <p:cNvCxnSpPr>
            <a:cxnSpLocks/>
          </p:cNvCxnSpPr>
          <p:nvPr/>
        </p:nvCxnSpPr>
        <p:spPr>
          <a:xfrm>
            <a:off x="1100408" y="4389480"/>
            <a:ext cx="1306995" cy="1500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04D9E9-239C-4A72-A7D8-F153FD3005D2}"/>
              </a:ext>
            </a:extLst>
          </p:cNvPr>
          <p:cNvSpPr txBox="1"/>
          <p:nvPr/>
        </p:nvSpPr>
        <p:spPr>
          <a:xfrm>
            <a:off x="802786" y="3625771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6139-32AE-4174-98A1-3E0C2619C28E}"/>
              </a:ext>
            </a:extLst>
          </p:cNvPr>
          <p:cNvSpPr txBox="1"/>
          <p:nvPr/>
        </p:nvSpPr>
        <p:spPr>
          <a:xfrm>
            <a:off x="1093893" y="4428322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2A024-D677-4719-8876-7FEB01A45DF7}"/>
              </a:ext>
            </a:extLst>
          </p:cNvPr>
          <p:cNvSpPr txBox="1"/>
          <p:nvPr/>
        </p:nvSpPr>
        <p:spPr>
          <a:xfrm>
            <a:off x="4944331" y="3248432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4 252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5 284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C230BC-6333-456D-866A-EEF21C101A29}"/>
              </a:ext>
            </a:extLst>
          </p:cNvPr>
          <p:cNvCxnSpPr>
            <a:cxnSpLocks/>
          </p:cNvCxnSpPr>
          <p:nvPr/>
        </p:nvCxnSpPr>
        <p:spPr>
          <a:xfrm>
            <a:off x="4944331" y="4387102"/>
            <a:ext cx="13004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468889-987C-4277-9B3A-674DF53191DF}"/>
              </a:ext>
            </a:extLst>
          </p:cNvPr>
          <p:cNvSpPr txBox="1"/>
          <p:nvPr/>
        </p:nvSpPr>
        <p:spPr>
          <a:xfrm>
            <a:off x="4646709" y="362339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F5C98-35F0-440A-9FFC-766EB058B154}"/>
              </a:ext>
            </a:extLst>
          </p:cNvPr>
          <p:cNvSpPr txBox="1"/>
          <p:nvPr/>
        </p:nvSpPr>
        <p:spPr>
          <a:xfrm>
            <a:off x="4937816" y="442594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9 536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177C07-F073-43D1-AC95-18E8BB170330}"/>
              </a:ext>
            </a:extLst>
          </p:cNvPr>
          <p:cNvSpPr txBox="1"/>
          <p:nvPr/>
        </p:nvSpPr>
        <p:spPr>
          <a:xfrm>
            <a:off x="8484117" y="3286259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3 847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635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F9DDBD-03CC-4631-8285-7E2D2A5E50ED}"/>
              </a:ext>
            </a:extLst>
          </p:cNvPr>
          <p:cNvCxnSpPr>
            <a:cxnSpLocks/>
          </p:cNvCxnSpPr>
          <p:nvPr/>
        </p:nvCxnSpPr>
        <p:spPr>
          <a:xfrm>
            <a:off x="8490632" y="4404482"/>
            <a:ext cx="147007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3D500FD-8807-4F5A-B919-881B11CC41D9}"/>
              </a:ext>
            </a:extLst>
          </p:cNvPr>
          <p:cNvSpPr txBox="1"/>
          <p:nvPr/>
        </p:nvSpPr>
        <p:spPr>
          <a:xfrm>
            <a:off x="8193010" y="364077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4EFF07-FA28-4D1A-AF69-304116801DBE}"/>
              </a:ext>
            </a:extLst>
          </p:cNvPr>
          <p:cNvSpPr txBox="1"/>
          <p:nvPr/>
        </p:nvSpPr>
        <p:spPr>
          <a:xfrm>
            <a:off x="8484117" y="444332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4 482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  <p:bldP spid="32" grpId="0"/>
      <p:bldP spid="34" grpId="0"/>
      <p:bldP spid="35" grpId="0"/>
      <p:bldP spid="39" grpId="0"/>
      <p:bldP spid="41" grpId="0"/>
      <p:bldP spid="42" grpId="0"/>
      <p:bldP spid="43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209F9-D3BA-4A96-8C42-8264FCE93845}"/>
              </a:ext>
            </a:extLst>
          </p:cNvPr>
          <p:cNvSpPr txBox="1"/>
          <p:nvPr/>
        </p:nvSpPr>
        <p:spPr>
          <a:xfrm>
            <a:off x="1788799" y="2119455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8DC91-404E-4678-8E62-89E1BD59A59F}"/>
              </a:ext>
            </a:extLst>
          </p:cNvPr>
          <p:cNvSpPr txBox="1"/>
          <p:nvPr/>
        </p:nvSpPr>
        <p:spPr>
          <a:xfrm>
            <a:off x="-614740" y="2775789"/>
            <a:ext cx="670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2 530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133E8-8F95-4785-8A65-205B0F9C4FD3}"/>
              </a:ext>
            </a:extLst>
          </p:cNvPr>
          <p:cNvSpPr txBox="1"/>
          <p:nvPr/>
        </p:nvSpPr>
        <p:spPr>
          <a:xfrm>
            <a:off x="-628677" y="3384196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F16CC-5EDD-49BD-A957-BF984AC7A191}"/>
              </a:ext>
            </a:extLst>
          </p:cNvPr>
          <p:cNvSpPr txBox="1"/>
          <p:nvPr/>
        </p:nvSpPr>
        <p:spPr>
          <a:xfrm>
            <a:off x="-1255451" y="4064602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7549159" y="192664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9E92B-82E6-48E3-BDB8-B34725E396A7}"/>
              </a:ext>
            </a:extLst>
          </p:cNvPr>
          <p:cNvSpPr txBox="1"/>
          <p:nvPr/>
        </p:nvSpPr>
        <p:spPr>
          <a:xfrm>
            <a:off x="6227451" y="2633985"/>
            <a:ext cx="5455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Bác Dương thu hoạch được số ki – lô – gam thóc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B7662-5AA5-4A60-8627-3FC631A24B93}"/>
              </a:ext>
            </a:extLst>
          </p:cNvPr>
          <p:cNvSpPr txBox="1"/>
          <p:nvPr/>
        </p:nvSpPr>
        <p:spPr>
          <a:xfrm>
            <a:off x="6960170" y="3710660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2 530 + 880 = 3 080 (kg)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CCDF5-0A54-48E1-9135-E6DB3CF4C8B2}"/>
              </a:ext>
            </a:extLst>
          </p:cNvPr>
          <p:cNvSpPr txBox="1"/>
          <p:nvPr/>
        </p:nvSpPr>
        <p:spPr>
          <a:xfrm>
            <a:off x="6803604" y="4200586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3 080 kg</a:t>
            </a: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4462196"/>
            <a:ext cx="4656137" cy="2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95400" y="872053"/>
            <a:ext cx="9563100" cy="3581400"/>
            <a:chOff x="1295400" y="872053"/>
            <a:chExt cx="9563100" cy="358140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295400" y="872053"/>
              <a:ext cx="9563100" cy="3581400"/>
            </a:xfrm>
            <a:custGeom>
              <a:avLst/>
              <a:gdLst>
                <a:gd name="connsiteX0" fmla="*/ 0 w 9563100"/>
                <a:gd name="connsiteY0" fmla="*/ 260439 h 3581400"/>
                <a:gd name="connsiteX1" fmla="*/ 260439 w 9563100"/>
                <a:gd name="connsiteY1" fmla="*/ 0 h 3581400"/>
                <a:gd name="connsiteX2" fmla="*/ 865572 w 9563100"/>
                <a:gd name="connsiteY2" fmla="*/ 0 h 3581400"/>
                <a:gd name="connsiteX3" fmla="*/ 1651550 w 9563100"/>
                <a:gd name="connsiteY3" fmla="*/ 0 h 3581400"/>
                <a:gd name="connsiteX4" fmla="*/ 2256683 w 9563100"/>
                <a:gd name="connsiteY4" fmla="*/ 0 h 3581400"/>
                <a:gd name="connsiteX5" fmla="*/ 3042661 w 9563100"/>
                <a:gd name="connsiteY5" fmla="*/ 0 h 3581400"/>
                <a:gd name="connsiteX6" fmla="*/ 3557372 w 9563100"/>
                <a:gd name="connsiteY6" fmla="*/ 0 h 3581400"/>
                <a:gd name="connsiteX7" fmla="*/ 4433772 w 9563100"/>
                <a:gd name="connsiteY7" fmla="*/ 0 h 3581400"/>
                <a:gd name="connsiteX8" fmla="*/ 5219750 w 9563100"/>
                <a:gd name="connsiteY8" fmla="*/ 0 h 3581400"/>
                <a:gd name="connsiteX9" fmla="*/ 5644039 w 9563100"/>
                <a:gd name="connsiteY9" fmla="*/ 0 h 3581400"/>
                <a:gd name="connsiteX10" fmla="*/ 6520439 w 9563100"/>
                <a:gd name="connsiteY10" fmla="*/ 0 h 3581400"/>
                <a:gd name="connsiteX11" fmla="*/ 7125572 w 9563100"/>
                <a:gd name="connsiteY11" fmla="*/ 0 h 3581400"/>
                <a:gd name="connsiteX12" fmla="*/ 8001972 w 9563100"/>
                <a:gd name="connsiteY12" fmla="*/ 0 h 3581400"/>
                <a:gd name="connsiteX13" fmla="*/ 9302661 w 9563100"/>
                <a:gd name="connsiteY13" fmla="*/ 0 h 3581400"/>
                <a:gd name="connsiteX14" fmla="*/ 9563100 w 9563100"/>
                <a:gd name="connsiteY14" fmla="*/ 260439 h 3581400"/>
                <a:gd name="connsiteX15" fmla="*/ 9563100 w 9563100"/>
                <a:gd name="connsiteY15" fmla="*/ 933754 h 3581400"/>
                <a:gd name="connsiteX16" fmla="*/ 9563100 w 9563100"/>
                <a:gd name="connsiteY16" fmla="*/ 1576463 h 3581400"/>
                <a:gd name="connsiteX17" fmla="*/ 9563100 w 9563100"/>
                <a:gd name="connsiteY17" fmla="*/ 2096752 h 3581400"/>
                <a:gd name="connsiteX18" fmla="*/ 9563100 w 9563100"/>
                <a:gd name="connsiteY18" fmla="*/ 2678251 h 3581400"/>
                <a:gd name="connsiteX19" fmla="*/ 9563100 w 9563100"/>
                <a:gd name="connsiteY19" fmla="*/ 3320961 h 3581400"/>
                <a:gd name="connsiteX20" fmla="*/ 9302661 w 9563100"/>
                <a:gd name="connsiteY20" fmla="*/ 3581400 h 3581400"/>
                <a:gd name="connsiteX21" fmla="*/ 8607105 w 9563100"/>
                <a:gd name="connsiteY21" fmla="*/ 3581400 h 3581400"/>
                <a:gd name="connsiteX22" fmla="*/ 8092394 w 9563100"/>
                <a:gd name="connsiteY22" fmla="*/ 3581400 h 3581400"/>
                <a:gd name="connsiteX23" fmla="*/ 7215994 w 9563100"/>
                <a:gd name="connsiteY23" fmla="*/ 3581400 h 3581400"/>
                <a:gd name="connsiteX24" fmla="*/ 6430017 w 9563100"/>
                <a:gd name="connsiteY24" fmla="*/ 3581400 h 3581400"/>
                <a:gd name="connsiteX25" fmla="*/ 5824883 w 9563100"/>
                <a:gd name="connsiteY25" fmla="*/ 3581400 h 3581400"/>
                <a:gd name="connsiteX26" fmla="*/ 5038906 w 9563100"/>
                <a:gd name="connsiteY26" fmla="*/ 3581400 h 3581400"/>
                <a:gd name="connsiteX27" fmla="*/ 4343350 w 9563100"/>
                <a:gd name="connsiteY27" fmla="*/ 3581400 h 3581400"/>
                <a:gd name="connsiteX28" fmla="*/ 3828639 w 9563100"/>
                <a:gd name="connsiteY28" fmla="*/ 3581400 h 3581400"/>
                <a:gd name="connsiteX29" fmla="*/ 3133083 w 9563100"/>
                <a:gd name="connsiteY29" fmla="*/ 3581400 h 3581400"/>
                <a:gd name="connsiteX30" fmla="*/ 2347106 w 9563100"/>
                <a:gd name="connsiteY30" fmla="*/ 3581400 h 3581400"/>
                <a:gd name="connsiteX31" fmla="*/ 1741972 w 9563100"/>
                <a:gd name="connsiteY31" fmla="*/ 3581400 h 3581400"/>
                <a:gd name="connsiteX32" fmla="*/ 1046417 w 9563100"/>
                <a:gd name="connsiteY32" fmla="*/ 3581400 h 3581400"/>
                <a:gd name="connsiteX33" fmla="*/ 260439 w 9563100"/>
                <a:gd name="connsiteY33" fmla="*/ 3581400 h 3581400"/>
                <a:gd name="connsiteX34" fmla="*/ 0 w 9563100"/>
                <a:gd name="connsiteY34" fmla="*/ 3320961 h 3581400"/>
                <a:gd name="connsiteX35" fmla="*/ 0 w 9563100"/>
                <a:gd name="connsiteY35" fmla="*/ 2770067 h 3581400"/>
                <a:gd name="connsiteX36" fmla="*/ 0 w 9563100"/>
                <a:gd name="connsiteY36" fmla="*/ 2157963 h 3581400"/>
                <a:gd name="connsiteX37" fmla="*/ 0 w 9563100"/>
                <a:gd name="connsiteY37" fmla="*/ 1576463 h 3581400"/>
                <a:gd name="connsiteX38" fmla="*/ 0 w 9563100"/>
                <a:gd name="connsiteY38" fmla="*/ 1025569 h 3581400"/>
                <a:gd name="connsiteX39" fmla="*/ 0 w 9563100"/>
                <a:gd name="connsiteY39" fmla="*/ 260439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63100" h="3581400" fill="none" extrusionOk="0">
                  <a:moveTo>
                    <a:pt x="0" y="260439"/>
                  </a:moveTo>
                  <a:cubicBezTo>
                    <a:pt x="-4247" y="121337"/>
                    <a:pt x="139814" y="-1397"/>
                    <a:pt x="260439" y="0"/>
                  </a:cubicBezTo>
                  <a:cubicBezTo>
                    <a:pt x="418253" y="11821"/>
                    <a:pt x="740895" y="-16057"/>
                    <a:pt x="865572" y="0"/>
                  </a:cubicBezTo>
                  <a:cubicBezTo>
                    <a:pt x="990249" y="16057"/>
                    <a:pt x="1388100" y="-23756"/>
                    <a:pt x="1651550" y="0"/>
                  </a:cubicBezTo>
                  <a:cubicBezTo>
                    <a:pt x="1915000" y="23756"/>
                    <a:pt x="2085683" y="-22930"/>
                    <a:pt x="2256683" y="0"/>
                  </a:cubicBezTo>
                  <a:cubicBezTo>
                    <a:pt x="2427683" y="22930"/>
                    <a:pt x="2853127" y="2792"/>
                    <a:pt x="3042661" y="0"/>
                  </a:cubicBezTo>
                  <a:cubicBezTo>
                    <a:pt x="3232195" y="-2792"/>
                    <a:pt x="3452617" y="12264"/>
                    <a:pt x="3557372" y="0"/>
                  </a:cubicBezTo>
                  <a:cubicBezTo>
                    <a:pt x="3662127" y="-12264"/>
                    <a:pt x="4090428" y="-26914"/>
                    <a:pt x="4433772" y="0"/>
                  </a:cubicBezTo>
                  <a:cubicBezTo>
                    <a:pt x="4777116" y="26914"/>
                    <a:pt x="4931302" y="-34873"/>
                    <a:pt x="5219750" y="0"/>
                  </a:cubicBezTo>
                  <a:cubicBezTo>
                    <a:pt x="5508198" y="34873"/>
                    <a:pt x="5556194" y="-6019"/>
                    <a:pt x="5644039" y="0"/>
                  </a:cubicBezTo>
                  <a:cubicBezTo>
                    <a:pt x="5731884" y="6019"/>
                    <a:pt x="6207716" y="-29695"/>
                    <a:pt x="6520439" y="0"/>
                  </a:cubicBezTo>
                  <a:cubicBezTo>
                    <a:pt x="6833162" y="29695"/>
                    <a:pt x="6838589" y="21918"/>
                    <a:pt x="7125572" y="0"/>
                  </a:cubicBezTo>
                  <a:cubicBezTo>
                    <a:pt x="7412555" y="-21918"/>
                    <a:pt x="7794791" y="-33666"/>
                    <a:pt x="8001972" y="0"/>
                  </a:cubicBezTo>
                  <a:cubicBezTo>
                    <a:pt x="8209153" y="33666"/>
                    <a:pt x="8656064" y="-15619"/>
                    <a:pt x="9302661" y="0"/>
                  </a:cubicBezTo>
                  <a:cubicBezTo>
                    <a:pt x="9474377" y="-2841"/>
                    <a:pt x="9543845" y="137876"/>
                    <a:pt x="9563100" y="260439"/>
                  </a:cubicBezTo>
                  <a:cubicBezTo>
                    <a:pt x="9541378" y="580493"/>
                    <a:pt x="9555645" y="754098"/>
                    <a:pt x="9563100" y="933754"/>
                  </a:cubicBezTo>
                  <a:cubicBezTo>
                    <a:pt x="9570555" y="1113411"/>
                    <a:pt x="9577814" y="1320985"/>
                    <a:pt x="9563100" y="1576463"/>
                  </a:cubicBezTo>
                  <a:cubicBezTo>
                    <a:pt x="9548386" y="1831941"/>
                    <a:pt x="9579611" y="1898739"/>
                    <a:pt x="9563100" y="2096752"/>
                  </a:cubicBezTo>
                  <a:cubicBezTo>
                    <a:pt x="9546589" y="2294765"/>
                    <a:pt x="9563724" y="2533012"/>
                    <a:pt x="9563100" y="2678251"/>
                  </a:cubicBezTo>
                  <a:cubicBezTo>
                    <a:pt x="9562476" y="2823490"/>
                    <a:pt x="9572847" y="3025329"/>
                    <a:pt x="9563100" y="3320961"/>
                  </a:cubicBezTo>
                  <a:cubicBezTo>
                    <a:pt x="9550727" y="3492052"/>
                    <a:pt x="9443214" y="3612265"/>
                    <a:pt x="9302661" y="3581400"/>
                  </a:cubicBezTo>
                  <a:cubicBezTo>
                    <a:pt x="9012515" y="3614805"/>
                    <a:pt x="8786306" y="3598555"/>
                    <a:pt x="8607105" y="3581400"/>
                  </a:cubicBezTo>
                  <a:cubicBezTo>
                    <a:pt x="8427904" y="3564245"/>
                    <a:pt x="8299641" y="3559143"/>
                    <a:pt x="8092394" y="3581400"/>
                  </a:cubicBezTo>
                  <a:cubicBezTo>
                    <a:pt x="7885147" y="3603657"/>
                    <a:pt x="7618819" y="3602913"/>
                    <a:pt x="7215994" y="3581400"/>
                  </a:cubicBezTo>
                  <a:cubicBezTo>
                    <a:pt x="6813169" y="3559887"/>
                    <a:pt x="6631995" y="3617012"/>
                    <a:pt x="6430017" y="3581400"/>
                  </a:cubicBezTo>
                  <a:cubicBezTo>
                    <a:pt x="6228039" y="3545788"/>
                    <a:pt x="6057391" y="3588041"/>
                    <a:pt x="5824883" y="3581400"/>
                  </a:cubicBezTo>
                  <a:cubicBezTo>
                    <a:pt x="5592375" y="3574759"/>
                    <a:pt x="5309776" y="3561440"/>
                    <a:pt x="5038906" y="3581400"/>
                  </a:cubicBezTo>
                  <a:cubicBezTo>
                    <a:pt x="4768036" y="3601360"/>
                    <a:pt x="4641432" y="3610460"/>
                    <a:pt x="4343350" y="3581400"/>
                  </a:cubicBezTo>
                  <a:cubicBezTo>
                    <a:pt x="4045268" y="3552340"/>
                    <a:pt x="4007590" y="3575695"/>
                    <a:pt x="3828639" y="3581400"/>
                  </a:cubicBezTo>
                  <a:cubicBezTo>
                    <a:pt x="3649688" y="3587105"/>
                    <a:pt x="3428817" y="3556819"/>
                    <a:pt x="3133083" y="3581400"/>
                  </a:cubicBezTo>
                  <a:cubicBezTo>
                    <a:pt x="2837349" y="3605981"/>
                    <a:pt x="2583969" y="3554972"/>
                    <a:pt x="2347106" y="3581400"/>
                  </a:cubicBezTo>
                  <a:cubicBezTo>
                    <a:pt x="2110243" y="3607828"/>
                    <a:pt x="1922370" y="3601956"/>
                    <a:pt x="1741972" y="3581400"/>
                  </a:cubicBezTo>
                  <a:cubicBezTo>
                    <a:pt x="1561574" y="3560844"/>
                    <a:pt x="1309590" y="3551325"/>
                    <a:pt x="1046417" y="3581400"/>
                  </a:cubicBezTo>
                  <a:cubicBezTo>
                    <a:pt x="783244" y="3611475"/>
                    <a:pt x="643880" y="3559529"/>
                    <a:pt x="260439" y="3581400"/>
                  </a:cubicBezTo>
                  <a:cubicBezTo>
                    <a:pt x="134712" y="3609231"/>
                    <a:pt x="4702" y="3480452"/>
                    <a:pt x="0" y="3320961"/>
                  </a:cubicBezTo>
                  <a:cubicBezTo>
                    <a:pt x="25386" y="3053283"/>
                    <a:pt x="-13809" y="2916356"/>
                    <a:pt x="0" y="2770067"/>
                  </a:cubicBezTo>
                  <a:cubicBezTo>
                    <a:pt x="13809" y="2623778"/>
                    <a:pt x="17306" y="2430864"/>
                    <a:pt x="0" y="2157963"/>
                  </a:cubicBezTo>
                  <a:cubicBezTo>
                    <a:pt x="-17306" y="1885062"/>
                    <a:pt x="4097" y="1797110"/>
                    <a:pt x="0" y="1576463"/>
                  </a:cubicBezTo>
                  <a:cubicBezTo>
                    <a:pt x="-4097" y="1355816"/>
                    <a:pt x="25555" y="1285261"/>
                    <a:pt x="0" y="1025569"/>
                  </a:cubicBezTo>
                  <a:cubicBezTo>
                    <a:pt x="-25555" y="765877"/>
                    <a:pt x="-27408" y="593201"/>
                    <a:pt x="0" y="260439"/>
                  </a:cubicBezTo>
                  <a:close/>
                </a:path>
                <a:path w="9563100" h="3581400" stroke="0" extrusionOk="0">
                  <a:moveTo>
                    <a:pt x="0" y="260439"/>
                  </a:moveTo>
                  <a:cubicBezTo>
                    <a:pt x="14521" y="147335"/>
                    <a:pt x="122709" y="13811"/>
                    <a:pt x="260439" y="0"/>
                  </a:cubicBezTo>
                  <a:cubicBezTo>
                    <a:pt x="402456" y="2978"/>
                    <a:pt x="734945" y="22533"/>
                    <a:pt x="955995" y="0"/>
                  </a:cubicBezTo>
                  <a:cubicBezTo>
                    <a:pt x="1177045" y="-22533"/>
                    <a:pt x="1491991" y="-14241"/>
                    <a:pt x="1832395" y="0"/>
                  </a:cubicBezTo>
                  <a:cubicBezTo>
                    <a:pt x="2172799" y="14241"/>
                    <a:pt x="2198638" y="10767"/>
                    <a:pt x="2437528" y="0"/>
                  </a:cubicBezTo>
                  <a:cubicBezTo>
                    <a:pt x="2676418" y="-10767"/>
                    <a:pt x="2986592" y="-13099"/>
                    <a:pt x="3133083" y="0"/>
                  </a:cubicBezTo>
                  <a:cubicBezTo>
                    <a:pt x="3279574" y="13099"/>
                    <a:pt x="3520921" y="10259"/>
                    <a:pt x="3738217" y="0"/>
                  </a:cubicBezTo>
                  <a:cubicBezTo>
                    <a:pt x="3955513" y="-10259"/>
                    <a:pt x="4202592" y="-16821"/>
                    <a:pt x="4343350" y="0"/>
                  </a:cubicBezTo>
                  <a:cubicBezTo>
                    <a:pt x="4484108" y="16821"/>
                    <a:pt x="4797721" y="-28303"/>
                    <a:pt x="5219750" y="0"/>
                  </a:cubicBezTo>
                  <a:cubicBezTo>
                    <a:pt x="5641779" y="28303"/>
                    <a:pt x="5477322" y="-1619"/>
                    <a:pt x="5644039" y="0"/>
                  </a:cubicBezTo>
                  <a:cubicBezTo>
                    <a:pt x="5810756" y="1619"/>
                    <a:pt x="5958052" y="-7439"/>
                    <a:pt x="6158750" y="0"/>
                  </a:cubicBezTo>
                  <a:cubicBezTo>
                    <a:pt x="6359448" y="7439"/>
                    <a:pt x="6604826" y="-26712"/>
                    <a:pt x="6763883" y="0"/>
                  </a:cubicBezTo>
                  <a:cubicBezTo>
                    <a:pt x="6922940" y="26712"/>
                    <a:pt x="7149419" y="-21539"/>
                    <a:pt x="7278594" y="0"/>
                  </a:cubicBezTo>
                  <a:cubicBezTo>
                    <a:pt x="7407769" y="21539"/>
                    <a:pt x="7935133" y="18278"/>
                    <a:pt x="8154994" y="0"/>
                  </a:cubicBezTo>
                  <a:cubicBezTo>
                    <a:pt x="8374855" y="-18278"/>
                    <a:pt x="8562675" y="-16434"/>
                    <a:pt x="8669705" y="0"/>
                  </a:cubicBezTo>
                  <a:cubicBezTo>
                    <a:pt x="8776735" y="16434"/>
                    <a:pt x="9060618" y="11160"/>
                    <a:pt x="9302661" y="0"/>
                  </a:cubicBezTo>
                  <a:cubicBezTo>
                    <a:pt x="9437858" y="32927"/>
                    <a:pt x="9549292" y="138531"/>
                    <a:pt x="9563100" y="260439"/>
                  </a:cubicBezTo>
                  <a:cubicBezTo>
                    <a:pt x="9571267" y="480723"/>
                    <a:pt x="9586539" y="767924"/>
                    <a:pt x="9563100" y="903149"/>
                  </a:cubicBezTo>
                  <a:cubicBezTo>
                    <a:pt x="9539662" y="1038374"/>
                    <a:pt x="9581069" y="1271950"/>
                    <a:pt x="9563100" y="1454043"/>
                  </a:cubicBezTo>
                  <a:cubicBezTo>
                    <a:pt x="9545131" y="1636136"/>
                    <a:pt x="9583860" y="1780331"/>
                    <a:pt x="9563100" y="2096752"/>
                  </a:cubicBezTo>
                  <a:cubicBezTo>
                    <a:pt x="9542340" y="2413173"/>
                    <a:pt x="9548956" y="2485825"/>
                    <a:pt x="9563100" y="2708857"/>
                  </a:cubicBezTo>
                  <a:cubicBezTo>
                    <a:pt x="9577244" y="2931890"/>
                    <a:pt x="9566395" y="3123345"/>
                    <a:pt x="9563100" y="3320961"/>
                  </a:cubicBezTo>
                  <a:cubicBezTo>
                    <a:pt x="9557366" y="3492890"/>
                    <a:pt x="9450005" y="3583390"/>
                    <a:pt x="9302661" y="3581400"/>
                  </a:cubicBezTo>
                  <a:cubicBezTo>
                    <a:pt x="9157650" y="3600323"/>
                    <a:pt x="8911679" y="3599981"/>
                    <a:pt x="8787950" y="3581400"/>
                  </a:cubicBezTo>
                  <a:cubicBezTo>
                    <a:pt x="8664221" y="3562819"/>
                    <a:pt x="8253806" y="3579854"/>
                    <a:pt x="8001972" y="3581400"/>
                  </a:cubicBezTo>
                  <a:cubicBezTo>
                    <a:pt x="7750138" y="3582946"/>
                    <a:pt x="7557157" y="3601196"/>
                    <a:pt x="7215994" y="3581400"/>
                  </a:cubicBezTo>
                  <a:cubicBezTo>
                    <a:pt x="6874831" y="3561604"/>
                    <a:pt x="6909641" y="3574211"/>
                    <a:pt x="6791706" y="3581400"/>
                  </a:cubicBezTo>
                  <a:cubicBezTo>
                    <a:pt x="6673771" y="3588589"/>
                    <a:pt x="6388472" y="3599515"/>
                    <a:pt x="6276994" y="3581400"/>
                  </a:cubicBezTo>
                  <a:cubicBezTo>
                    <a:pt x="6165516" y="3563285"/>
                    <a:pt x="6053480" y="3570515"/>
                    <a:pt x="5852706" y="3581400"/>
                  </a:cubicBezTo>
                  <a:cubicBezTo>
                    <a:pt x="5651932" y="3592285"/>
                    <a:pt x="5208984" y="3547963"/>
                    <a:pt x="4976306" y="3581400"/>
                  </a:cubicBezTo>
                  <a:cubicBezTo>
                    <a:pt x="4743628" y="3614837"/>
                    <a:pt x="4537081" y="3565755"/>
                    <a:pt x="4371172" y="3581400"/>
                  </a:cubicBezTo>
                  <a:cubicBezTo>
                    <a:pt x="4205263" y="3597045"/>
                    <a:pt x="3838706" y="3585051"/>
                    <a:pt x="3585194" y="3581400"/>
                  </a:cubicBezTo>
                  <a:cubicBezTo>
                    <a:pt x="3331682" y="3577749"/>
                    <a:pt x="3246958" y="3598197"/>
                    <a:pt x="3160906" y="3581400"/>
                  </a:cubicBezTo>
                  <a:cubicBezTo>
                    <a:pt x="3074854" y="3564603"/>
                    <a:pt x="2826307" y="3603149"/>
                    <a:pt x="2555772" y="3581400"/>
                  </a:cubicBezTo>
                  <a:cubicBezTo>
                    <a:pt x="2285237" y="3559651"/>
                    <a:pt x="2009268" y="3581681"/>
                    <a:pt x="1679372" y="3581400"/>
                  </a:cubicBezTo>
                  <a:cubicBezTo>
                    <a:pt x="1349476" y="3581119"/>
                    <a:pt x="1276096" y="3590044"/>
                    <a:pt x="983817" y="3581400"/>
                  </a:cubicBezTo>
                  <a:cubicBezTo>
                    <a:pt x="691538" y="3572756"/>
                    <a:pt x="548487" y="3604401"/>
                    <a:pt x="260439" y="3581400"/>
                  </a:cubicBezTo>
                  <a:cubicBezTo>
                    <a:pt x="105608" y="3586655"/>
                    <a:pt x="13901" y="3465054"/>
                    <a:pt x="0" y="3320961"/>
                  </a:cubicBezTo>
                  <a:cubicBezTo>
                    <a:pt x="-15510" y="3069350"/>
                    <a:pt x="-25653" y="3015414"/>
                    <a:pt x="0" y="2739462"/>
                  </a:cubicBezTo>
                  <a:cubicBezTo>
                    <a:pt x="25653" y="2463510"/>
                    <a:pt x="6186" y="2328763"/>
                    <a:pt x="0" y="2219173"/>
                  </a:cubicBezTo>
                  <a:cubicBezTo>
                    <a:pt x="-6186" y="2109583"/>
                    <a:pt x="29281" y="1827467"/>
                    <a:pt x="0" y="1576463"/>
                  </a:cubicBezTo>
                  <a:cubicBezTo>
                    <a:pt x="-29281" y="1325459"/>
                    <a:pt x="-28246" y="1056553"/>
                    <a:pt x="0" y="903149"/>
                  </a:cubicBezTo>
                  <a:cubicBezTo>
                    <a:pt x="28246" y="749745"/>
                    <a:pt x="11425" y="549478"/>
                    <a:pt x="0" y="260439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7800" y="990589"/>
              <a:ext cx="897255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chẳng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sớm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calenda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>
            <a:fillRect/>
          </a:stretch>
        </p:blipFill>
        <p:spPr>
          <a:xfrm>
            <a:off x="9444468" y="3925947"/>
            <a:ext cx="2751863" cy="3027047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-200025" y="4001114"/>
            <a:ext cx="3416074" cy="3085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76250" y="325764"/>
            <a:ext cx="115443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>
            <a:fillRect/>
          </a:stretch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80123" y="262793"/>
            <a:ext cx="10631754" cy="1533940"/>
            <a:chOff x="1549666" y="397697"/>
            <a:chExt cx="9774934" cy="15339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10106095"/>
                <a:gd name="connsiteY0" fmla="*/ 152403 h 914400"/>
                <a:gd name="connsiteX1" fmla="*/ 152403 w 10106095"/>
                <a:gd name="connsiteY1" fmla="*/ 0 h 914400"/>
                <a:gd name="connsiteX2" fmla="*/ 9953692 w 10106095"/>
                <a:gd name="connsiteY2" fmla="*/ 0 h 914400"/>
                <a:gd name="connsiteX3" fmla="*/ 10106095 w 10106095"/>
                <a:gd name="connsiteY3" fmla="*/ 152403 h 914400"/>
                <a:gd name="connsiteX4" fmla="*/ 10106095 w 10106095"/>
                <a:gd name="connsiteY4" fmla="*/ 761997 h 914400"/>
                <a:gd name="connsiteX5" fmla="*/ 9953692 w 10106095"/>
                <a:gd name="connsiteY5" fmla="*/ 914400 h 914400"/>
                <a:gd name="connsiteX6" fmla="*/ 152403 w 10106095"/>
                <a:gd name="connsiteY6" fmla="*/ 914400 h 914400"/>
                <a:gd name="connsiteX7" fmla="*/ 0 w 10106095"/>
                <a:gd name="connsiteY7" fmla="*/ 761997 h 914400"/>
                <a:gd name="connsiteX8" fmla="*/ 0 w 10106095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6095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1295104" y="-72456"/>
                    <a:pt x="6515881" y="-40453"/>
                    <a:pt x="9953692" y="0"/>
                  </a:cubicBezTo>
                  <a:cubicBezTo>
                    <a:pt x="10034112" y="13649"/>
                    <a:pt x="10103953" y="66798"/>
                    <a:pt x="10106095" y="152403"/>
                  </a:cubicBezTo>
                  <a:cubicBezTo>
                    <a:pt x="10059887" y="285079"/>
                    <a:pt x="10152904" y="486131"/>
                    <a:pt x="10106095" y="761997"/>
                  </a:cubicBezTo>
                  <a:cubicBezTo>
                    <a:pt x="10111680" y="841707"/>
                    <a:pt x="10041849" y="916808"/>
                    <a:pt x="9953692" y="914400"/>
                  </a:cubicBezTo>
                  <a:cubicBezTo>
                    <a:pt x="7310740" y="880155"/>
                    <a:pt x="3115676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10106095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1808497" y="95225"/>
                    <a:pt x="5613959" y="-67437"/>
                    <a:pt x="9953692" y="0"/>
                  </a:cubicBezTo>
                  <a:cubicBezTo>
                    <a:pt x="10045154" y="5213"/>
                    <a:pt x="10107626" y="64818"/>
                    <a:pt x="10106095" y="152403"/>
                  </a:cubicBezTo>
                  <a:cubicBezTo>
                    <a:pt x="10119103" y="394072"/>
                    <a:pt x="10069832" y="661488"/>
                    <a:pt x="10106095" y="761997"/>
                  </a:cubicBezTo>
                  <a:cubicBezTo>
                    <a:pt x="10095666" y="839518"/>
                    <a:pt x="10034069" y="918639"/>
                    <a:pt x="9953692" y="914400"/>
                  </a:cubicBezTo>
                  <a:cubicBezTo>
                    <a:pt x="6162158" y="836040"/>
                    <a:pt x="172126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0" r="81871" b="69753"/>
            <a:stretch>
              <a:fillRect/>
            </a:stretch>
          </p:blipFill>
          <p:spPr>
            <a:xfrm>
              <a:off x="1549666" y="397697"/>
              <a:ext cx="863068" cy="153394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3 558 + 4 627 = ?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8 175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8 195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8 185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8 285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239756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30" y="428349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" action="ppaction://noaction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>
            <a:fillRect/>
          </a:stretch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54931" y="121915"/>
            <a:ext cx="11760869" cy="6452249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094765" y="-30070"/>
            <a:ext cx="10128799" cy="1570819"/>
            <a:chOff x="1083606" y="149374"/>
            <a:chExt cx="10128799" cy="1570819"/>
          </a:xfrm>
        </p:grpSpPr>
        <p:grpSp>
          <p:nvGrpSpPr>
            <p:cNvPr id="8" name="Group 7"/>
            <p:cNvGrpSpPr/>
            <p:nvPr/>
          </p:nvGrpSpPr>
          <p:grpSpPr>
            <a:xfrm>
              <a:off x="1911678" y="626876"/>
              <a:ext cx="9300727" cy="850739"/>
              <a:chOff x="1981199" y="762000"/>
              <a:chExt cx="9300727" cy="850739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981199" y="762000"/>
                <a:ext cx="9300727" cy="850739"/>
              </a:xfrm>
              <a:custGeom>
                <a:avLst/>
                <a:gdLst>
                  <a:gd name="connsiteX0" fmla="*/ 0 w 9300727"/>
                  <a:gd name="connsiteY0" fmla="*/ 141793 h 850739"/>
                  <a:gd name="connsiteX1" fmla="*/ 141793 w 9300727"/>
                  <a:gd name="connsiteY1" fmla="*/ 0 h 850739"/>
                  <a:gd name="connsiteX2" fmla="*/ 9158934 w 9300727"/>
                  <a:gd name="connsiteY2" fmla="*/ 0 h 850739"/>
                  <a:gd name="connsiteX3" fmla="*/ 9300727 w 9300727"/>
                  <a:gd name="connsiteY3" fmla="*/ 141793 h 850739"/>
                  <a:gd name="connsiteX4" fmla="*/ 9300727 w 9300727"/>
                  <a:gd name="connsiteY4" fmla="*/ 708946 h 850739"/>
                  <a:gd name="connsiteX5" fmla="*/ 9158934 w 9300727"/>
                  <a:gd name="connsiteY5" fmla="*/ 850739 h 850739"/>
                  <a:gd name="connsiteX6" fmla="*/ 141793 w 9300727"/>
                  <a:gd name="connsiteY6" fmla="*/ 850739 h 850739"/>
                  <a:gd name="connsiteX7" fmla="*/ 0 w 9300727"/>
                  <a:gd name="connsiteY7" fmla="*/ 708946 h 850739"/>
                  <a:gd name="connsiteX8" fmla="*/ 0 w 9300727"/>
                  <a:gd name="connsiteY8" fmla="*/ 141793 h 85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00727" h="850739" fill="none" extrusionOk="0">
                    <a:moveTo>
                      <a:pt x="0" y="141793"/>
                    </a:moveTo>
                    <a:cubicBezTo>
                      <a:pt x="-11474" y="63331"/>
                      <a:pt x="57462" y="8962"/>
                      <a:pt x="141793" y="0"/>
                    </a:cubicBezTo>
                    <a:cubicBezTo>
                      <a:pt x="2321535" y="-72456"/>
                      <a:pt x="5970889" y="-40453"/>
                      <a:pt x="9158934" y="0"/>
                    </a:cubicBezTo>
                    <a:cubicBezTo>
                      <a:pt x="9234144" y="11284"/>
                      <a:pt x="9297935" y="61612"/>
                      <a:pt x="9300727" y="141793"/>
                    </a:cubicBezTo>
                    <a:cubicBezTo>
                      <a:pt x="9318456" y="313501"/>
                      <a:pt x="9334044" y="448325"/>
                      <a:pt x="9300727" y="708946"/>
                    </a:cubicBezTo>
                    <a:cubicBezTo>
                      <a:pt x="9304910" y="783915"/>
                      <a:pt x="9238324" y="851391"/>
                      <a:pt x="9158934" y="850739"/>
                    </a:cubicBezTo>
                    <a:cubicBezTo>
                      <a:pt x="5166622" y="816494"/>
                      <a:pt x="3956906" y="764179"/>
                      <a:pt x="141793" y="850739"/>
                    </a:cubicBezTo>
                    <a:cubicBezTo>
                      <a:pt x="61432" y="855896"/>
                      <a:pt x="2542" y="783655"/>
                      <a:pt x="0" y="708946"/>
                    </a:cubicBezTo>
                    <a:cubicBezTo>
                      <a:pt x="-47269" y="446280"/>
                      <a:pt x="13390" y="281812"/>
                      <a:pt x="0" y="141793"/>
                    </a:cubicBezTo>
                    <a:close/>
                  </a:path>
                  <a:path w="9300727" h="850739" stroke="0" extrusionOk="0">
                    <a:moveTo>
                      <a:pt x="0" y="141793"/>
                    </a:moveTo>
                    <a:cubicBezTo>
                      <a:pt x="2428" y="71957"/>
                      <a:pt x="57657" y="-1174"/>
                      <a:pt x="141793" y="0"/>
                    </a:cubicBezTo>
                    <a:cubicBezTo>
                      <a:pt x="2519928" y="95225"/>
                      <a:pt x="7259666" y="-67437"/>
                      <a:pt x="9158934" y="0"/>
                    </a:cubicBezTo>
                    <a:cubicBezTo>
                      <a:pt x="9245326" y="5778"/>
                      <a:pt x="9304749" y="54511"/>
                      <a:pt x="9300727" y="141793"/>
                    </a:cubicBezTo>
                    <a:cubicBezTo>
                      <a:pt x="9328817" y="356560"/>
                      <a:pt x="9259495" y="622237"/>
                      <a:pt x="9300727" y="708946"/>
                    </a:cubicBezTo>
                    <a:cubicBezTo>
                      <a:pt x="9293254" y="782492"/>
                      <a:pt x="9232326" y="856236"/>
                      <a:pt x="9158934" y="850739"/>
                    </a:cubicBezTo>
                    <a:cubicBezTo>
                      <a:pt x="5898655" y="772379"/>
                      <a:pt x="4125879" y="861511"/>
                      <a:pt x="141793" y="850739"/>
                    </a:cubicBezTo>
                    <a:cubicBezTo>
                      <a:pt x="68772" y="849598"/>
                      <a:pt x="1344" y="788144"/>
                      <a:pt x="0" y="708946"/>
                    </a:cubicBezTo>
                    <a:cubicBezTo>
                      <a:pt x="40957" y="635124"/>
                      <a:pt x="-46604" y="240909"/>
                      <a:pt x="0" y="141793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2131802" y="762879"/>
                <a:ext cx="91392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đây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 descr="A picture containing icon&#10;&#10;Description automatically generated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0" r="62159" b="69753"/>
            <a:stretch>
              <a:fillRect/>
            </a:stretch>
          </p:blipFill>
          <p:spPr>
            <a:xfrm>
              <a:off x="1083606" y="149374"/>
              <a:ext cx="1304187" cy="1570819"/>
            </a:xfrm>
            <a:prstGeom prst="rect">
              <a:avLst/>
            </a:prstGeom>
          </p:spPr>
        </p:pic>
      </p:grpSp>
      <p:sp>
        <p:nvSpPr>
          <p:cNvPr id="5" name="Arrow: Left 4">
            <a:hlinkClick r:id="" action="ppaction://noaction"/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459</Words>
  <Application>Microsoft Office PowerPoint</Application>
  <PresentationFormat>Widescreen</PresentationFormat>
  <Paragraphs>76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Bebas Neue</vt:lpstr>
      <vt:lpstr>Karla</vt:lpstr>
      <vt:lpstr>Love Ya Like A Sister</vt:lpstr>
      <vt:lpstr>Source Han Sans Regular</vt:lpstr>
      <vt:lpstr>UTM Cookies</vt:lpstr>
      <vt:lpstr>Arial</vt:lpstr>
      <vt:lpstr>Calibri</vt:lpstr>
      <vt:lpstr>Calibri Light</vt:lpstr>
      <vt:lpstr>Cambria</vt:lpstr>
      <vt:lpstr>Times New Roman</vt:lpstr>
      <vt:lpstr>Printable Number Sense Activities for Pre-K by Slidesgo</vt:lpstr>
      <vt:lpstr>Custom Design</vt:lpstr>
      <vt:lpstr>1_Chủ đề Office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2022-08-01T00:24:30Z</dcterms:created>
  <dcterms:modified xsi:type="dcterms:W3CDTF">2026-02-11T11:16:59Z</dcterms:modified>
</cp:coreProperties>
</file>