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4"/>
  </p:notesMasterIdLst>
  <p:sldIdLst>
    <p:sldId id="607" r:id="rId3"/>
    <p:sldId id="289" r:id="rId4"/>
    <p:sldId id="461" r:id="rId5"/>
    <p:sldId id="437" r:id="rId6"/>
    <p:sldId id="260" r:id="rId7"/>
    <p:sldId id="453" r:id="rId8"/>
    <p:sldId id="462" r:id="rId9"/>
    <p:sldId id="463" r:id="rId10"/>
    <p:sldId id="648" r:id="rId11"/>
    <p:sldId id="468" r:id="rId12"/>
    <p:sldId id="64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13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FE0EC-ECE6-4D82-A252-562F4FDED15E}"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BB34E-8B76-464E-9D3B-B66C0DA80C1B}" type="slidenum">
              <a:rPr lang="en-US" smtClean="0"/>
              <a:t>‹#›</a:t>
            </a:fld>
            <a:endParaRPr lang="en-US"/>
          </a:p>
        </p:txBody>
      </p:sp>
    </p:spTree>
    <p:extLst>
      <p:ext uri="{BB962C8B-B14F-4D97-AF65-F5344CB8AC3E}">
        <p14:creationId xmlns:p14="http://schemas.microsoft.com/office/powerpoint/2010/main" val="419085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E5E5E5"/>
                </a:solidFill>
                <a:effectLst/>
                <a:latin typeface="arial" panose="020B0604020202020204" pitchFamily="34" charset="0"/>
              </a:rPr>
              <a:t>Fansipan là đỉnh cao nhất trên dãy Hoàng Liên Sơn, với 3.143 m.</a:t>
            </a:r>
            <a:endParaRPr lang="en-US" b="0" i="0" dirty="0">
              <a:solidFill>
                <a:srgbClr val="E5E5E5"/>
              </a:solidFill>
              <a:effectLst/>
              <a:latin typeface="arial" panose="020B0604020202020204" pitchFamily="34" charset="0"/>
            </a:endParaRPr>
          </a:p>
          <a:p>
            <a:pPr algn="just"/>
            <a:r>
              <a:rPr lang="vi-VN" b="0" i="0" dirty="0">
                <a:solidFill>
                  <a:srgbClr val="6C6B70"/>
                </a:solidFill>
                <a:effectLst/>
                <a:latin typeface="Tahoma" panose="020B0604030504040204" pitchFamily="34" charset="0"/>
              </a:rPr>
              <a:t>Với độ cao 3.143m, Phan Xi Păng không chỉ là ngọn núi cao nhất Việt Nam mà còn là ngọn núi cao nhất trong 3 nước Đông Dương. Cái tên “Nóc nhà Đông Dương” cũng được hình thành bởi lẽ đó! Rất nhiều người đến với Sapa thơ mộng nhằm mục đích chinh phục đỉnh núi huyền ảo này! Chinh phục đỉnh Phan Xi Păng, dường như đã trở thành một mong ước cháy bỏng cho tất cả những ai yêu thích phiêu lưu, mạo hiểm.</a:t>
            </a:r>
          </a:p>
          <a:p>
            <a:pPr algn="just"/>
            <a:r>
              <a:rPr lang="vi-VN" b="0" i="0" dirty="0">
                <a:solidFill>
                  <a:srgbClr val="6C6B70"/>
                </a:solidFill>
                <a:effectLst/>
                <a:latin typeface="Tahoma" panose="020B060403050404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71BA2-CF50-488A-AC71-F36737A94842}" type="slidenum">
              <a:rPr kumimoji="0" lang="ru-RU"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65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1/14/2026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3">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4">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9" name="Oval 48">
            <a:extLst>
              <a:ext uri="{FF2B5EF4-FFF2-40B4-BE49-F238E27FC236}">
                <a16:creationId xmlns:a16="http://schemas.microsoft.com/office/drawing/2014/main" id="{0AD82E5A-B3EF-479D-8BC0-3B1FF036AF84}"/>
              </a:ext>
            </a:extLst>
          </p:cNvPr>
          <p:cNvSpPr>
            <a:spLocks noChangeAspect="1"/>
          </p:cNvSpPr>
          <p:nvPr userDrawn="1">
            <p:custDataLst>
              <p:tags r:id="rId1"/>
            </p:custDataLst>
          </p:nvPr>
        </p:nvSpPr>
        <p:spPr>
          <a:xfrm>
            <a:off x="106816" y="34294"/>
            <a:ext cx="527901" cy="527901"/>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855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69141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0176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64582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74904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0779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12607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73220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86547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55728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989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5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410274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587810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747698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6533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264609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3691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1/14/2026</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1/14/2026</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453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1/14/2026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95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1/14/2026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9937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1/14/2026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048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1586475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0618425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2026/1/14</a:t>
            </a:fld>
            <a:endParaRPr lang="zh-CN" altLang="en-US"/>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76772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0"/>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1"/>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2"/>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C0A1737-8B4A-D661-2D0A-C50B0C79A7A9}"/>
              </a:ext>
            </a:extLst>
          </p:cNvPr>
          <p:cNvGrpSpPr/>
          <p:nvPr userDrawn="1"/>
        </p:nvGrpSpPr>
        <p:grpSpPr>
          <a:xfrm>
            <a:off x="0" y="0"/>
            <a:ext cx="12192000" cy="6857999"/>
            <a:chOff x="0" y="0"/>
            <a:chExt cx="12192000" cy="6857999"/>
          </a:xfrm>
        </p:grpSpPr>
        <p:pic>
          <p:nvPicPr>
            <p:cNvPr id="4" name="图片 10">
              <a:extLst>
                <a:ext uri="{FF2B5EF4-FFF2-40B4-BE49-F238E27FC236}">
                  <a16:creationId xmlns:a16="http://schemas.microsoft.com/office/drawing/2014/main" id="{0477B803-A95D-2CBD-C831-3C23E43EEFD9}"/>
                </a:ext>
              </a:extLst>
            </p:cNvPr>
            <p:cNvPicPr>
              <a:picLocks noChangeAspect="1"/>
            </p:cNvPicPr>
            <p:nvPr/>
          </p:nvPicPr>
          <p:blipFill>
            <a:blip r:embed="rId13"/>
            <a:stretch>
              <a:fillRect/>
            </a:stretch>
          </p:blipFill>
          <p:spPr>
            <a:xfrm>
              <a:off x="0" y="0"/>
              <a:ext cx="12192000" cy="6857999"/>
            </a:xfrm>
            <a:prstGeom prst="rect">
              <a:avLst/>
            </a:prstGeom>
          </p:spPr>
        </p:pic>
        <p:sp>
          <p:nvSpPr>
            <p:cNvPr id="5" name="矩形 1">
              <a:extLst>
                <a:ext uri="{FF2B5EF4-FFF2-40B4-BE49-F238E27FC236}">
                  <a16:creationId xmlns:a16="http://schemas.microsoft.com/office/drawing/2014/main" id="{868433EE-C3D8-3EB6-6B19-A5D8E7194D74}"/>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751002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a:extLst>
              <a:ext uri="{FF2B5EF4-FFF2-40B4-BE49-F238E27FC236}">
                <a16:creationId xmlns:a16="http://schemas.microsoft.com/office/drawing/2014/main" id="{5DCC7CDB-88E8-F109-8E93-73AB3C748AC7}"/>
              </a:ext>
            </a:extLst>
          </p:cNvPr>
          <p:cNvPicPr>
            <a:picLocks noChangeAspect="1"/>
          </p:cNvPicPr>
          <p:nvPr userDrawn="1"/>
        </p:nvPicPr>
        <p:blipFill>
          <a:blip r:embed="rId19"/>
          <a:stretch>
            <a:fillRect/>
          </a:stretch>
        </p:blipFill>
        <p:spPr>
          <a:xfrm>
            <a:off x="0" y="0"/>
            <a:ext cx="12192000" cy="6857999"/>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87EF4572-EE33-8DF3-62BA-0B6F0DAD0F9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786759" y="0"/>
            <a:ext cx="1529614" cy="1529614"/>
          </a:xfrm>
          <a:prstGeom prst="rect">
            <a:avLst/>
          </a:prstGeom>
        </p:spPr>
      </p:pic>
    </p:spTree>
    <p:extLst>
      <p:ext uri="{BB962C8B-B14F-4D97-AF65-F5344CB8AC3E}">
        <p14:creationId xmlns:p14="http://schemas.microsoft.com/office/powerpoint/2010/main" val="21189585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2.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audio" Target="../media/audio1.wav"/><Relationship Id="rId7" Type="http://schemas.openxmlformats.org/officeDocument/2006/relationships/image" Target="../media/image24.png"/><Relationship Id="rId12" Type="http://schemas.openxmlformats.org/officeDocument/2006/relationships/image" Target="../media/image29.gif"/><Relationship Id="rId17" Type="http://schemas.openxmlformats.org/officeDocument/2006/relationships/image" Target="../media/image33.gif"/><Relationship Id="rId2" Type="http://schemas.openxmlformats.org/officeDocument/2006/relationships/slideLayout" Target="../slideLayouts/slideLayout2.xml"/><Relationship Id="rId16" Type="http://schemas.openxmlformats.org/officeDocument/2006/relationships/image" Target="../media/image32.png"/><Relationship Id="rId1" Type="http://schemas.openxmlformats.org/officeDocument/2006/relationships/tags" Target="../tags/tag7.xml"/><Relationship Id="rId6" Type="http://schemas.openxmlformats.org/officeDocument/2006/relationships/image" Target="../media/image23.jpg"/><Relationship Id="rId11" Type="http://schemas.openxmlformats.org/officeDocument/2006/relationships/image" Target="../media/image28.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27.gif"/><Relationship Id="rId4" Type="http://schemas.openxmlformats.org/officeDocument/2006/relationships/audio" Target="../media/audio2.wav"/><Relationship Id="rId9" Type="http://schemas.openxmlformats.org/officeDocument/2006/relationships/image" Target="../media/image26.gif"/><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gif"/><Relationship Id="rId18" Type="http://schemas.openxmlformats.org/officeDocument/2006/relationships/image" Target="../media/image34.gif"/><Relationship Id="rId3" Type="http://schemas.openxmlformats.org/officeDocument/2006/relationships/audio" Target="../media/audio1.wav"/><Relationship Id="rId7" Type="http://schemas.openxmlformats.org/officeDocument/2006/relationships/image" Target="../media/image23.jpg"/><Relationship Id="rId12" Type="http://schemas.openxmlformats.org/officeDocument/2006/relationships/image" Target="../media/image28.gif"/><Relationship Id="rId17" Type="http://schemas.openxmlformats.org/officeDocument/2006/relationships/image" Target="../media/image32.png"/><Relationship Id="rId2" Type="http://schemas.openxmlformats.org/officeDocument/2006/relationships/slideLayout" Target="../slideLayouts/slideLayout2.xml"/><Relationship Id="rId16" Type="http://schemas.microsoft.com/office/2007/relationships/hdphoto" Target="../media/hdphoto3.wdp"/><Relationship Id="rId1" Type="http://schemas.openxmlformats.org/officeDocument/2006/relationships/tags" Target="../tags/tag8.xml"/><Relationship Id="rId6" Type="http://schemas.openxmlformats.org/officeDocument/2006/relationships/audio" Target="../media/audio3.wav"/><Relationship Id="rId11" Type="http://schemas.openxmlformats.org/officeDocument/2006/relationships/image" Target="../media/image27.gif"/><Relationship Id="rId5" Type="http://schemas.openxmlformats.org/officeDocument/2006/relationships/audio" Target="../media/audio2.wav"/><Relationship Id="rId15" Type="http://schemas.openxmlformats.org/officeDocument/2006/relationships/image" Target="../media/image31.png"/><Relationship Id="rId10" Type="http://schemas.openxmlformats.org/officeDocument/2006/relationships/image" Target="../media/image26.gif"/><Relationship Id="rId4" Type="http://schemas.openxmlformats.org/officeDocument/2006/relationships/audio" Target="../media/audio4.wav"/><Relationship Id="rId9" Type="http://schemas.openxmlformats.org/officeDocument/2006/relationships/image" Target="../media/image25.gif"/><Relationship Id="rId14" Type="http://schemas.openxmlformats.org/officeDocument/2006/relationships/image" Target="../media/image30.gif"/></Relationships>
</file>

<file path=ppt/slides/_rels/slide7.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audio" Target="../media/audio1.wav"/><Relationship Id="rId7" Type="http://schemas.openxmlformats.org/officeDocument/2006/relationships/image" Target="../media/image24.png"/><Relationship Id="rId12" Type="http://schemas.openxmlformats.org/officeDocument/2006/relationships/image" Target="../media/image29.gif"/><Relationship Id="rId17" Type="http://schemas.openxmlformats.org/officeDocument/2006/relationships/image" Target="../media/image33.gif"/><Relationship Id="rId2" Type="http://schemas.openxmlformats.org/officeDocument/2006/relationships/slideLayout" Target="../slideLayouts/slideLayout2.xml"/><Relationship Id="rId16" Type="http://schemas.openxmlformats.org/officeDocument/2006/relationships/image" Target="../media/image32.png"/><Relationship Id="rId1" Type="http://schemas.openxmlformats.org/officeDocument/2006/relationships/tags" Target="../tags/tag9.xml"/><Relationship Id="rId6" Type="http://schemas.openxmlformats.org/officeDocument/2006/relationships/image" Target="../media/image23.jpg"/><Relationship Id="rId11" Type="http://schemas.openxmlformats.org/officeDocument/2006/relationships/image" Target="../media/image28.gif"/><Relationship Id="rId5" Type="http://schemas.openxmlformats.org/officeDocument/2006/relationships/audio" Target="../media/audio3.wav"/><Relationship Id="rId15" Type="http://schemas.microsoft.com/office/2007/relationships/hdphoto" Target="../media/hdphoto3.wdp"/><Relationship Id="rId10" Type="http://schemas.openxmlformats.org/officeDocument/2006/relationships/image" Target="../media/image27.gif"/><Relationship Id="rId4" Type="http://schemas.openxmlformats.org/officeDocument/2006/relationships/audio" Target="../media/audio2.wav"/><Relationship Id="rId9" Type="http://schemas.openxmlformats.org/officeDocument/2006/relationships/image" Target="../media/image26.gif"/><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92271"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3" name="Picture 2">
            <a:extLst>
              <a:ext uri="{FF2B5EF4-FFF2-40B4-BE49-F238E27FC236}">
                <a16:creationId xmlns:a16="http://schemas.microsoft.com/office/drawing/2014/main" id="{FA44CF32-CECA-46DA-D261-C9429A354D61}"/>
              </a:ext>
            </a:extLst>
          </p:cNvPr>
          <p:cNvPicPr>
            <a:picLocks noChangeAspect="1"/>
          </p:cNvPicPr>
          <p:nvPr/>
        </p:nvPicPr>
        <p:blipFill>
          <a:blip r:embed="rId4"/>
          <a:stretch>
            <a:fillRect/>
          </a:stretch>
        </p:blipFill>
        <p:spPr>
          <a:xfrm>
            <a:off x="3503038" y="1079734"/>
            <a:ext cx="2456901" cy="1286367"/>
          </a:xfrm>
          <a:prstGeom prst="rect">
            <a:avLst/>
          </a:prstGeom>
        </p:spPr>
      </p:pic>
      <p:pic>
        <p:nvPicPr>
          <p:cNvPr id="5" name="Picture 4">
            <a:extLst>
              <a:ext uri="{FF2B5EF4-FFF2-40B4-BE49-F238E27FC236}">
                <a16:creationId xmlns:a16="http://schemas.microsoft.com/office/drawing/2014/main" id="{A92B6E48-10AA-BA1A-EB47-74589CE6A3B3}"/>
              </a:ext>
            </a:extLst>
          </p:cNvPr>
          <p:cNvPicPr>
            <a:picLocks noChangeAspect="1"/>
          </p:cNvPicPr>
          <p:nvPr/>
        </p:nvPicPr>
        <p:blipFill>
          <a:blip r:embed="rId5"/>
          <a:stretch>
            <a:fillRect/>
          </a:stretch>
        </p:blipFill>
        <p:spPr>
          <a:xfrm>
            <a:off x="1290712" y="2866592"/>
            <a:ext cx="6761050" cy="2017951"/>
          </a:xfrm>
          <a:prstGeom prst="rect">
            <a:avLst/>
          </a:prstGeom>
        </p:spPr>
      </p:pic>
      <p:sp>
        <p:nvSpPr>
          <p:cNvPr id="6" name="Rectangle 5">
            <a:extLst>
              <a:ext uri="{FF2B5EF4-FFF2-40B4-BE49-F238E27FC236}">
                <a16:creationId xmlns:a16="http://schemas.microsoft.com/office/drawing/2014/main" id="{2AA473AE-D804-9F38-0A47-0FAFA82DD52B}"/>
              </a:ext>
            </a:extLst>
          </p:cNvPr>
          <p:cNvSpPr/>
          <p:nvPr/>
        </p:nvSpPr>
        <p:spPr>
          <a:xfrm>
            <a:off x="3678865" y="2211571"/>
            <a:ext cx="2434855" cy="4997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Bài</a:t>
            </a:r>
            <a:r>
              <a:rPr lang="en-US" sz="2400" b="1" dirty="0">
                <a:solidFill>
                  <a:srgbClr val="002060"/>
                </a:solidFill>
                <a:latin typeface="Cambria" panose="02040503050406030204" pitchFamily="18" charset="0"/>
                <a:ea typeface="Cambria" panose="02040503050406030204" pitchFamily="18" charset="0"/>
              </a:rPr>
              <a:t> 43 – </a:t>
            </a:r>
            <a:r>
              <a:rPr lang="en-US" sz="2400" b="1" dirty="0" err="1">
                <a:solidFill>
                  <a:srgbClr val="002060"/>
                </a:solidFill>
                <a:latin typeface="Cambria" panose="02040503050406030204" pitchFamily="18" charset="0"/>
                <a:ea typeface="Cambria" panose="02040503050406030204" pitchFamily="18" charset="0"/>
              </a:rPr>
              <a:t>Tiết</a:t>
            </a:r>
            <a:r>
              <a:rPr lang="en-US" sz="2400" b="1" dirty="0">
                <a:solidFill>
                  <a:srgbClr val="002060"/>
                </a:solidFill>
                <a:latin typeface="Cambria" panose="02040503050406030204" pitchFamily="18" charset="0"/>
                <a:ea typeface="Cambria" panose="02040503050406030204" pitchFamily="18" charset="0"/>
              </a:rPr>
              <a:t> 2</a:t>
            </a:r>
          </a:p>
        </p:txBody>
      </p:sp>
      <p:pic>
        <p:nvPicPr>
          <p:cNvPr id="2" name="Picture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43073" y="-404340"/>
            <a:ext cx="2143073" cy="2127257"/>
          </a:xfrm>
          <a:prstGeom prst="ellipse">
            <a:avLst/>
          </a:prstGeom>
          <a:ln>
            <a:noFill/>
          </a:ln>
          <a:effectLst>
            <a:softEdge rad="112500"/>
          </a:effectLst>
        </p:spPr>
      </p:pic>
    </p:spTree>
    <p:extLst>
      <p:ext uri="{BB962C8B-B14F-4D97-AF65-F5344CB8AC3E}">
        <p14:creationId xmlns:p14="http://schemas.microsoft.com/office/powerpoint/2010/main" val="2886477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a:extLst>
              <a:ext uri="{FF2B5EF4-FFF2-40B4-BE49-F238E27FC236}">
                <a16:creationId xmlns:a16="http://schemas.microsoft.com/office/drawing/2014/main" id="{421589DF-F509-4D9B-8AD8-DFF3B22E7E91}"/>
              </a:ext>
            </a:extLst>
          </p:cNvPr>
          <p:cNvSpPr/>
          <p:nvPr/>
        </p:nvSpPr>
        <p:spPr>
          <a:xfrm>
            <a:off x="-1066800" y="5504454"/>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D7446A0D-230D-461C-89E8-8A85DA928F16}"/>
              </a:ext>
            </a:extLst>
          </p:cNvPr>
          <p:cNvSpPr/>
          <p:nvPr/>
        </p:nvSpPr>
        <p:spPr>
          <a:xfrm>
            <a:off x="10858500" y="-626658"/>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879416C9-7EE2-431A-8A2A-34A9CFC09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78" r="17778"/>
          <a:stretch/>
        </p:blipFill>
        <p:spPr>
          <a:xfrm rot="20497982">
            <a:off x="11263396" y="73583"/>
            <a:ext cx="905228" cy="1404664"/>
          </a:xfrm>
          <a:prstGeom prst="rect">
            <a:avLst/>
          </a:prstGeom>
        </p:spPr>
      </p:pic>
      <p:pic>
        <p:nvPicPr>
          <p:cNvPr id="15" name="Picture 14">
            <a:extLst>
              <a:ext uri="{FF2B5EF4-FFF2-40B4-BE49-F238E27FC236}">
                <a16:creationId xmlns:a16="http://schemas.microsoft.com/office/drawing/2014/main" id="{D2D13E64-5661-46F6-B1A3-B0F377A5CCA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49" b="97188" l="9753" r="89973">
                        <a14:foregroundMark x1="69918" y1="21837" x2="69918" y2="21837"/>
                        <a14:foregroundMark x1="82418" y1="22868" x2="82418" y2="22868"/>
                        <a14:foregroundMark x1="80357" y1="22962" x2="80357" y2="22962"/>
                        <a14:foregroundMark x1="66896" y1="40394" x2="66896" y2="40394"/>
                        <a14:foregroundMark x1="50275" y1="73290" x2="50275" y2="73290"/>
                        <a14:foregroundMark x1="21978" y1="91565" x2="21978" y2="91565"/>
                        <a14:foregroundMark x1="18819" y1="90909" x2="18819" y2="90909"/>
                        <a14:foregroundMark x1="16758" y1="90159" x2="16758" y2="90159"/>
                        <a14:foregroundMark x1="21154" y1="97282" x2="21154" y2="97282"/>
                        <a14:foregroundMark x1="48077" y1="73477" x2="48077" y2="73477"/>
                        <a14:foregroundMark x1="52473" y1="71603" x2="52473" y2="71603"/>
                        <a14:foregroundMark x1="52473" y1="71040" x2="45742" y2="74602"/>
                        <a14:foregroundMark x1="29396" y1="78913" x2="24725" y2="86223"/>
                        <a14:foregroundMark x1="71016" y1="23524" x2="71016" y2="23524"/>
                        <a14:foregroundMark x1="82005" y1="22024" x2="82005" y2="22024"/>
                        <a14:foregroundMark x1="80769" y1="19681" x2="76236" y2="27179"/>
                        <a14:foregroundMark x1="73489" y1="20244" x2="74588" y2="20244"/>
                        <a14:foregroundMark x1="72802" y1="20150" x2="69505" y2="24649"/>
                        <a14:foregroundMark x1="65797" y1="19025" x2="71841" y2="26523"/>
                        <a14:foregroundMark x1="71841" y1="26523" x2="71841" y2="26523"/>
                        <a14:foregroundMark x1="63324" y1="38238" x2="67857" y2="39456"/>
                        <a14:foregroundMark x1="68132" y1="2249" x2="68132" y2="2249"/>
                        <a14:foregroundMark x1="70879" y1="3187" x2="70879" y2="3187"/>
                        <a14:foregroundMark x1="68956" y1="2249" x2="75000" y2="2812"/>
                        <a14:foregroundMark x1="37775" y1="69260" x2="35302" y2="77976"/>
                        <a14:backgroundMark x1="53434" y1="30459" x2="53434" y2="30459"/>
                        <a14:backgroundMark x1="53846" y1="30928" x2="53846" y2="30928"/>
                        <a14:backgroundMark x1="54258" y1="31490" x2="54258" y2="31490"/>
                        <a14:backgroundMark x1="54670" y1="67573" x2="58379" y2="68697"/>
                        <a14:backgroundMark x1="53984" y1="30740" x2="54670" y2="31865"/>
                      </a14:backgroundRemoval>
                    </a14:imgEffect>
                  </a14:imgLayer>
                </a14:imgProps>
              </a:ext>
              <a:ext uri="{28A0092B-C50C-407E-A947-70E740481C1C}">
                <a14:useLocalDpi xmlns:a14="http://schemas.microsoft.com/office/drawing/2010/main" val="0"/>
              </a:ext>
            </a:extLst>
          </a:blip>
          <a:srcRect l="5546"/>
          <a:stretch/>
        </p:blipFill>
        <p:spPr>
          <a:xfrm>
            <a:off x="236399" y="5745555"/>
            <a:ext cx="708725" cy="1099745"/>
          </a:xfrm>
          <a:prstGeom prst="rect">
            <a:avLst/>
          </a:prstGeom>
        </p:spPr>
      </p:pic>
      <p:grpSp>
        <p:nvGrpSpPr>
          <p:cNvPr id="19" name="Group 18">
            <a:extLst>
              <a:ext uri="{FF2B5EF4-FFF2-40B4-BE49-F238E27FC236}">
                <a16:creationId xmlns:a16="http://schemas.microsoft.com/office/drawing/2014/main" id="{9B72E781-CDD9-49B0-8432-BD67EA481B74}"/>
              </a:ext>
            </a:extLst>
          </p:cNvPr>
          <p:cNvGrpSpPr/>
          <p:nvPr/>
        </p:nvGrpSpPr>
        <p:grpSpPr>
          <a:xfrm>
            <a:off x="212651" y="-248594"/>
            <a:ext cx="11545340" cy="1886008"/>
            <a:chOff x="2846" y="-246"/>
            <a:chExt cx="14625" cy="3643"/>
          </a:xfrm>
        </p:grpSpPr>
        <p:grpSp>
          <p:nvGrpSpPr>
            <p:cNvPr id="20" name="Group 19">
              <a:extLst>
                <a:ext uri="{FF2B5EF4-FFF2-40B4-BE49-F238E27FC236}">
                  <a16:creationId xmlns:a16="http://schemas.microsoft.com/office/drawing/2014/main" id="{CBE6D948-E9CC-479B-917D-741B72A22971}"/>
                </a:ext>
              </a:extLst>
            </p:cNvPr>
            <p:cNvGrpSpPr/>
            <p:nvPr/>
          </p:nvGrpSpPr>
          <p:grpSpPr>
            <a:xfrm flipV="1">
              <a:off x="2846" y="-246"/>
              <a:ext cx="14625" cy="3643"/>
              <a:chOff x="749" y="5749"/>
              <a:chExt cx="14625" cy="2557"/>
            </a:xfrm>
          </p:grpSpPr>
          <p:pic>
            <p:nvPicPr>
              <p:cNvPr id="22" name="图片 8">
                <a:extLst>
                  <a:ext uri="{FF2B5EF4-FFF2-40B4-BE49-F238E27FC236}">
                    <a16:creationId xmlns:a16="http://schemas.microsoft.com/office/drawing/2014/main" id="{154DA641-FF41-48A0-8634-85EF534C28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23" name="图片 8">
                <a:extLst>
                  <a:ext uri="{FF2B5EF4-FFF2-40B4-BE49-F238E27FC236}">
                    <a16:creationId xmlns:a16="http://schemas.microsoft.com/office/drawing/2014/main" id="{78EA114C-FAE3-4B5C-836F-CBB0EC4A81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21" name="Rounded Rectangle 40">
              <a:extLst>
                <a:ext uri="{FF2B5EF4-FFF2-40B4-BE49-F238E27FC236}">
                  <a16:creationId xmlns:a16="http://schemas.microsoft.com/office/drawing/2014/main" id="{E5A57CC9-E2CC-4443-852D-79B8CEC859FF}"/>
                </a:ext>
              </a:extLst>
            </p:cNvPr>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6A8EC0FF-C095-433C-9581-7CB22BF675DF}"/>
              </a:ext>
            </a:extLst>
          </p:cNvPr>
          <p:cNvSpPr txBox="1"/>
          <p:nvPr/>
        </p:nvSpPr>
        <p:spPr>
          <a:xfrm>
            <a:off x="574158" y="447675"/>
            <a:ext cx="11094381"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Một gói mì tôm cân nặng 80 g, một hộp sữa cân nặng 455 g. Hỏi 3 gói mì tôm và 1 hộp sữa cân nặng bao nhiêu gam?</a:t>
            </a:r>
          </a:p>
        </p:txBody>
      </p:sp>
      <p:sp>
        <p:nvSpPr>
          <p:cNvPr id="18" name="TextBox 17">
            <a:extLst>
              <a:ext uri="{FF2B5EF4-FFF2-40B4-BE49-F238E27FC236}">
                <a16:creationId xmlns:a16="http://schemas.microsoft.com/office/drawing/2014/main" id="{8588F548-9103-49FF-B70D-41EFD177650F}"/>
              </a:ext>
            </a:extLst>
          </p:cNvPr>
          <p:cNvSpPr txBox="1"/>
          <p:nvPr/>
        </p:nvSpPr>
        <p:spPr>
          <a:xfrm>
            <a:off x="497073" y="2499509"/>
            <a:ext cx="5914359" cy="1938992"/>
          </a:xfrm>
          <a:prstGeom prst="rect">
            <a:avLst/>
          </a:prstGeom>
          <a:noFill/>
        </p:spPr>
        <p:txBody>
          <a:bodyPr wrap="square">
            <a:spAutoFit/>
          </a:bodyPr>
          <a:lstStyle/>
          <a:p>
            <a:pPr algn="ctr"/>
            <a:r>
              <a:rPr lang="en-US" sz="3000" b="1" i="0" u="sng"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Tóm</a:t>
            </a:r>
            <a:r>
              <a:rPr lang="en-US" sz="3000" b="1" i="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u="sng"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tắt</a:t>
            </a:r>
            <a:r>
              <a:rPr lang="en-US" sz="3000" b="1" i="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p>
            <a:pPr algn="l"/>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gói</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mì</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tôm</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80 g</a:t>
            </a:r>
          </a:p>
          <a:p>
            <a:pPr algn="l"/>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hộp</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sữa</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455 g</a:t>
            </a:r>
          </a:p>
          <a:p>
            <a:pPr algn="l"/>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3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gói</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mì</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tôm</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và</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1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hộp</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3000" b="1"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sữa</a:t>
            </a:r>
            <a:r>
              <a:rPr lang="en-US" sz="30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 g?</a:t>
            </a:r>
          </a:p>
        </p:txBody>
      </p:sp>
      <p:sp>
        <p:nvSpPr>
          <p:cNvPr id="28" name="TextBox 27">
            <a:extLst>
              <a:ext uri="{FF2B5EF4-FFF2-40B4-BE49-F238E27FC236}">
                <a16:creationId xmlns:a16="http://schemas.microsoft.com/office/drawing/2014/main" id="{C4CB18B2-A74E-403F-A955-0AAF87A75639}"/>
              </a:ext>
            </a:extLst>
          </p:cNvPr>
          <p:cNvSpPr txBox="1"/>
          <p:nvPr/>
        </p:nvSpPr>
        <p:spPr>
          <a:xfrm>
            <a:off x="6220625" y="2012492"/>
            <a:ext cx="5680212" cy="3539430"/>
          </a:xfrm>
          <a:prstGeom prst="rect">
            <a:avLst/>
          </a:prstGeom>
          <a:noFill/>
        </p:spPr>
        <p:txBody>
          <a:bodyPr wrap="square">
            <a:spAutoFit/>
          </a:bodyPr>
          <a:lstStyle/>
          <a:p>
            <a:pPr algn="ctr"/>
            <a:r>
              <a:rPr lang="en-US" sz="32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Bài</a:t>
            </a:r>
            <a:r>
              <a:rPr lang="en-US" sz="32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giải</a:t>
            </a:r>
            <a:r>
              <a:rPr lang="en-US" sz="3200" b="1" u="sng"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Cân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nặng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của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3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mì</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tôm</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80 x 3 = 240 (g)</a:t>
            </a:r>
          </a:p>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Cân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nặng</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của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3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gói</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mì</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tôm</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và</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1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hộp</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sữa</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algn="ct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240 + 455 = 695 (g)</a:t>
            </a:r>
          </a:p>
          <a:p>
            <a:pPr algn="ct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Đáp</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695 g</a:t>
            </a:r>
          </a:p>
        </p:txBody>
      </p:sp>
    </p:spTree>
    <p:extLst>
      <p:ext uri="{BB962C8B-B14F-4D97-AF65-F5344CB8AC3E}">
        <p14:creationId xmlns:p14="http://schemas.microsoft.com/office/powerpoint/2010/main" val="2556287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barn(inVertical)">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xEl>
                                              <p:pRg st="1" end="1"/>
                                            </p:txEl>
                                          </p:spTgt>
                                        </p:tgtEl>
                                        <p:attrNameLst>
                                          <p:attrName>style.visibility</p:attrName>
                                        </p:attrNameLst>
                                      </p:cBhvr>
                                      <p:to>
                                        <p:strVal val="visible"/>
                                      </p:to>
                                    </p:set>
                                    <p:animEffect transition="in" filter="barn(inVertical)">
                                      <p:cBhvr>
                                        <p:cTn id="32" dur="500"/>
                                        <p:tgtEl>
                                          <p:spTgt spid="2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xEl>
                                              <p:pRg st="2" end="2"/>
                                            </p:txEl>
                                          </p:spTgt>
                                        </p:tgtEl>
                                        <p:attrNameLst>
                                          <p:attrName>style.visibility</p:attrName>
                                        </p:attrNameLst>
                                      </p:cBhvr>
                                      <p:to>
                                        <p:strVal val="visible"/>
                                      </p:to>
                                    </p:set>
                                    <p:animEffect transition="in" filter="barn(inVertical)">
                                      <p:cBhvr>
                                        <p:cTn id="37" dur="500"/>
                                        <p:tgtEl>
                                          <p:spTgt spid="2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xEl>
                                              <p:pRg st="3" end="3"/>
                                            </p:txEl>
                                          </p:spTgt>
                                        </p:tgtEl>
                                        <p:attrNameLst>
                                          <p:attrName>style.visibility</p:attrName>
                                        </p:attrNameLst>
                                      </p:cBhvr>
                                      <p:to>
                                        <p:strVal val="visible"/>
                                      </p:to>
                                    </p:set>
                                    <p:animEffect transition="in" filter="barn(inVertical)">
                                      <p:cBhvr>
                                        <p:cTn id="42" dur="500"/>
                                        <p:tgtEl>
                                          <p:spTgt spid="2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xEl>
                                              <p:pRg st="4" end="4"/>
                                            </p:txEl>
                                          </p:spTgt>
                                        </p:tgtEl>
                                        <p:attrNameLst>
                                          <p:attrName>style.visibility</p:attrName>
                                        </p:attrNameLst>
                                      </p:cBhvr>
                                      <p:to>
                                        <p:strVal val="visible"/>
                                      </p:to>
                                    </p:set>
                                    <p:animEffect transition="in" filter="barn(inVertical)">
                                      <p:cBhvr>
                                        <p:cTn id="47" dur="500"/>
                                        <p:tgtEl>
                                          <p:spTgt spid="2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xEl>
                                              <p:pRg st="5" end="5"/>
                                            </p:txEl>
                                          </p:spTgt>
                                        </p:tgtEl>
                                        <p:attrNameLst>
                                          <p:attrName>style.visibility</p:attrName>
                                        </p:attrNameLst>
                                      </p:cBhvr>
                                      <p:to>
                                        <p:strVal val="visible"/>
                                      </p:to>
                                    </p:set>
                                    <p:animEffect transition="in" filter="barn(inVertical)">
                                      <p:cBhvr>
                                        <p:cTn id="52" dur="5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59614" y="-23804"/>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15" name="Picture 14">
            <a:extLst>
              <a:ext uri="{FF2B5EF4-FFF2-40B4-BE49-F238E27FC236}">
                <a16:creationId xmlns:a16="http://schemas.microsoft.com/office/drawing/2014/main" id="{6DF17065-A34E-0F85-D4D7-CD93CCB63436}"/>
              </a:ext>
            </a:extLst>
          </p:cNvPr>
          <p:cNvPicPr>
            <a:picLocks noChangeAspect="1"/>
          </p:cNvPicPr>
          <p:nvPr/>
        </p:nvPicPr>
        <p:blipFill>
          <a:blip r:embed="rId4"/>
          <a:stretch>
            <a:fillRect/>
          </a:stretch>
        </p:blipFill>
        <p:spPr>
          <a:xfrm>
            <a:off x="257944" y="1352939"/>
            <a:ext cx="8455174" cy="3021619"/>
          </a:xfrm>
          <a:prstGeom prst="rect">
            <a:avLst/>
          </a:prstGeom>
        </p:spPr>
      </p:pic>
    </p:spTree>
    <p:extLst>
      <p:ext uri="{BB962C8B-B14F-4D97-AF65-F5344CB8AC3E}">
        <p14:creationId xmlns:p14="http://schemas.microsoft.com/office/powerpoint/2010/main" val="30766594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a:extLst>
              <a:ext uri="{FF2B5EF4-FFF2-40B4-BE49-F238E27FC236}">
                <a16:creationId xmlns:a16="http://schemas.microsoft.com/office/drawing/2014/main" id="{421589DF-F509-4D9B-8AD8-DFF3B22E7E91}"/>
              </a:ext>
            </a:extLst>
          </p:cNvPr>
          <p:cNvSpPr/>
          <p:nvPr/>
        </p:nvSpPr>
        <p:spPr>
          <a:xfrm>
            <a:off x="-1066800" y="5504454"/>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D7446A0D-230D-461C-89E8-8A85DA928F16}"/>
              </a:ext>
            </a:extLst>
          </p:cNvPr>
          <p:cNvSpPr/>
          <p:nvPr/>
        </p:nvSpPr>
        <p:spPr>
          <a:xfrm>
            <a:off x="10858500" y="-626658"/>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879416C9-7EE2-431A-8A2A-34A9CFC09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78" r="17778"/>
          <a:stretch/>
        </p:blipFill>
        <p:spPr>
          <a:xfrm rot="20497982">
            <a:off x="11263396" y="73583"/>
            <a:ext cx="905228" cy="1404664"/>
          </a:xfrm>
          <a:prstGeom prst="rect">
            <a:avLst/>
          </a:prstGeom>
        </p:spPr>
      </p:pic>
      <p:pic>
        <p:nvPicPr>
          <p:cNvPr id="15" name="Picture 14">
            <a:extLst>
              <a:ext uri="{FF2B5EF4-FFF2-40B4-BE49-F238E27FC236}">
                <a16:creationId xmlns:a16="http://schemas.microsoft.com/office/drawing/2014/main" id="{D2D13E64-5661-46F6-B1A3-B0F377A5CCA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49" b="97188" l="9753" r="89973">
                        <a14:foregroundMark x1="69918" y1="21837" x2="69918" y2="21837"/>
                        <a14:foregroundMark x1="82418" y1="22868" x2="82418" y2="22868"/>
                        <a14:foregroundMark x1="80357" y1="22962" x2="80357" y2="22962"/>
                        <a14:foregroundMark x1="66896" y1="40394" x2="66896" y2="40394"/>
                        <a14:foregroundMark x1="50275" y1="73290" x2="50275" y2="73290"/>
                        <a14:foregroundMark x1="21978" y1="91565" x2="21978" y2="91565"/>
                        <a14:foregroundMark x1="18819" y1="90909" x2="18819" y2="90909"/>
                        <a14:foregroundMark x1="16758" y1="90159" x2="16758" y2="90159"/>
                        <a14:foregroundMark x1="21154" y1="97282" x2="21154" y2="97282"/>
                        <a14:foregroundMark x1="48077" y1="73477" x2="48077" y2="73477"/>
                        <a14:foregroundMark x1="52473" y1="71603" x2="52473" y2="71603"/>
                        <a14:foregroundMark x1="52473" y1="71040" x2="45742" y2="74602"/>
                        <a14:foregroundMark x1="29396" y1="78913" x2="24725" y2="86223"/>
                        <a14:foregroundMark x1="71016" y1="23524" x2="71016" y2="23524"/>
                        <a14:foregroundMark x1="82005" y1="22024" x2="82005" y2="22024"/>
                        <a14:foregroundMark x1="80769" y1="19681" x2="76236" y2="27179"/>
                        <a14:foregroundMark x1="73489" y1="20244" x2="74588" y2="20244"/>
                        <a14:foregroundMark x1="72802" y1="20150" x2="69505" y2="24649"/>
                        <a14:foregroundMark x1="65797" y1="19025" x2="71841" y2="26523"/>
                        <a14:foregroundMark x1="71841" y1="26523" x2="71841" y2="26523"/>
                        <a14:foregroundMark x1="63324" y1="38238" x2="67857" y2="39456"/>
                        <a14:foregroundMark x1="68132" y1="2249" x2="68132" y2="2249"/>
                        <a14:foregroundMark x1="70879" y1="3187" x2="70879" y2="3187"/>
                        <a14:foregroundMark x1="68956" y1="2249" x2="75000" y2="2812"/>
                        <a14:foregroundMark x1="37775" y1="69260" x2="35302" y2="77976"/>
                        <a14:backgroundMark x1="53434" y1="30459" x2="53434" y2="30459"/>
                        <a14:backgroundMark x1="53846" y1="30928" x2="53846" y2="30928"/>
                        <a14:backgroundMark x1="54258" y1="31490" x2="54258" y2="31490"/>
                        <a14:backgroundMark x1="54670" y1="67573" x2="58379" y2="68697"/>
                        <a14:backgroundMark x1="53984" y1="30740" x2="54670" y2="31865"/>
                      </a14:backgroundRemoval>
                    </a14:imgEffect>
                  </a14:imgLayer>
                </a14:imgProps>
              </a:ext>
              <a:ext uri="{28A0092B-C50C-407E-A947-70E740481C1C}">
                <a14:useLocalDpi xmlns:a14="http://schemas.microsoft.com/office/drawing/2010/main" val="0"/>
              </a:ext>
            </a:extLst>
          </a:blip>
          <a:srcRect l="5546"/>
          <a:stretch/>
        </p:blipFill>
        <p:spPr>
          <a:xfrm>
            <a:off x="236399" y="5745555"/>
            <a:ext cx="708725" cy="1099745"/>
          </a:xfrm>
          <a:prstGeom prst="rect">
            <a:avLst/>
          </a:prstGeom>
        </p:spPr>
      </p:pic>
      <p:grpSp>
        <p:nvGrpSpPr>
          <p:cNvPr id="19" name="Group 18">
            <a:extLst>
              <a:ext uri="{FF2B5EF4-FFF2-40B4-BE49-F238E27FC236}">
                <a16:creationId xmlns:a16="http://schemas.microsoft.com/office/drawing/2014/main" id="{9B72E781-CDD9-49B0-8432-BD67EA481B74}"/>
              </a:ext>
            </a:extLst>
          </p:cNvPr>
          <p:cNvGrpSpPr/>
          <p:nvPr/>
        </p:nvGrpSpPr>
        <p:grpSpPr>
          <a:xfrm>
            <a:off x="1442247" y="-248594"/>
            <a:ext cx="9286875" cy="1886008"/>
            <a:chOff x="2846" y="-246"/>
            <a:chExt cx="14625" cy="3643"/>
          </a:xfrm>
        </p:grpSpPr>
        <p:grpSp>
          <p:nvGrpSpPr>
            <p:cNvPr id="20" name="Group 19">
              <a:extLst>
                <a:ext uri="{FF2B5EF4-FFF2-40B4-BE49-F238E27FC236}">
                  <a16:creationId xmlns:a16="http://schemas.microsoft.com/office/drawing/2014/main" id="{CBE6D948-E9CC-479B-917D-741B72A22971}"/>
                </a:ext>
              </a:extLst>
            </p:cNvPr>
            <p:cNvGrpSpPr/>
            <p:nvPr/>
          </p:nvGrpSpPr>
          <p:grpSpPr>
            <a:xfrm flipV="1">
              <a:off x="2846" y="-246"/>
              <a:ext cx="14625" cy="3643"/>
              <a:chOff x="749" y="5749"/>
              <a:chExt cx="14625" cy="2557"/>
            </a:xfrm>
          </p:grpSpPr>
          <p:pic>
            <p:nvPicPr>
              <p:cNvPr id="22" name="图片 8">
                <a:extLst>
                  <a:ext uri="{FF2B5EF4-FFF2-40B4-BE49-F238E27FC236}">
                    <a16:creationId xmlns:a16="http://schemas.microsoft.com/office/drawing/2014/main" id="{154DA641-FF41-48A0-8634-85EF534C28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23" name="图片 8">
                <a:extLst>
                  <a:ext uri="{FF2B5EF4-FFF2-40B4-BE49-F238E27FC236}">
                    <a16:creationId xmlns:a16="http://schemas.microsoft.com/office/drawing/2014/main" id="{78EA114C-FAE3-4B5C-836F-CBB0EC4A81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21" name="Rounded Rectangle 40">
              <a:extLst>
                <a:ext uri="{FF2B5EF4-FFF2-40B4-BE49-F238E27FC236}">
                  <a16:creationId xmlns:a16="http://schemas.microsoft.com/office/drawing/2014/main" id="{E5A57CC9-E2CC-4443-852D-79B8CEC859FF}"/>
                </a:ext>
              </a:extLst>
            </p:cNvPr>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6A8EC0FF-C095-433C-9581-7CB22BF675DF}"/>
              </a:ext>
            </a:extLst>
          </p:cNvPr>
          <p:cNvSpPr txBox="1"/>
          <p:nvPr/>
        </p:nvSpPr>
        <p:spPr>
          <a:xfrm>
            <a:off x="1562986" y="447675"/>
            <a:ext cx="9324754" cy="1077218"/>
          </a:xfrm>
          <a:prstGeom prst="rect">
            <a:avLst/>
          </a:prstGeom>
          <a:noFill/>
        </p:spPr>
        <p:txBody>
          <a:bodyPr wrap="square" rtlCol="0">
            <a:spAutoFit/>
          </a:bodyPr>
          <a:lstStyle/>
          <a:p>
            <a:pPr algn="just" latinLnBrk="0"/>
            <a:r>
              <a:rPr lang="vi-VN" sz="32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Bài 1</a:t>
            </a:r>
          </a:p>
          <a:p>
            <a:pPr algn="just" latinLnBrk="0"/>
            <a:r>
              <a:rPr lang="vi-VN" sz="32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 Tính độ dài đường gấp khúc ABCD.</a:t>
            </a:r>
          </a:p>
        </p:txBody>
      </p:sp>
      <p:pic>
        <p:nvPicPr>
          <p:cNvPr id="1026" name="Picture 2">
            <a:extLst>
              <a:ext uri="{FF2B5EF4-FFF2-40B4-BE49-F238E27FC236}">
                <a16:creationId xmlns:a16="http://schemas.microsoft.com/office/drawing/2014/main" id="{B9782CEB-5612-4A0F-8A2D-C55853EAA8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043" y="1668981"/>
            <a:ext cx="5353398" cy="2105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04EE88-F8A8-456F-BE44-E241C91AEA33}"/>
              </a:ext>
            </a:extLst>
          </p:cNvPr>
          <p:cNvSpPr txBox="1"/>
          <p:nvPr/>
        </p:nvSpPr>
        <p:spPr>
          <a:xfrm>
            <a:off x="489099" y="4061637"/>
            <a:ext cx="11334308" cy="430887"/>
          </a:xfrm>
          <a:prstGeom prst="rect">
            <a:avLst/>
          </a:prstGeom>
          <a:noFill/>
        </p:spPr>
        <p:txBody>
          <a:bodyPr wrap="square" lIns="0" tIns="0" rIns="0" bIns="0" rtlCol="0">
            <a:spAutoFit/>
          </a:bodyPr>
          <a:lstStyle/>
          <a:p>
            <a:pPr algn="l"/>
            <a:r>
              <a:rPr lang="vi-VN" sz="2800" b="1" dirty="0">
                <a:solidFill>
                  <a:srgbClr val="002060"/>
                </a:solidFill>
                <a:latin typeface="Cambria" panose="02040503050406030204" pitchFamily="18" charset="0"/>
                <a:ea typeface="Cambria" panose="02040503050406030204" pitchFamily="18" charset="0"/>
                <a:cs typeface="Calibri" panose="020F0502020204030204" pitchFamily="34" charset="0"/>
              </a:rPr>
              <a:t>Độ dài đường gấp khúc ABCD bằng tổng độ dài đoạn thẳng AB, BC, CD</a:t>
            </a:r>
          </a:p>
        </p:txBody>
      </p:sp>
      <p:sp>
        <p:nvSpPr>
          <p:cNvPr id="25" name="TextBox 24">
            <a:extLst>
              <a:ext uri="{FF2B5EF4-FFF2-40B4-BE49-F238E27FC236}">
                <a16:creationId xmlns:a16="http://schemas.microsoft.com/office/drawing/2014/main" id="{4A46A543-B474-492F-8B06-6F5FEA78DBDF}"/>
              </a:ext>
            </a:extLst>
          </p:cNvPr>
          <p:cNvSpPr txBox="1"/>
          <p:nvPr/>
        </p:nvSpPr>
        <p:spPr>
          <a:xfrm>
            <a:off x="1180214" y="4710223"/>
            <a:ext cx="10483703" cy="492443"/>
          </a:xfrm>
          <a:prstGeom prst="rect">
            <a:avLst/>
          </a:prstGeom>
          <a:noFill/>
        </p:spPr>
        <p:txBody>
          <a:bodyPr wrap="square" lIns="0" tIns="0" rIns="0" bIns="0" rtlCol="0">
            <a:spAutoFit/>
          </a:bodyPr>
          <a:lstStyle/>
          <a:p>
            <a:pPr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Độ dài đường gấp khúc ABCD là</a:t>
            </a:r>
          </a:p>
        </p:txBody>
      </p:sp>
      <p:sp>
        <p:nvSpPr>
          <p:cNvPr id="26" name="TextBox 25">
            <a:extLst>
              <a:ext uri="{FF2B5EF4-FFF2-40B4-BE49-F238E27FC236}">
                <a16:creationId xmlns:a16="http://schemas.microsoft.com/office/drawing/2014/main" id="{BB320EDD-8CBA-453C-AD6A-68DC8949D224}"/>
              </a:ext>
            </a:extLst>
          </p:cNvPr>
          <p:cNvSpPr txBox="1"/>
          <p:nvPr/>
        </p:nvSpPr>
        <p:spPr>
          <a:xfrm>
            <a:off x="1169581" y="5326912"/>
            <a:ext cx="10483703" cy="492443"/>
          </a:xfrm>
          <a:prstGeom prst="rect">
            <a:avLst/>
          </a:prstGeom>
          <a:noFill/>
        </p:spPr>
        <p:txBody>
          <a:bodyPr wrap="square" lIns="0" tIns="0" rIns="0" bIns="0" rtlCol="0">
            <a:spAutoFit/>
          </a:bodyPr>
          <a:lstStyle/>
          <a:p>
            <a:pPr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28 </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x</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3 = 84 (mm)</a:t>
            </a:r>
          </a:p>
        </p:txBody>
      </p:sp>
      <p:sp>
        <p:nvSpPr>
          <p:cNvPr id="27" name="TextBox 26">
            <a:extLst>
              <a:ext uri="{FF2B5EF4-FFF2-40B4-BE49-F238E27FC236}">
                <a16:creationId xmlns:a16="http://schemas.microsoft.com/office/drawing/2014/main" id="{FD12084C-EBC9-4D9F-8F40-F81E2CDA2324}"/>
              </a:ext>
            </a:extLst>
          </p:cNvPr>
          <p:cNvSpPr txBox="1"/>
          <p:nvPr/>
        </p:nvSpPr>
        <p:spPr>
          <a:xfrm>
            <a:off x="1860698" y="5911702"/>
            <a:ext cx="10483703" cy="492443"/>
          </a:xfrm>
          <a:prstGeom prst="rect">
            <a:avLst/>
          </a:prstGeom>
          <a:noFill/>
        </p:spPr>
        <p:txBody>
          <a:bodyPr wrap="square" lIns="0" tIns="0" rIns="0" bIns="0" rtlCol="0">
            <a:spAutoFit/>
          </a:bodyPr>
          <a:lstStyle/>
          <a:p>
            <a:pPr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Đáp số: 84 mm.</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a:extLst>
              <a:ext uri="{FF2B5EF4-FFF2-40B4-BE49-F238E27FC236}">
                <a16:creationId xmlns:a16="http://schemas.microsoft.com/office/drawing/2014/main" id="{421589DF-F509-4D9B-8AD8-DFF3B22E7E91}"/>
              </a:ext>
            </a:extLst>
          </p:cNvPr>
          <p:cNvSpPr/>
          <p:nvPr/>
        </p:nvSpPr>
        <p:spPr>
          <a:xfrm>
            <a:off x="-1066800" y="5504454"/>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D7446A0D-230D-461C-89E8-8A85DA928F16}"/>
              </a:ext>
            </a:extLst>
          </p:cNvPr>
          <p:cNvSpPr/>
          <p:nvPr/>
        </p:nvSpPr>
        <p:spPr>
          <a:xfrm>
            <a:off x="10858500" y="-626658"/>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879416C9-7EE2-431A-8A2A-34A9CFC09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78" r="17778"/>
          <a:stretch/>
        </p:blipFill>
        <p:spPr>
          <a:xfrm rot="20497982">
            <a:off x="11263396" y="73583"/>
            <a:ext cx="905228" cy="1404664"/>
          </a:xfrm>
          <a:prstGeom prst="rect">
            <a:avLst/>
          </a:prstGeom>
        </p:spPr>
      </p:pic>
      <p:pic>
        <p:nvPicPr>
          <p:cNvPr id="15" name="Picture 14">
            <a:extLst>
              <a:ext uri="{FF2B5EF4-FFF2-40B4-BE49-F238E27FC236}">
                <a16:creationId xmlns:a16="http://schemas.microsoft.com/office/drawing/2014/main" id="{D2D13E64-5661-46F6-B1A3-B0F377A5CCA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49" b="97188" l="9753" r="89973">
                        <a14:foregroundMark x1="69918" y1="21837" x2="69918" y2="21837"/>
                        <a14:foregroundMark x1="82418" y1="22868" x2="82418" y2="22868"/>
                        <a14:foregroundMark x1="80357" y1="22962" x2="80357" y2="22962"/>
                        <a14:foregroundMark x1="66896" y1="40394" x2="66896" y2="40394"/>
                        <a14:foregroundMark x1="50275" y1="73290" x2="50275" y2="73290"/>
                        <a14:foregroundMark x1="21978" y1="91565" x2="21978" y2="91565"/>
                        <a14:foregroundMark x1="18819" y1="90909" x2="18819" y2="90909"/>
                        <a14:foregroundMark x1="16758" y1="90159" x2="16758" y2="90159"/>
                        <a14:foregroundMark x1="21154" y1="97282" x2="21154" y2="97282"/>
                        <a14:foregroundMark x1="48077" y1="73477" x2="48077" y2="73477"/>
                        <a14:foregroundMark x1="52473" y1="71603" x2="52473" y2="71603"/>
                        <a14:foregroundMark x1="52473" y1="71040" x2="45742" y2="74602"/>
                        <a14:foregroundMark x1="29396" y1="78913" x2="24725" y2="86223"/>
                        <a14:foregroundMark x1="71016" y1="23524" x2="71016" y2="23524"/>
                        <a14:foregroundMark x1="82005" y1="22024" x2="82005" y2="22024"/>
                        <a14:foregroundMark x1="80769" y1="19681" x2="76236" y2="27179"/>
                        <a14:foregroundMark x1="73489" y1="20244" x2="74588" y2="20244"/>
                        <a14:foregroundMark x1="72802" y1="20150" x2="69505" y2="24649"/>
                        <a14:foregroundMark x1="65797" y1="19025" x2="71841" y2="26523"/>
                        <a14:foregroundMark x1="71841" y1="26523" x2="71841" y2="26523"/>
                        <a14:foregroundMark x1="63324" y1="38238" x2="67857" y2="39456"/>
                        <a14:foregroundMark x1="68132" y1="2249" x2="68132" y2="2249"/>
                        <a14:foregroundMark x1="70879" y1="3187" x2="70879" y2="3187"/>
                        <a14:foregroundMark x1="68956" y1="2249" x2="75000" y2="2812"/>
                        <a14:foregroundMark x1="37775" y1="69260" x2="35302" y2="77976"/>
                        <a14:backgroundMark x1="53434" y1="30459" x2="53434" y2="30459"/>
                        <a14:backgroundMark x1="53846" y1="30928" x2="53846" y2="30928"/>
                        <a14:backgroundMark x1="54258" y1="31490" x2="54258" y2="31490"/>
                        <a14:backgroundMark x1="54670" y1="67573" x2="58379" y2="68697"/>
                        <a14:backgroundMark x1="53984" y1="30740" x2="54670" y2="31865"/>
                      </a14:backgroundRemoval>
                    </a14:imgEffect>
                  </a14:imgLayer>
                </a14:imgProps>
              </a:ext>
              <a:ext uri="{28A0092B-C50C-407E-A947-70E740481C1C}">
                <a14:useLocalDpi xmlns:a14="http://schemas.microsoft.com/office/drawing/2010/main" val="0"/>
              </a:ext>
            </a:extLst>
          </a:blip>
          <a:srcRect l="5546"/>
          <a:stretch/>
        </p:blipFill>
        <p:spPr>
          <a:xfrm>
            <a:off x="236399" y="5745555"/>
            <a:ext cx="708725" cy="1099745"/>
          </a:xfrm>
          <a:prstGeom prst="rect">
            <a:avLst/>
          </a:prstGeom>
        </p:spPr>
      </p:pic>
      <p:grpSp>
        <p:nvGrpSpPr>
          <p:cNvPr id="19" name="Group 18">
            <a:extLst>
              <a:ext uri="{FF2B5EF4-FFF2-40B4-BE49-F238E27FC236}">
                <a16:creationId xmlns:a16="http://schemas.microsoft.com/office/drawing/2014/main" id="{9B72E781-CDD9-49B0-8432-BD67EA481B74}"/>
              </a:ext>
            </a:extLst>
          </p:cNvPr>
          <p:cNvGrpSpPr/>
          <p:nvPr/>
        </p:nvGrpSpPr>
        <p:grpSpPr>
          <a:xfrm>
            <a:off x="1442247" y="-248594"/>
            <a:ext cx="9286875" cy="1577664"/>
            <a:chOff x="2846" y="-246"/>
            <a:chExt cx="14625" cy="3643"/>
          </a:xfrm>
        </p:grpSpPr>
        <p:grpSp>
          <p:nvGrpSpPr>
            <p:cNvPr id="20" name="Group 19">
              <a:extLst>
                <a:ext uri="{FF2B5EF4-FFF2-40B4-BE49-F238E27FC236}">
                  <a16:creationId xmlns:a16="http://schemas.microsoft.com/office/drawing/2014/main" id="{CBE6D948-E9CC-479B-917D-741B72A22971}"/>
                </a:ext>
              </a:extLst>
            </p:cNvPr>
            <p:cNvGrpSpPr/>
            <p:nvPr/>
          </p:nvGrpSpPr>
          <p:grpSpPr>
            <a:xfrm flipV="1">
              <a:off x="2846" y="-246"/>
              <a:ext cx="14625" cy="3643"/>
              <a:chOff x="749" y="5749"/>
              <a:chExt cx="14625" cy="2557"/>
            </a:xfrm>
          </p:grpSpPr>
          <p:pic>
            <p:nvPicPr>
              <p:cNvPr id="22" name="图片 8">
                <a:extLst>
                  <a:ext uri="{FF2B5EF4-FFF2-40B4-BE49-F238E27FC236}">
                    <a16:creationId xmlns:a16="http://schemas.microsoft.com/office/drawing/2014/main" id="{154DA641-FF41-48A0-8634-85EF534C28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23" name="图片 8">
                <a:extLst>
                  <a:ext uri="{FF2B5EF4-FFF2-40B4-BE49-F238E27FC236}">
                    <a16:creationId xmlns:a16="http://schemas.microsoft.com/office/drawing/2014/main" id="{78EA114C-FAE3-4B5C-836F-CBB0EC4A81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21" name="Rounded Rectangle 40">
              <a:extLst>
                <a:ext uri="{FF2B5EF4-FFF2-40B4-BE49-F238E27FC236}">
                  <a16:creationId xmlns:a16="http://schemas.microsoft.com/office/drawing/2014/main" id="{E5A57CC9-E2CC-4443-852D-79B8CEC859FF}"/>
                </a:ext>
              </a:extLst>
            </p:cNvPr>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6A8EC0FF-C095-433C-9581-7CB22BF675DF}"/>
              </a:ext>
            </a:extLst>
          </p:cNvPr>
          <p:cNvSpPr txBox="1"/>
          <p:nvPr/>
        </p:nvSpPr>
        <p:spPr>
          <a:xfrm>
            <a:off x="1584251" y="405145"/>
            <a:ext cx="93247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 Quả bưởi cân nặng bao nhiêu gam?</a:t>
            </a:r>
          </a:p>
        </p:txBody>
      </p:sp>
      <p:grpSp>
        <p:nvGrpSpPr>
          <p:cNvPr id="8" name="Group 7">
            <a:extLst>
              <a:ext uri="{FF2B5EF4-FFF2-40B4-BE49-F238E27FC236}">
                <a16:creationId xmlns:a16="http://schemas.microsoft.com/office/drawing/2014/main" id="{EDD13716-B4CD-461B-91F6-F325F78C5BE8}"/>
              </a:ext>
            </a:extLst>
          </p:cNvPr>
          <p:cNvGrpSpPr/>
          <p:nvPr/>
        </p:nvGrpSpPr>
        <p:grpSpPr>
          <a:xfrm>
            <a:off x="3253562" y="1392866"/>
            <a:ext cx="6858000" cy="2977116"/>
            <a:chOff x="4136065" y="2360428"/>
            <a:chExt cx="6411433" cy="2647507"/>
          </a:xfrm>
        </p:grpSpPr>
        <p:pic>
          <p:nvPicPr>
            <p:cNvPr id="6" name="Picture 5" descr="A picture containing indoor&#10;&#10;Description automatically generated">
              <a:extLst>
                <a:ext uri="{FF2B5EF4-FFF2-40B4-BE49-F238E27FC236}">
                  <a16:creationId xmlns:a16="http://schemas.microsoft.com/office/drawing/2014/main" id="{31BEF517-127F-4DC8-B8C4-BB65029F9B2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4338637" y="2624137"/>
              <a:ext cx="5204861" cy="2383798"/>
            </a:xfrm>
            <a:prstGeom prst="rect">
              <a:avLst/>
            </a:prstGeom>
          </p:spPr>
        </p:pic>
        <p:sp>
          <p:nvSpPr>
            <p:cNvPr id="7" name="TextBox 6">
              <a:extLst>
                <a:ext uri="{FF2B5EF4-FFF2-40B4-BE49-F238E27FC236}">
                  <a16:creationId xmlns:a16="http://schemas.microsoft.com/office/drawing/2014/main" id="{EAC5E197-6FDE-4BCA-9CF5-9D79E5A10D0C}"/>
                </a:ext>
              </a:extLst>
            </p:cNvPr>
            <p:cNvSpPr txBox="1"/>
            <p:nvPr/>
          </p:nvSpPr>
          <p:spPr>
            <a:xfrm>
              <a:off x="4136065" y="2360428"/>
              <a:ext cx="1839433" cy="547403"/>
            </a:xfrm>
            <a:prstGeom prst="rect">
              <a:avLst/>
            </a:prstGeom>
            <a:noFill/>
          </p:spPr>
          <p:txBody>
            <a:bodyPr wrap="square" lIns="0" tIns="0" rIns="0" bIns="0" rtlCol="0">
              <a:spAutoFit/>
            </a:bodyPr>
            <a:lstStyle/>
            <a:p>
              <a:pPr algn="l"/>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500 g</a:t>
              </a:r>
            </a:p>
          </p:txBody>
        </p:sp>
        <p:sp>
          <p:nvSpPr>
            <p:cNvPr id="28" name="TextBox 27">
              <a:extLst>
                <a:ext uri="{FF2B5EF4-FFF2-40B4-BE49-F238E27FC236}">
                  <a16:creationId xmlns:a16="http://schemas.microsoft.com/office/drawing/2014/main" id="{38E09EFB-BCB0-4810-AD0A-5F2F502C1D35}"/>
                </a:ext>
              </a:extLst>
            </p:cNvPr>
            <p:cNvSpPr txBox="1"/>
            <p:nvPr/>
          </p:nvSpPr>
          <p:spPr>
            <a:xfrm>
              <a:off x="5688419" y="2509284"/>
              <a:ext cx="1839433" cy="547403"/>
            </a:xfrm>
            <a:prstGeom prst="rect">
              <a:avLst/>
            </a:prstGeom>
            <a:noFill/>
          </p:spPr>
          <p:txBody>
            <a:bodyPr wrap="square" lIns="0" tIns="0" rIns="0" bIns="0" rtlCol="0">
              <a:spAutoFit/>
            </a:bodyPr>
            <a:lstStyle/>
            <a:p>
              <a:pPr algn="l"/>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500 g</a:t>
              </a:r>
            </a:p>
          </p:txBody>
        </p:sp>
        <p:sp>
          <p:nvSpPr>
            <p:cNvPr id="29" name="TextBox 28">
              <a:extLst>
                <a:ext uri="{FF2B5EF4-FFF2-40B4-BE49-F238E27FC236}">
                  <a16:creationId xmlns:a16="http://schemas.microsoft.com/office/drawing/2014/main" id="{E0E8E740-630D-471B-A5FB-70B360D4E852}"/>
                </a:ext>
              </a:extLst>
            </p:cNvPr>
            <p:cNvSpPr txBox="1"/>
            <p:nvPr/>
          </p:nvSpPr>
          <p:spPr>
            <a:xfrm>
              <a:off x="8708065" y="2456121"/>
              <a:ext cx="1839433" cy="547403"/>
            </a:xfrm>
            <a:prstGeom prst="rect">
              <a:avLst/>
            </a:prstGeom>
            <a:noFill/>
          </p:spPr>
          <p:txBody>
            <a:bodyPr wrap="square" lIns="0" tIns="0" rIns="0" bIns="0" rtlCol="0">
              <a:spAutoFit/>
            </a:bodyPr>
            <a:lstStyle/>
            <a:p>
              <a:pPr algn="l"/>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100 g</a:t>
              </a:r>
            </a:p>
          </p:txBody>
        </p:sp>
      </p:grpSp>
      <p:grpSp>
        <p:nvGrpSpPr>
          <p:cNvPr id="30" name="Group 29">
            <a:extLst>
              <a:ext uri="{FF2B5EF4-FFF2-40B4-BE49-F238E27FC236}">
                <a16:creationId xmlns:a16="http://schemas.microsoft.com/office/drawing/2014/main" id="{92C766CD-B4D8-4715-B910-B0CD576D6949}"/>
              </a:ext>
            </a:extLst>
          </p:cNvPr>
          <p:cNvGrpSpPr/>
          <p:nvPr/>
        </p:nvGrpSpPr>
        <p:grpSpPr>
          <a:xfrm>
            <a:off x="733646" y="4724557"/>
            <a:ext cx="10940903" cy="1079713"/>
            <a:chOff x="143086" y="260772"/>
            <a:chExt cx="11687829" cy="1079713"/>
          </a:xfrm>
        </p:grpSpPr>
        <p:sp>
          <p:nvSpPr>
            <p:cNvPr id="31" name="Round Single Corner Rectangle 15">
              <a:extLst>
                <a:ext uri="{FF2B5EF4-FFF2-40B4-BE49-F238E27FC236}">
                  <a16:creationId xmlns:a16="http://schemas.microsoft.com/office/drawing/2014/main" id="{F8441D59-119E-4FB6-B6D8-DD15C959BFA2}"/>
                </a:ext>
              </a:extLst>
            </p:cNvPr>
            <p:cNvSpPr/>
            <p:nvPr/>
          </p:nvSpPr>
          <p:spPr>
            <a:xfrm>
              <a:off x="143086" y="260773"/>
              <a:ext cx="11687829" cy="1079712"/>
            </a:xfrm>
            <a:prstGeom prst="round1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Cambria" panose="02040503050406030204" pitchFamily="18" charset="0"/>
                <a:ea typeface="Cambria" panose="02040503050406030204" pitchFamily="18" charset="0"/>
                <a:sym typeface="Arial" panose="020B0604020202020204"/>
              </a:endParaRPr>
            </a:p>
          </p:txBody>
        </p:sp>
        <p:sp>
          <p:nvSpPr>
            <p:cNvPr id="32" name="Text Box 3">
              <a:extLst>
                <a:ext uri="{FF2B5EF4-FFF2-40B4-BE49-F238E27FC236}">
                  <a16:creationId xmlns:a16="http://schemas.microsoft.com/office/drawing/2014/main" id="{BE79F640-22F1-4A1D-AA27-CFEBC501BF6C}"/>
                </a:ext>
              </a:extLst>
            </p:cNvPr>
            <p:cNvSpPr txBox="1"/>
            <p:nvPr/>
          </p:nvSpPr>
          <p:spPr>
            <a:xfrm>
              <a:off x="143086" y="260772"/>
              <a:ext cx="11479614" cy="923330"/>
            </a:xfrm>
            <a:prstGeom prst="rect">
              <a:avLst/>
            </a:prstGeom>
            <a:noFill/>
          </p:spPr>
          <p:txBody>
            <a:bodyPr wrap="square" rtlCol="0">
              <a:spAutoFit/>
            </a:bodyPr>
            <a:lstStyle/>
            <a:p>
              <a:pPr marL="457200" indent="-457200" algn="just" defTabSz="1219170">
                <a:buClr>
                  <a:srgbClr val="000000"/>
                </a:buClr>
                <a:buFont typeface="Arial" panose="020B0604020202020204" pitchFamily="34" charset="0"/>
                <a:buChar char="•"/>
              </a:pPr>
              <a:r>
                <a:rPr lang="en-US" sz="2700" b="1" dirty="0">
                  <a:latin typeface="Cambria" panose="02040503050406030204" pitchFamily="18" charset="0"/>
                  <a:ea typeface="Cambria" panose="02040503050406030204" pitchFamily="18" charset="0"/>
                  <a:cs typeface="Calibri" panose="020F0502020204030204" pitchFamily="34" charset="0"/>
                </a:rPr>
                <a:t>Đ</a:t>
              </a:r>
              <a:r>
                <a:rPr lang="vi-VN" sz="2700" b="1" dirty="0">
                  <a:latin typeface="Cambria" panose="02040503050406030204" pitchFamily="18" charset="0"/>
                  <a:ea typeface="Cambria" panose="02040503050406030204" pitchFamily="18" charset="0"/>
                  <a:cs typeface="Calibri" panose="020F0502020204030204" pitchFamily="34" charset="0"/>
                </a:rPr>
                <a:t>ĩa cân bên phải gồm quả bưởi và quả cân 100 g nặng bằng đĩa cân bên trái gồm hai quả cân 500 g. </a:t>
              </a:r>
              <a:endParaRPr lang="en-US" sz="2700" b="1" kern="0" dirty="0">
                <a:solidFill>
                  <a:srgbClr val="F4A261"/>
                </a:solidFill>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grpSp>
      <p:sp>
        <p:nvSpPr>
          <p:cNvPr id="10" name="TextBox 9">
            <a:extLst>
              <a:ext uri="{FF2B5EF4-FFF2-40B4-BE49-F238E27FC236}">
                <a16:creationId xmlns:a16="http://schemas.microsoft.com/office/drawing/2014/main" id="{FBBDA024-C39E-4389-A81B-142327DEDEA0}"/>
              </a:ext>
            </a:extLst>
          </p:cNvPr>
          <p:cNvSpPr txBox="1"/>
          <p:nvPr/>
        </p:nvSpPr>
        <p:spPr>
          <a:xfrm>
            <a:off x="2668773" y="4401878"/>
            <a:ext cx="7485321" cy="677108"/>
          </a:xfrm>
          <a:prstGeom prst="rect">
            <a:avLst/>
          </a:prstGeom>
          <a:noFill/>
        </p:spPr>
        <p:txBody>
          <a:bodyPr wrap="square" lIns="0" tIns="0" rIns="0" bIns="0" rtlCol="0">
            <a:spAutoFit/>
          </a:bodyPr>
          <a:lstStyle/>
          <a:p>
            <a:pPr algn="ctr"/>
            <a:r>
              <a:rPr lang="vi-VN" sz="4400" b="1"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Vậy quả bưởi cân nặng là:</a:t>
            </a:r>
            <a:endParaRPr lang="en-US" sz="4400" b="1"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endParaRPr>
          </a:p>
        </p:txBody>
      </p:sp>
      <p:sp>
        <p:nvSpPr>
          <p:cNvPr id="33" name="TextBox 32">
            <a:extLst>
              <a:ext uri="{FF2B5EF4-FFF2-40B4-BE49-F238E27FC236}">
                <a16:creationId xmlns:a16="http://schemas.microsoft.com/office/drawing/2014/main" id="{413D760A-84A4-4F60-8D75-B23A3CE1CE3F}"/>
              </a:ext>
            </a:extLst>
          </p:cNvPr>
          <p:cNvSpPr txBox="1"/>
          <p:nvPr/>
        </p:nvSpPr>
        <p:spPr>
          <a:xfrm>
            <a:off x="3062177" y="5188688"/>
            <a:ext cx="7485321" cy="677108"/>
          </a:xfrm>
          <a:prstGeom prst="rect">
            <a:avLst/>
          </a:prstGeom>
          <a:noFill/>
        </p:spPr>
        <p:txBody>
          <a:bodyPr wrap="square" lIns="0" tIns="0" rIns="0" bIns="0" rtlCol="0">
            <a:spAutoFit/>
          </a:bodyPr>
          <a:lstStyle/>
          <a:p>
            <a:r>
              <a:rPr lang="vi-VN" sz="4400" b="1"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500 g + 500 g - 100 g = 900 g.</a:t>
            </a:r>
            <a:endParaRPr lang="en-US" sz="4400" b="1" dirty="0">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063228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8A0B-C3D3-4A8A-AAA3-376CCFAAD327}"/>
              </a:ext>
            </a:extLst>
          </p:cNvPr>
          <p:cNvSpPr>
            <a:spLocks noGrp="1"/>
          </p:cNvSpPr>
          <p:nvPr>
            <p:ph type="title" idx="4294967295"/>
          </p:nvPr>
        </p:nvSpPr>
        <p:spPr>
          <a:xfrm>
            <a:off x="838200" y="365125"/>
            <a:ext cx="10515600" cy="1325563"/>
          </a:xfrm>
          <a:prstGeom prst="rect">
            <a:avLst/>
          </a:prstGeom>
        </p:spPr>
        <p:txBody>
          <a:bodyPr/>
          <a:lstStyle/>
          <a:p>
            <a:endParaRPr lang="en-US"/>
          </a:p>
        </p:txBody>
      </p:sp>
      <p:pic>
        <p:nvPicPr>
          <p:cNvPr id="4" name="Content Placeholder 3">
            <a:extLst>
              <a:ext uri="{FF2B5EF4-FFF2-40B4-BE49-F238E27FC236}">
                <a16:creationId xmlns:a16="http://schemas.microsoft.com/office/drawing/2014/main" id="{31D8004A-78EF-4A63-89AB-82E897068D35}"/>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34BAAAE-5FF6-4567-91D5-E33B35179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286"/>
            <a:ext cx="12573000" cy="6886286"/>
          </a:xfrm>
          <a:prstGeom prst="rect">
            <a:avLst/>
          </a:prstGeom>
        </p:spPr>
      </p:pic>
      <p:sp>
        <p:nvSpPr>
          <p:cNvPr id="5" name="TextBox 4">
            <a:extLst>
              <a:ext uri="{FF2B5EF4-FFF2-40B4-BE49-F238E27FC236}">
                <a16:creationId xmlns:a16="http://schemas.microsoft.com/office/drawing/2014/main" id="{EE7D0EFE-2C96-4B0A-A1CA-17A956EAEF58}"/>
              </a:ext>
            </a:extLst>
          </p:cNvPr>
          <p:cNvSpPr txBox="1"/>
          <p:nvPr/>
        </p:nvSpPr>
        <p:spPr>
          <a:xfrm>
            <a:off x="-533400" y="6312368"/>
            <a:ext cx="830317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Đỉnh Fansipan</a:t>
            </a:r>
          </a:p>
        </p:txBody>
      </p:sp>
    </p:spTree>
    <p:custDataLst>
      <p:tags r:id="rId1"/>
    </p:custDataLst>
    <p:extLst>
      <p:ext uri="{BB962C8B-B14F-4D97-AF65-F5344CB8AC3E}">
        <p14:creationId xmlns:p14="http://schemas.microsoft.com/office/powerpoint/2010/main" val="1121855240"/>
      </p:ext>
    </p:extLst>
  </p:cSld>
  <p:clrMapOvr>
    <a:masterClrMapping/>
  </p:clrMapOvr>
  <mc:AlternateContent xmlns:mc="http://schemas.openxmlformats.org/markup-compatibility/2006" xmlns:p14="http://schemas.microsoft.com/office/powerpoint/2010/main">
    <mc:Choice Requires="p14">
      <p:transition spd="slow" p14:dur="1500" advTm="32633">
        <p14:window dir="vert"/>
      </p:transition>
    </mc:Choice>
    <mc:Fallback xmlns="">
      <p:transition spd="slow" advTm="326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82BCB2B-28C7-4062-B909-C03BE61FFDC7}"/>
              </a:ext>
            </a:extLst>
          </p:cNvPr>
          <p:cNvSpPr>
            <a:spLocks noChangeAspect="1"/>
          </p:cNvSpPr>
          <p:nvPr>
            <p:custDataLst>
              <p:tags r:id="rId1"/>
            </p:custDataLst>
          </p:nvPr>
        </p:nvSpPr>
        <p:spPr>
          <a:xfrm>
            <a:off x="0" y="0"/>
            <a:ext cx="12179300" cy="6858000"/>
          </a:xfrm>
          <a:prstGeom prst="rect">
            <a:avLst/>
          </a:prstGeom>
          <a:blipFill dpi="0" rotWithShape="0">
            <a:blip r:embed="rId6">
              <a:alphaModFix/>
              <a:extLst>
                <a:ext uri="{28A0092B-C50C-407E-A947-70E740481C1C}">
                  <a14:useLocalDpi xmlns:a14="http://schemas.microsoft.com/office/drawing/2010/main" val="0"/>
                </a:ext>
              </a:extLst>
            </a:blip>
            <a:srcRect/>
            <a:stretch>
              <a:fillRect t="-26" b="-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6" name="Picture 2" descr="Download Cartoon Wood Transprent Png Free - Gambar Kartun Papan Kayu ,  Transparent Cartoon, Free Cliparts &amp;amp; Silhouettes - NetClipart">
            <a:extLst>
              <a:ext uri="{FF2B5EF4-FFF2-40B4-BE49-F238E27FC236}">
                <a16:creationId xmlns:a16="http://schemas.microsoft.com/office/drawing/2014/main" id="{F152854E-7B02-4C07-882B-3BC34FD0DBA3}"/>
              </a:ext>
            </a:extLst>
          </p:cNvPr>
          <p:cNvPicPr>
            <a:picLocks noChangeAspect="1" noChangeArrowheads="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012759" y="-192542"/>
            <a:ext cx="7770813" cy="4688501"/>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Shape 36">
            <a:extLst>
              <a:ext uri="{FF2B5EF4-FFF2-40B4-BE49-F238E27FC236}">
                <a16:creationId xmlns:a16="http://schemas.microsoft.com/office/drawing/2014/main" id="{163EB9BB-189C-4713-A1C7-864BAE904F5D}"/>
              </a:ext>
            </a:extLst>
          </p:cNvPr>
          <p:cNvSpPr/>
          <p:nvPr/>
        </p:nvSpPr>
        <p:spPr>
          <a:xfrm>
            <a:off x="-12700" y="3626032"/>
            <a:ext cx="12192000" cy="3237110"/>
          </a:xfrm>
          <a:custGeom>
            <a:avLst/>
            <a:gdLst>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896600 w 11099800"/>
              <a:gd name="connsiteY6" fmla="*/ 4826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769600 w 11099800"/>
              <a:gd name="connsiteY6" fmla="*/ 4953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617200 w 11099800"/>
              <a:gd name="connsiteY6" fmla="*/ 5715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2192000"/>
              <a:gd name="connsiteY0" fmla="*/ 4210147 h 4210147"/>
              <a:gd name="connsiteX1" fmla="*/ 1600200 w 12192000"/>
              <a:gd name="connsiteY1" fmla="*/ 2082800 h 4210147"/>
              <a:gd name="connsiteX2" fmla="*/ 2425700 w 12192000"/>
              <a:gd name="connsiteY2" fmla="*/ 723900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 name="connsiteX0" fmla="*/ 0 w 12192000"/>
              <a:gd name="connsiteY0" fmla="*/ 4210147 h 4210147"/>
              <a:gd name="connsiteX1" fmla="*/ 1600200 w 12192000"/>
              <a:gd name="connsiteY1" fmla="*/ 2082800 h 4210147"/>
              <a:gd name="connsiteX2" fmla="*/ 2197100 w 12192000"/>
              <a:gd name="connsiteY2" fmla="*/ 851284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 name="connsiteX0" fmla="*/ 0 w 12192000"/>
              <a:gd name="connsiteY0" fmla="*/ 4210147 h 4210147"/>
              <a:gd name="connsiteX1" fmla="*/ 1282700 w 12192000"/>
              <a:gd name="connsiteY1" fmla="*/ 2130569 h 4210147"/>
              <a:gd name="connsiteX2" fmla="*/ 2197100 w 12192000"/>
              <a:gd name="connsiteY2" fmla="*/ 851284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10147">
                <a:moveTo>
                  <a:pt x="0" y="4210147"/>
                </a:moveTo>
                <a:lnTo>
                  <a:pt x="1282700" y="2130569"/>
                </a:lnTo>
                <a:lnTo>
                  <a:pt x="2197100" y="851284"/>
                </a:lnTo>
                <a:lnTo>
                  <a:pt x="4191000" y="165100"/>
                </a:lnTo>
                <a:lnTo>
                  <a:pt x="7035800" y="0"/>
                </a:lnTo>
                <a:lnTo>
                  <a:pt x="10947400" y="25400"/>
                </a:lnTo>
                <a:lnTo>
                  <a:pt x="11709400" y="571500"/>
                </a:lnTo>
                <a:lnTo>
                  <a:pt x="12192000" y="1244600"/>
                </a:lnTo>
                <a:lnTo>
                  <a:pt x="12192000" y="4203700"/>
                </a:lnTo>
                <a:lnTo>
                  <a:pt x="0" y="4210147"/>
                </a:lnTo>
                <a:close/>
              </a:path>
            </a:pathLst>
          </a:custGeom>
          <a:gradFill flip="none" rotWithShape="1">
            <a:gsLst>
              <a:gs pos="0">
                <a:schemeClr val="bg2">
                  <a:lumMod val="50000"/>
                </a:schemeClr>
              </a:gs>
              <a:gs pos="85000">
                <a:schemeClr val="bg2">
                  <a:lumMod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413611" y="0"/>
            <a:ext cx="8765690" cy="1011184"/>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a)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Quyển</a:t>
            </a: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sách</a:t>
            </a: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Toán</a:t>
            </a: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 3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tập</a:t>
            </a: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một</a:t>
            </a: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dày</a:t>
            </a:r>
            <a:r>
              <a:rPr lang="en-US" sz="3200" b="1" dirty="0">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lang="en-US" sz="3200" b="1" dirty="0" err="1">
                <a:solidFill>
                  <a:srgbClr val="FC6E51">
                    <a:lumMod val="75000"/>
                  </a:srgb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sym typeface="Wingdings 2" pitchFamily="18" charset="2"/>
              </a:rPr>
              <a:t>khoảng</a:t>
            </a:r>
            <a:endParaRPr lang="en-US" sz="3200" b="1" dirty="0">
              <a:solidFill>
                <a:srgbClr val="FC6E51">
                  <a:lumMod val="75000"/>
                </a:srgbClr>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5477467" y="966147"/>
            <a:ext cx="57050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rPr>
              <a:t>A : 5 mm</a:t>
            </a:r>
          </a:p>
        </p:txBody>
      </p:sp>
      <p:sp>
        <p:nvSpPr>
          <p:cNvPr id="31" name="Rectangle 30"/>
          <p:cNvSpPr/>
          <p:nvPr/>
        </p:nvSpPr>
        <p:spPr>
          <a:xfrm>
            <a:off x="5477467" y="1641045"/>
            <a:ext cx="57050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rPr>
              <a:t>B : 5 cm</a:t>
            </a:r>
          </a:p>
        </p:txBody>
      </p:sp>
      <p:sp>
        <p:nvSpPr>
          <p:cNvPr id="32" name="Rectangle 31"/>
          <p:cNvSpPr/>
          <p:nvPr/>
        </p:nvSpPr>
        <p:spPr>
          <a:xfrm>
            <a:off x="5434936" y="2262779"/>
            <a:ext cx="57050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rPr>
              <a:t>C : 5 dm</a:t>
            </a:r>
          </a:p>
        </p:txBody>
      </p:sp>
      <p:sp>
        <p:nvSpPr>
          <p:cNvPr id="38" name="Freeform: Shape 37">
            <a:extLst>
              <a:ext uri="{FF2B5EF4-FFF2-40B4-BE49-F238E27FC236}">
                <a16:creationId xmlns:a16="http://schemas.microsoft.com/office/drawing/2014/main" id="{8416192D-C10E-47D3-B668-6F3FD6CA4EF1}"/>
              </a:ext>
            </a:extLst>
          </p:cNvPr>
          <p:cNvSpPr/>
          <p:nvPr/>
        </p:nvSpPr>
        <p:spPr>
          <a:xfrm>
            <a:off x="990600" y="6117217"/>
            <a:ext cx="11188700" cy="740784"/>
          </a:xfrm>
          <a:custGeom>
            <a:avLst/>
            <a:gdLst>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896600 w 11099800"/>
              <a:gd name="connsiteY6" fmla="*/ 4826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769600 w 11099800"/>
              <a:gd name="connsiteY6" fmla="*/ 4953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617200 w 11099800"/>
              <a:gd name="connsiteY6" fmla="*/ 571500 h 4203700"/>
              <a:gd name="connsiteX7" fmla="*/ 11099800 w 11099800"/>
              <a:gd name="connsiteY7" fmla="*/ 1244600 h 4203700"/>
              <a:gd name="connsiteX8" fmla="*/ 11099800 w 11099800"/>
              <a:gd name="connsiteY8" fmla="*/ 4203700 h 4203700"/>
              <a:gd name="connsiteX9" fmla="*/ 0 w 11099800"/>
              <a:gd name="connsiteY9" fmla="*/ 41783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9800" h="4203700">
                <a:moveTo>
                  <a:pt x="0" y="4178300"/>
                </a:moveTo>
                <a:lnTo>
                  <a:pt x="508000" y="2082800"/>
                </a:lnTo>
                <a:lnTo>
                  <a:pt x="1333500" y="723900"/>
                </a:lnTo>
                <a:lnTo>
                  <a:pt x="3098800" y="165100"/>
                </a:lnTo>
                <a:lnTo>
                  <a:pt x="5943600" y="0"/>
                </a:lnTo>
                <a:lnTo>
                  <a:pt x="9855200" y="25400"/>
                </a:lnTo>
                <a:lnTo>
                  <a:pt x="10617200" y="571500"/>
                </a:lnTo>
                <a:lnTo>
                  <a:pt x="11099800" y="1244600"/>
                </a:lnTo>
                <a:lnTo>
                  <a:pt x="11099800" y="4203700"/>
                </a:lnTo>
                <a:lnTo>
                  <a:pt x="0" y="4178300"/>
                </a:lnTo>
                <a:close/>
              </a:path>
            </a:pathLst>
          </a:custGeom>
          <a:gradFill flip="none" rotWithShape="1">
            <a:gsLst>
              <a:gs pos="0">
                <a:schemeClr val="bg2">
                  <a:lumMod val="50000"/>
                </a:schemeClr>
              </a:gs>
              <a:gs pos="100000">
                <a:schemeClr val="bg2">
                  <a:lumMod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5" name="Rectangle 54"/>
          <p:cNvSpPr/>
          <p:nvPr/>
        </p:nvSpPr>
        <p:spPr>
          <a:xfrm>
            <a:off x="2219145" y="6290359"/>
            <a:ext cx="7678834" cy="583682"/>
          </a:xfrm>
          <a:prstGeom prst="rect">
            <a:avLst/>
          </a:prstGeom>
          <a:solidFill>
            <a:srgbClr val="D48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                   B                   C                   </a:t>
            </a:r>
          </a:p>
        </p:txBody>
      </p:sp>
    </p:spTree>
    <p:extLst>
      <p:ext uri="{BB962C8B-B14F-4D97-AF65-F5344CB8AC3E}">
        <p14:creationId xmlns:p14="http://schemas.microsoft.com/office/powerpoint/2010/main" val="23143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250"/>
                                        <p:tgtEl>
                                          <p:spTgt spid="16"/>
                                        </p:tgtEl>
                                      </p:cBhvr>
                                    </p:animEffect>
                                    <p:set>
                                      <p:cBhvr>
                                        <p:cTn id="27" dur="1" fill="hold">
                                          <p:stCondLst>
                                            <p:cond delay="24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par>
                          <p:cTn id="31" fill="hold">
                            <p:stCondLst>
                              <p:cond delay="3750"/>
                            </p:stCondLst>
                            <p:childTnLst>
                              <p:par>
                                <p:cTn id="32" presetID="63" presetClass="path" presetSubtype="0" accel="50000" decel="50000" fill="hold" nodeType="afterEffect">
                                  <p:stCondLst>
                                    <p:cond delay="0"/>
                                  </p:stCondLst>
                                  <p:childTnLst>
                                    <p:animMotion origin="layout" path="M -3.125E-6 -4.81481E-6 L 0.57839 0.33056 " pathEditMode="relative" rAng="0" ptsTypes="AA">
                                      <p:cBhvr>
                                        <p:cTn id="33" dur="3000" fill="hold"/>
                                        <p:tgtEl>
                                          <p:spTgt spid="5"/>
                                        </p:tgtEl>
                                        <p:attrNameLst>
                                          <p:attrName>ppt_x</p:attrName>
                                          <p:attrName>ppt_y</p:attrName>
                                        </p:attrNameLst>
                                      </p:cBhvr>
                                      <p:rCtr x="28919" y="16528"/>
                                    </p:animMotion>
                                  </p:childTnLst>
                                </p:cTn>
                              </p:par>
                            </p:childTnLst>
                          </p:cTn>
                        </p:par>
                        <p:par>
                          <p:cTn id="34" fill="hold">
                            <p:stCondLst>
                              <p:cond delay="6750"/>
                            </p:stCondLst>
                            <p:childTnLst>
                              <p:par>
                                <p:cTn id="35" presetID="10" presetClass="exit" presetSubtype="0" fill="hold" nodeType="afterEffect">
                                  <p:stCondLst>
                                    <p:cond delay="0"/>
                                  </p:stCondLst>
                                  <p:childTnLst>
                                    <p:animEffect transition="out" filter="fade">
                                      <p:cBhvr>
                                        <p:cTn id="36" dur="250"/>
                                        <p:tgtEl>
                                          <p:spTgt spid="5"/>
                                        </p:tgtEl>
                                      </p:cBhvr>
                                    </p:animEffect>
                                    <p:set>
                                      <p:cBhvr>
                                        <p:cTn id="37"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2"/>
                                        </p:tgtEl>
                                        <p:attrNameLst>
                                          <p:attrName>r</p:attrName>
                                        </p:attrNameLst>
                                      </p:cBhvr>
                                    </p:animRot>
                                    <p:animRot by="-240000">
                                      <p:cBhvr>
                                        <p:cTn id="43" dur="200" fill="hold">
                                          <p:stCondLst>
                                            <p:cond delay="200"/>
                                          </p:stCondLst>
                                        </p:cTn>
                                        <p:tgtEl>
                                          <p:spTgt spid="22"/>
                                        </p:tgtEl>
                                        <p:attrNameLst>
                                          <p:attrName>r</p:attrName>
                                        </p:attrNameLst>
                                      </p:cBhvr>
                                    </p:animRot>
                                    <p:animRot by="240000">
                                      <p:cBhvr>
                                        <p:cTn id="44" dur="200" fill="hold">
                                          <p:stCondLst>
                                            <p:cond delay="400"/>
                                          </p:stCondLst>
                                        </p:cTn>
                                        <p:tgtEl>
                                          <p:spTgt spid="22"/>
                                        </p:tgtEl>
                                        <p:attrNameLst>
                                          <p:attrName>r</p:attrName>
                                        </p:attrNameLst>
                                      </p:cBhvr>
                                    </p:animRot>
                                    <p:animRot by="-240000">
                                      <p:cBhvr>
                                        <p:cTn id="45" dur="200" fill="hold">
                                          <p:stCondLst>
                                            <p:cond delay="600"/>
                                          </p:stCondLst>
                                        </p:cTn>
                                        <p:tgtEl>
                                          <p:spTgt spid="22"/>
                                        </p:tgtEl>
                                        <p:attrNameLst>
                                          <p:attrName>r</p:attrName>
                                        </p:attrNameLst>
                                      </p:cBhvr>
                                    </p:animRot>
                                    <p:animRot by="120000">
                                      <p:cBhvr>
                                        <p:cTn id="46" dur="200" fill="hold">
                                          <p:stCondLst>
                                            <p:cond delay="800"/>
                                          </p:stCondLst>
                                        </p:cTn>
                                        <p:tgtEl>
                                          <p:spTgt spid="22"/>
                                        </p:tgtEl>
                                        <p:attrNameLst>
                                          <p:attrName>r</p:attrName>
                                        </p:attrNameLst>
                                      </p:cBhvr>
                                    </p:animRo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1250"/>
                            </p:stCondLst>
                            <p:childTnLst>
                              <p:par>
                                <p:cTn id="55" presetID="63" presetClass="path" presetSubtype="0" accel="50000" decel="50000" fill="hold" nodeType="afterEffect">
                                  <p:stCondLst>
                                    <p:cond delay="0"/>
                                  </p:stCondLst>
                                  <p:childTnLst>
                                    <p:animMotion origin="layout" path="M -3.125E-6 -4.81481E-6 L 0.40091 0.31968 " pathEditMode="relative" rAng="0" ptsTypes="AA">
                                      <p:cBhvr>
                                        <p:cTn id="56" dur="2000" fill="hold"/>
                                        <p:tgtEl>
                                          <p:spTgt spid="5"/>
                                        </p:tgtEl>
                                        <p:attrNameLst>
                                          <p:attrName>ppt_x</p:attrName>
                                          <p:attrName>ppt_y</p:attrName>
                                        </p:attrNameLst>
                                      </p:cBhvr>
                                      <p:rCtr x="20039" y="15972"/>
                                    </p:animMotion>
                                  </p:childTnLst>
                                </p:cTn>
                              </p:par>
                            </p:childTnLst>
                          </p:cTn>
                        </p:par>
                        <p:par>
                          <p:cTn id="57" fill="hold">
                            <p:stCondLst>
                              <p:cond delay="3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3500"/>
                            </p:stCondLst>
                            <p:childTnLst>
                              <p:par>
                                <p:cTn id="65" presetID="32" presetClass="emph" presetSubtype="0" fill="hold" nodeType="afterEffect">
                                  <p:stCondLst>
                                    <p:cond delay="0"/>
                                  </p:stCondLst>
                                  <p:childTnLst>
                                    <p:animRot by="120000">
                                      <p:cBhvr>
                                        <p:cTn id="66" dur="200" fill="hold">
                                          <p:stCondLst>
                                            <p:cond delay="0"/>
                                          </p:stCondLst>
                                        </p:cTn>
                                        <p:tgtEl>
                                          <p:spTgt spid="19"/>
                                        </p:tgtEl>
                                        <p:attrNameLst>
                                          <p:attrName>r</p:attrName>
                                        </p:attrNameLst>
                                      </p:cBhvr>
                                    </p:animRot>
                                    <p:animRot by="-240000">
                                      <p:cBhvr>
                                        <p:cTn id="67" dur="400" fill="hold">
                                          <p:stCondLst>
                                            <p:cond delay="400"/>
                                          </p:stCondLst>
                                        </p:cTn>
                                        <p:tgtEl>
                                          <p:spTgt spid="19"/>
                                        </p:tgtEl>
                                        <p:attrNameLst>
                                          <p:attrName>r</p:attrName>
                                        </p:attrNameLst>
                                      </p:cBhvr>
                                    </p:animRot>
                                    <p:animRot by="240000">
                                      <p:cBhvr>
                                        <p:cTn id="68" dur="400" fill="hold">
                                          <p:stCondLst>
                                            <p:cond delay="800"/>
                                          </p:stCondLst>
                                        </p:cTn>
                                        <p:tgtEl>
                                          <p:spTgt spid="19"/>
                                        </p:tgtEl>
                                        <p:attrNameLst>
                                          <p:attrName>r</p:attrName>
                                        </p:attrNameLst>
                                      </p:cBhvr>
                                    </p:animRot>
                                    <p:animRot by="-240000">
                                      <p:cBhvr>
                                        <p:cTn id="69" dur="400" fill="hold">
                                          <p:stCondLst>
                                            <p:cond delay="1200"/>
                                          </p:stCondLst>
                                        </p:cTn>
                                        <p:tgtEl>
                                          <p:spTgt spid="19"/>
                                        </p:tgtEl>
                                        <p:attrNameLst>
                                          <p:attrName>r</p:attrName>
                                        </p:attrNameLst>
                                      </p:cBhvr>
                                    </p:animRot>
                                    <p:animRot by="120000">
                                      <p:cBhvr>
                                        <p:cTn id="70" dur="400" fill="hold">
                                          <p:stCondLst>
                                            <p:cond delay="1600"/>
                                          </p:stCondLst>
                                        </p:cTn>
                                        <p:tgtEl>
                                          <p:spTgt spid="19"/>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22"/>
                                        </p:tgtEl>
                                        <p:attrNameLst>
                                          <p:attrName>r</p:attrName>
                                        </p:attrNameLst>
                                      </p:cBhvr>
                                    </p:animRot>
                                    <p:animRot by="-240000">
                                      <p:cBhvr>
                                        <p:cTn id="73" dur="400" fill="hold">
                                          <p:stCondLst>
                                            <p:cond delay="400"/>
                                          </p:stCondLst>
                                        </p:cTn>
                                        <p:tgtEl>
                                          <p:spTgt spid="22"/>
                                        </p:tgtEl>
                                        <p:attrNameLst>
                                          <p:attrName>r</p:attrName>
                                        </p:attrNameLst>
                                      </p:cBhvr>
                                    </p:animRot>
                                    <p:animRot by="240000">
                                      <p:cBhvr>
                                        <p:cTn id="74" dur="400" fill="hold">
                                          <p:stCondLst>
                                            <p:cond delay="800"/>
                                          </p:stCondLst>
                                        </p:cTn>
                                        <p:tgtEl>
                                          <p:spTgt spid="22"/>
                                        </p:tgtEl>
                                        <p:attrNameLst>
                                          <p:attrName>r</p:attrName>
                                        </p:attrNameLst>
                                      </p:cBhvr>
                                    </p:animRot>
                                    <p:animRot by="-240000">
                                      <p:cBhvr>
                                        <p:cTn id="75" dur="400" fill="hold">
                                          <p:stCondLst>
                                            <p:cond delay="1200"/>
                                          </p:stCondLst>
                                        </p:cTn>
                                        <p:tgtEl>
                                          <p:spTgt spid="22"/>
                                        </p:tgtEl>
                                        <p:attrNameLst>
                                          <p:attrName>r</p:attrName>
                                        </p:attrNameLst>
                                      </p:cBhvr>
                                    </p:animRot>
                                    <p:animRot by="120000">
                                      <p:cBhvr>
                                        <p:cTn id="76" dur="400" fill="hold">
                                          <p:stCondLst>
                                            <p:cond delay="1600"/>
                                          </p:stCondLst>
                                        </p:cTn>
                                        <p:tgtEl>
                                          <p:spTgt spid="22"/>
                                        </p:tgtEl>
                                        <p:attrNameLst>
                                          <p:attrName>r</p:attrName>
                                        </p:attrNameLst>
                                      </p:cBhvr>
                                    </p:animRot>
                                  </p:childTnLst>
                                </p:cTn>
                              </p:par>
                            </p:childTnLst>
                          </p:cTn>
                        </p:par>
                        <p:par>
                          <p:cTn id="77" fill="hold">
                            <p:stCondLst>
                              <p:cond delay="5500"/>
                            </p:stCondLst>
                            <p:childTnLst>
                              <p:par>
                                <p:cTn id="78" presetID="10" presetClass="exit" presetSubtype="0" fill="hold" nodeType="after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childTnLst>
                                  <p:subTnLst>
                                    <p:audio>
                                      <p:cMediaNode>
                                        <p:cTn display="0" masterRel="sameClick">
                                          <p:stCondLst>
                                            <p:cond evt="begin" delay="0">
                                              <p:tn val="81"/>
                                            </p:cond>
                                          </p:stCondLst>
                                          <p:endCondLst>
                                            <p:cond evt="onStopAudio" delay="0">
                                              <p:tgtEl>
                                                <p:sldTgt/>
                                              </p:tgtEl>
                                            </p:cond>
                                          </p:endCondLst>
                                        </p:cTn>
                                        <p:tgtEl>
                                          <p:sndTgt r:embed="rId3" name="oisairoi.wav"/>
                                        </p:tgtEl>
                                      </p:cMediaNode>
                                    </p:audio>
                                  </p:subTnLst>
                                </p:cTn>
                              </p:par>
                              <p:par>
                                <p:cTn id="84" presetID="10"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50"/>
                                        <p:tgtEl>
                                          <p:spTgt spid="21"/>
                                        </p:tgtEl>
                                      </p:cBhvr>
                                    </p:animEffect>
                                  </p:childTnLst>
                                </p:cTn>
                              </p:par>
                              <p:par>
                                <p:cTn id="87" presetID="10" presetClass="exit" presetSubtype="0" fill="hold" nodeType="withEffect">
                                  <p:stCondLst>
                                    <p:cond delay="0"/>
                                  </p:stCondLst>
                                  <p:childTnLst>
                                    <p:animEffect transition="out" filter="fade">
                                      <p:cBhvr>
                                        <p:cTn id="88" dur="250"/>
                                        <p:tgtEl>
                                          <p:spTgt spid="22"/>
                                        </p:tgtEl>
                                      </p:cBhvr>
                                    </p:animEffect>
                                    <p:set>
                                      <p:cBhvr>
                                        <p:cTn id="89"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0" restart="whenNotActive" fill="hold" evtFilter="cancelBubble" nodeType="interactiveSeq">
                <p:stCondLst>
                  <p:cond evt="onClick" delay="0">
                    <p:tgtEl>
                      <p:spTgt spid="26"/>
                    </p:tgtEl>
                  </p:cond>
                </p:stCondLst>
                <p:endSync evt="end" delay="0">
                  <p:rtn val="all"/>
                </p:endSync>
                <p:childTnLst>
                  <p:par>
                    <p:cTn id="91" fill="hold">
                      <p:stCondLst>
                        <p:cond delay="0"/>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250"/>
                                        <p:tgtEl>
                                          <p:spTgt spid="16"/>
                                        </p:tgtEl>
                                      </p:cBhvr>
                                    </p:animEffect>
                                    <p:set>
                                      <p:cBhvr>
                                        <p:cTn id="102" dur="1" fill="hold">
                                          <p:stCondLst>
                                            <p:cond delay="249"/>
                                          </p:stCondLst>
                                        </p:cTn>
                                        <p:tgtEl>
                                          <p:spTgt spid="1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50"/>
                                        <p:tgtEl>
                                          <p:spTgt spid="5"/>
                                        </p:tgtEl>
                                      </p:cBhvr>
                                    </p:animEffect>
                                  </p:childTnLst>
                                </p:cTn>
                              </p:par>
                            </p:childTnLst>
                          </p:cTn>
                        </p:par>
                        <p:par>
                          <p:cTn id="106" fill="hold">
                            <p:stCondLst>
                              <p:cond delay="1250"/>
                            </p:stCondLst>
                            <p:childTnLst>
                              <p:par>
                                <p:cTn id="107" presetID="63" presetClass="path" presetSubtype="0" accel="50000" decel="50000" fill="hold" nodeType="afterEffect">
                                  <p:stCondLst>
                                    <p:cond delay="0"/>
                                  </p:stCondLst>
                                  <p:childTnLst>
                                    <p:animMotion origin="layout" path="M -3.125E-6 -4.81481E-6 L 0.23711 0.32362 " pathEditMode="relative" rAng="0" ptsTypes="AA">
                                      <p:cBhvr>
                                        <p:cTn id="108" dur="2000" fill="hold"/>
                                        <p:tgtEl>
                                          <p:spTgt spid="5"/>
                                        </p:tgtEl>
                                        <p:attrNameLst>
                                          <p:attrName>ppt_x</p:attrName>
                                          <p:attrName>ppt_y</p:attrName>
                                        </p:attrNameLst>
                                      </p:cBhvr>
                                      <p:rCtr x="11849" y="16181"/>
                                    </p:animMotion>
                                  </p:childTnLst>
                                </p:cTn>
                              </p:par>
                            </p:childTnLst>
                          </p:cTn>
                        </p:par>
                        <p:par>
                          <p:cTn id="109" fill="hold">
                            <p:stCondLst>
                              <p:cond delay="3250"/>
                            </p:stCondLst>
                            <p:childTnLst>
                              <p:par>
                                <p:cTn id="110" presetID="10" presetClass="exit" presetSubtype="0" fill="hold" nodeType="afterEffect">
                                  <p:stCondLst>
                                    <p:cond delay="0"/>
                                  </p:stCondLst>
                                  <p:childTnLst>
                                    <p:animEffect transition="out" filter="fade">
                                      <p:cBhvr>
                                        <p:cTn id="111" dur="250"/>
                                        <p:tgtEl>
                                          <p:spTgt spid="5"/>
                                        </p:tgtEl>
                                      </p:cBhvr>
                                    </p:animEffect>
                                    <p:set>
                                      <p:cBhvr>
                                        <p:cTn id="112" dur="1" fill="hold">
                                          <p:stCondLst>
                                            <p:cond delay="249"/>
                                          </p:stCondLst>
                                        </p:cTn>
                                        <p:tgtEl>
                                          <p:spTgt spid="5"/>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childTnLst>
                                </p:cTn>
                              </p:par>
                            </p:childTnLst>
                          </p:cTn>
                        </p:par>
                        <p:par>
                          <p:cTn id="116" fill="hold">
                            <p:stCondLst>
                              <p:cond delay="3500"/>
                            </p:stCondLst>
                            <p:childTnLst>
                              <p:par>
                                <p:cTn id="117" presetID="32" presetClass="emph" presetSubtype="0" fill="hold" nodeType="afterEffect">
                                  <p:stCondLst>
                                    <p:cond delay="0"/>
                                  </p:stCondLst>
                                  <p:childTnLst>
                                    <p:animRot by="120000">
                                      <p:cBhvr>
                                        <p:cTn id="118" dur="200" fill="hold">
                                          <p:stCondLst>
                                            <p:cond delay="0"/>
                                          </p:stCondLst>
                                        </p:cTn>
                                        <p:tgtEl>
                                          <p:spTgt spid="24"/>
                                        </p:tgtEl>
                                        <p:attrNameLst>
                                          <p:attrName>r</p:attrName>
                                        </p:attrNameLst>
                                      </p:cBhvr>
                                    </p:animRot>
                                    <p:animRot by="-240000">
                                      <p:cBhvr>
                                        <p:cTn id="119" dur="400" fill="hold">
                                          <p:stCondLst>
                                            <p:cond delay="400"/>
                                          </p:stCondLst>
                                        </p:cTn>
                                        <p:tgtEl>
                                          <p:spTgt spid="24"/>
                                        </p:tgtEl>
                                        <p:attrNameLst>
                                          <p:attrName>r</p:attrName>
                                        </p:attrNameLst>
                                      </p:cBhvr>
                                    </p:animRot>
                                    <p:animRot by="240000">
                                      <p:cBhvr>
                                        <p:cTn id="120" dur="400" fill="hold">
                                          <p:stCondLst>
                                            <p:cond delay="800"/>
                                          </p:stCondLst>
                                        </p:cTn>
                                        <p:tgtEl>
                                          <p:spTgt spid="24"/>
                                        </p:tgtEl>
                                        <p:attrNameLst>
                                          <p:attrName>r</p:attrName>
                                        </p:attrNameLst>
                                      </p:cBhvr>
                                    </p:animRot>
                                    <p:animRot by="-240000">
                                      <p:cBhvr>
                                        <p:cTn id="121" dur="400" fill="hold">
                                          <p:stCondLst>
                                            <p:cond delay="1200"/>
                                          </p:stCondLst>
                                        </p:cTn>
                                        <p:tgtEl>
                                          <p:spTgt spid="24"/>
                                        </p:tgtEl>
                                        <p:attrNameLst>
                                          <p:attrName>r</p:attrName>
                                        </p:attrNameLst>
                                      </p:cBhvr>
                                    </p:animRot>
                                    <p:animRot by="120000">
                                      <p:cBhvr>
                                        <p:cTn id="122" dur="400" fill="hold">
                                          <p:stCondLst>
                                            <p:cond delay="1600"/>
                                          </p:stCondLst>
                                        </p:cTn>
                                        <p:tgtEl>
                                          <p:spTgt spid="24"/>
                                        </p:tgtEl>
                                        <p:attrNameLst>
                                          <p:attrName>r</p:attrName>
                                        </p:attrNameLst>
                                      </p:cBhvr>
                                    </p:animRot>
                                  </p:childTnLst>
                                </p:cTn>
                              </p:par>
                              <p:par>
                                <p:cTn id="123" presetID="32" presetClass="emph" presetSubtype="0" fill="hold" nodeType="withEffect">
                                  <p:stCondLst>
                                    <p:cond delay="0"/>
                                  </p:stCondLst>
                                  <p:childTnLst>
                                    <p:animRot by="120000">
                                      <p:cBhvr>
                                        <p:cTn id="124" dur="200" fill="hold">
                                          <p:stCondLst>
                                            <p:cond delay="0"/>
                                          </p:stCondLst>
                                        </p:cTn>
                                        <p:tgtEl>
                                          <p:spTgt spid="26"/>
                                        </p:tgtEl>
                                        <p:attrNameLst>
                                          <p:attrName>r</p:attrName>
                                        </p:attrNameLst>
                                      </p:cBhvr>
                                    </p:animRot>
                                    <p:animRot by="-240000">
                                      <p:cBhvr>
                                        <p:cTn id="125" dur="400" fill="hold">
                                          <p:stCondLst>
                                            <p:cond delay="400"/>
                                          </p:stCondLst>
                                        </p:cTn>
                                        <p:tgtEl>
                                          <p:spTgt spid="26"/>
                                        </p:tgtEl>
                                        <p:attrNameLst>
                                          <p:attrName>r</p:attrName>
                                        </p:attrNameLst>
                                      </p:cBhvr>
                                    </p:animRot>
                                    <p:animRot by="240000">
                                      <p:cBhvr>
                                        <p:cTn id="126" dur="400" fill="hold">
                                          <p:stCondLst>
                                            <p:cond delay="800"/>
                                          </p:stCondLst>
                                        </p:cTn>
                                        <p:tgtEl>
                                          <p:spTgt spid="26"/>
                                        </p:tgtEl>
                                        <p:attrNameLst>
                                          <p:attrName>r</p:attrName>
                                        </p:attrNameLst>
                                      </p:cBhvr>
                                    </p:animRot>
                                    <p:animRot by="-240000">
                                      <p:cBhvr>
                                        <p:cTn id="127" dur="400" fill="hold">
                                          <p:stCondLst>
                                            <p:cond delay="1200"/>
                                          </p:stCondLst>
                                        </p:cTn>
                                        <p:tgtEl>
                                          <p:spTgt spid="26"/>
                                        </p:tgtEl>
                                        <p:attrNameLst>
                                          <p:attrName>r</p:attrName>
                                        </p:attrNameLst>
                                      </p:cBhvr>
                                    </p:animRot>
                                    <p:animRot by="120000">
                                      <p:cBhvr>
                                        <p:cTn id="128" dur="400" fill="hold">
                                          <p:stCondLst>
                                            <p:cond delay="1600"/>
                                          </p:stCondLst>
                                        </p:cTn>
                                        <p:tgtEl>
                                          <p:spTgt spid="26"/>
                                        </p:tgtEl>
                                        <p:attrNameLst>
                                          <p:attrName>r</p:attrName>
                                        </p:attrNameLst>
                                      </p:cBhvr>
                                    </p:animRot>
                                  </p:childTnLst>
                                </p:cTn>
                              </p:par>
                            </p:childTnLst>
                          </p:cTn>
                        </p:par>
                        <p:par>
                          <p:cTn id="129" fill="hold">
                            <p:stCondLst>
                              <p:cond delay="5500"/>
                            </p:stCondLst>
                            <p:childTnLst>
                              <p:par>
                                <p:cTn id="130" presetID="10" presetClass="exit" presetSubtype="0" fill="hold" nodeType="afterEffect">
                                  <p:stCondLst>
                                    <p:cond delay="0"/>
                                  </p:stCondLst>
                                  <p:childTnLst>
                                    <p:animEffect transition="out" filter="fade">
                                      <p:cBhvr>
                                        <p:cTn id="131" dur="250"/>
                                        <p:tgtEl>
                                          <p:spTgt spid="24"/>
                                        </p:tgtEl>
                                      </p:cBhvr>
                                    </p:animEffect>
                                    <p:set>
                                      <p:cBhvr>
                                        <p:cTn id="132" dur="1" fill="hold">
                                          <p:stCondLst>
                                            <p:cond delay="249"/>
                                          </p:stCondLst>
                                        </p:cTn>
                                        <p:tgtEl>
                                          <p:spTgt spid="24"/>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250"/>
                                        <p:tgtEl>
                                          <p:spTgt spid="23"/>
                                        </p:tgtEl>
                                      </p:cBhvr>
                                    </p:animEffect>
                                  </p:childTnLst>
                                  <p:subTnLst>
                                    <p:audio>
                                      <p:cMediaNode>
                                        <p:cTn display="0" masterRel="sameClick">
                                          <p:stCondLst>
                                            <p:cond evt="begin" delay="0">
                                              <p:tn val="133"/>
                                            </p:cond>
                                          </p:stCondLst>
                                          <p:endCondLst>
                                            <p:cond evt="onStopAudio" delay="0">
                                              <p:tgtEl>
                                                <p:sldTgt/>
                                              </p:tgtEl>
                                            </p:cond>
                                          </p:endCondLst>
                                        </p:cTn>
                                        <p:tgtEl>
                                          <p:sndTgt r:embed="rId4" name="congioilam.wav"/>
                                        </p:tgtEl>
                                      </p:cMediaNode>
                                    </p:audio>
                                  </p:subTnLst>
                                </p:cTn>
                              </p:par>
                              <p:par>
                                <p:cTn id="136" presetID="10" presetClass="exit" presetSubtype="0" fill="hold" nodeType="withEffect">
                                  <p:stCondLst>
                                    <p:cond delay="0"/>
                                  </p:stCondLst>
                                  <p:childTnLst>
                                    <p:animEffect transition="out" filter="fade">
                                      <p:cBhvr>
                                        <p:cTn id="137" dur="250"/>
                                        <p:tgtEl>
                                          <p:spTgt spid="26"/>
                                        </p:tgtEl>
                                      </p:cBhvr>
                                    </p:animEffect>
                                    <p:set>
                                      <p:cBhvr>
                                        <p:cTn id="138" dur="1" fill="hold">
                                          <p:stCondLst>
                                            <p:cond delay="249"/>
                                          </p:stCondLst>
                                        </p:cTn>
                                        <p:tgtEl>
                                          <p:spTgt spid="26"/>
                                        </p:tgtEl>
                                        <p:attrNameLst>
                                          <p:attrName>style.visibility</p:attrName>
                                        </p:attrNameLst>
                                      </p:cBhvr>
                                      <p:to>
                                        <p:strVal val="hidden"/>
                                      </p:to>
                                    </p:set>
                                  </p:childTnLst>
                                </p:cTn>
                              </p:par>
                              <p:par>
                                <p:cTn id="139" presetID="10"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par>
                                <p:cTn id="142" presetID="8" presetClass="emph" presetSubtype="0" repeatCount="indefinite" fill="hold" grpId="1" nodeType="withEffect">
                                  <p:stCondLst>
                                    <p:cond delay="0"/>
                                  </p:stCondLst>
                                  <p:childTnLst>
                                    <p:animRot by="21600000">
                                      <p:cBhvr>
                                        <p:cTn id="143"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44" restart="whenNotActive" fill="hold" evtFilter="cancelBubble" nodeType="interactiveSeq">
                <p:stCondLst>
                  <p:cond evt="onClick" delay="0">
                    <p:tgtEl>
                      <p:spTgt spid="30"/>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nodeType="clickEffect">
                                  <p:stCondLst>
                                    <p:cond delay="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1000"/>
                            </p:stCondLst>
                            <p:childTnLst>
                              <p:par>
                                <p:cTn id="154" presetID="10" presetClass="exit" presetSubtype="0" fill="hold" nodeType="afterEffect">
                                  <p:stCondLst>
                                    <p:cond delay="0"/>
                                  </p:stCondLst>
                                  <p:childTnLst>
                                    <p:animEffect transition="out" filter="fade">
                                      <p:cBhvr>
                                        <p:cTn id="155" dur="250"/>
                                        <p:tgtEl>
                                          <p:spTgt spid="16"/>
                                        </p:tgtEl>
                                      </p:cBhvr>
                                    </p:animEffect>
                                    <p:set>
                                      <p:cBhvr>
                                        <p:cTn id="156" dur="1" fill="hold">
                                          <p:stCondLst>
                                            <p:cond delay="249"/>
                                          </p:stCondLst>
                                        </p:cTn>
                                        <p:tgtEl>
                                          <p:spTgt spid="16"/>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250"/>
                                        <p:tgtEl>
                                          <p:spTgt spid="5"/>
                                        </p:tgtEl>
                                      </p:cBhvr>
                                    </p:animEffect>
                                  </p:childTnLst>
                                </p:cTn>
                              </p:par>
                            </p:childTnLst>
                          </p:cTn>
                        </p:par>
                        <p:par>
                          <p:cTn id="160" fill="hold">
                            <p:stCondLst>
                              <p:cond delay="1250"/>
                            </p:stCondLst>
                            <p:childTnLst>
                              <p:par>
                                <p:cTn id="161" presetID="49" presetClass="path" presetSubtype="0" accel="50000" decel="50000" fill="hold" nodeType="afterEffect">
                                  <p:stCondLst>
                                    <p:cond delay="0"/>
                                  </p:stCondLst>
                                  <p:childTnLst>
                                    <p:animMotion origin="layout" path="M -0.00573 0.02894 L 0.05065 0.34306 " pathEditMode="relative" rAng="0" ptsTypes="AA">
                                      <p:cBhvr>
                                        <p:cTn id="162" dur="2000" fill="hold"/>
                                        <p:tgtEl>
                                          <p:spTgt spid="5"/>
                                        </p:tgtEl>
                                        <p:attrNameLst>
                                          <p:attrName>ppt_x</p:attrName>
                                          <p:attrName>ppt_y</p:attrName>
                                        </p:attrNameLst>
                                      </p:cBhvr>
                                      <p:rCtr x="2812" y="15694"/>
                                    </p:animMotion>
                                  </p:childTnLst>
                                </p:cTn>
                              </p:par>
                            </p:childTnLst>
                          </p:cTn>
                        </p:par>
                        <p:par>
                          <p:cTn id="163" fill="hold">
                            <p:stCondLst>
                              <p:cond delay="3250"/>
                            </p:stCondLst>
                            <p:childTnLst>
                              <p:par>
                                <p:cTn id="164" presetID="10" presetClass="exit" presetSubtype="0" fill="hold" nodeType="afterEffect">
                                  <p:stCondLst>
                                    <p:cond delay="0"/>
                                  </p:stCondLst>
                                  <p:childTnLst>
                                    <p:animEffect transition="out" filter="fade">
                                      <p:cBhvr>
                                        <p:cTn id="165" dur="250"/>
                                        <p:tgtEl>
                                          <p:spTgt spid="5"/>
                                        </p:tgtEl>
                                      </p:cBhvr>
                                    </p:animEffect>
                                    <p:set>
                                      <p:cBhvr>
                                        <p:cTn id="166" dur="1" fill="hold">
                                          <p:stCondLst>
                                            <p:cond delay="249"/>
                                          </p:stCondLst>
                                        </p:cTn>
                                        <p:tgtEl>
                                          <p:spTgt spid="5"/>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fade">
                                      <p:cBhvr>
                                        <p:cTn id="169" dur="250"/>
                                        <p:tgtEl>
                                          <p:spTgt spid="28"/>
                                        </p:tgtEl>
                                      </p:cBhvr>
                                    </p:animEffect>
                                  </p:childTnLst>
                                </p:cTn>
                              </p:par>
                            </p:childTnLst>
                          </p:cTn>
                        </p:par>
                        <p:par>
                          <p:cTn id="170" fill="hold">
                            <p:stCondLst>
                              <p:cond delay="3500"/>
                            </p:stCondLst>
                            <p:childTnLst>
                              <p:par>
                                <p:cTn id="171" presetID="32" presetClass="emph" presetSubtype="0" fill="hold" nodeType="afterEffect">
                                  <p:stCondLst>
                                    <p:cond delay="0"/>
                                  </p:stCondLst>
                                  <p:childTnLst>
                                    <p:animRot by="120000">
                                      <p:cBhvr>
                                        <p:cTn id="172" dur="200" fill="hold">
                                          <p:stCondLst>
                                            <p:cond delay="0"/>
                                          </p:stCondLst>
                                        </p:cTn>
                                        <p:tgtEl>
                                          <p:spTgt spid="28"/>
                                        </p:tgtEl>
                                        <p:attrNameLst>
                                          <p:attrName>r</p:attrName>
                                        </p:attrNameLst>
                                      </p:cBhvr>
                                    </p:animRot>
                                    <p:animRot by="-240000">
                                      <p:cBhvr>
                                        <p:cTn id="173" dur="400" fill="hold">
                                          <p:stCondLst>
                                            <p:cond delay="400"/>
                                          </p:stCondLst>
                                        </p:cTn>
                                        <p:tgtEl>
                                          <p:spTgt spid="28"/>
                                        </p:tgtEl>
                                        <p:attrNameLst>
                                          <p:attrName>r</p:attrName>
                                        </p:attrNameLst>
                                      </p:cBhvr>
                                    </p:animRot>
                                    <p:animRot by="240000">
                                      <p:cBhvr>
                                        <p:cTn id="174" dur="400" fill="hold">
                                          <p:stCondLst>
                                            <p:cond delay="800"/>
                                          </p:stCondLst>
                                        </p:cTn>
                                        <p:tgtEl>
                                          <p:spTgt spid="28"/>
                                        </p:tgtEl>
                                        <p:attrNameLst>
                                          <p:attrName>r</p:attrName>
                                        </p:attrNameLst>
                                      </p:cBhvr>
                                    </p:animRot>
                                    <p:animRot by="-240000">
                                      <p:cBhvr>
                                        <p:cTn id="175" dur="400" fill="hold">
                                          <p:stCondLst>
                                            <p:cond delay="1200"/>
                                          </p:stCondLst>
                                        </p:cTn>
                                        <p:tgtEl>
                                          <p:spTgt spid="28"/>
                                        </p:tgtEl>
                                        <p:attrNameLst>
                                          <p:attrName>r</p:attrName>
                                        </p:attrNameLst>
                                      </p:cBhvr>
                                    </p:animRot>
                                    <p:animRot by="120000">
                                      <p:cBhvr>
                                        <p:cTn id="176" dur="400" fill="hold">
                                          <p:stCondLst>
                                            <p:cond delay="1600"/>
                                          </p:stCondLst>
                                        </p:cTn>
                                        <p:tgtEl>
                                          <p:spTgt spid="28"/>
                                        </p:tgtEl>
                                        <p:attrNameLst>
                                          <p:attrName>r</p:attrName>
                                        </p:attrNameLst>
                                      </p:cBhvr>
                                    </p:animRot>
                                  </p:childTnLst>
                                </p:cTn>
                              </p:par>
                              <p:par>
                                <p:cTn id="177" presetID="32" presetClass="emph" presetSubtype="0" fill="hold" nodeType="withEffect">
                                  <p:stCondLst>
                                    <p:cond delay="0"/>
                                  </p:stCondLst>
                                  <p:childTnLst>
                                    <p:animRot by="120000">
                                      <p:cBhvr>
                                        <p:cTn id="178" dur="200" fill="hold">
                                          <p:stCondLst>
                                            <p:cond delay="0"/>
                                          </p:stCondLst>
                                        </p:cTn>
                                        <p:tgtEl>
                                          <p:spTgt spid="30"/>
                                        </p:tgtEl>
                                        <p:attrNameLst>
                                          <p:attrName>r</p:attrName>
                                        </p:attrNameLst>
                                      </p:cBhvr>
                                    </p:animRot>
                                    <p:animRot by="-240000">
                                      <p:cBhvr>
                                        <p:cTn id="179" dur="400" fill="hold">
                                          <p:stCondLst>
                                            <p:cond delay="400"/>
                                          </p:stCondLst>
                                        </p:cTn>
                                        <p:tgtEl>
                                          <p:spTgt spid="30"/>
                                        </p:tgtEl>
                                        <p:attrNameLst>
                                          <p:attrName>r</p:attrName>
                                        </p:attrNameLst>
                                      </p:cBhvr>
                                    </p:animRot>
                                    <p:animRot by="240000">
                                      <p:cBhvr>
                                        <p:cTn id="180" dur="400" fill="hold">
                                          <p:stCondLst>
                                            <p:cond delay="800"/>
                                          </p:stCondLst>
                                        </p:cTn>
                                        <p:tgtEl>
                                          <p:spTgt spid="30"/>
                                        </p:tgtEl>
                                        <p:attrNameLst>
                                          <p:attrName>r</p:attrName>
                                        </p:attrNameLst>
                                      </p:cBhvr>
                                    </p:animRot>
                                    <p:animRot by="-240000">
                                      <p:cBhvr>
                                        <p:cTn id="181" dur="400" fill="hold">
                                          <p:stCondLst>
                                            <p:cond delay="1200"/>
                                          </p:stCondLst>
                                        </p:cTn>
                                        <p:tgtEl>
                                          <p:spTgt spid="30"/>
                                        </p:tgtEl>
                                        <p:attrNameLst>
                                          <p:attrName>r</p:attrName>
                                        </p:attrNameLst>
                                      </p:cBhvr>
                                    </p:animRot>
                                    <p:animRot by="120000">
                                      <p:cBhvr>
                                        <p:cTn id="182" dur="400" fill="hold">
                                          <p:stCondLst>
                                            <p:cond delay="1600"/>
                                          </p:stCondLst>
                                        </p:cTn>
                                        <p:tgtEl>
                                          <p:spTgt spid="30"/>
                                        </p:tgtEl>
                                        <p:attrNameLst>
                                          <p:attrName>r</p:attrName>
                                        </p:attrNameLst>
                                      </p:cBhvr>
                                    </p:animRot>
                                  </p:childTnLst>
                                </p:cTn>
                              </p:par>
                            </p:childTnLst>
                          </p:cTn>
                        </p:par>
                        <p:par>
                          <p:cTn id="183" fill="hold">
                            <p:stCondLst>
                              <p:cond delay="5500"/>
                            </p:stCondLst>
                            <p:childTnLst>
                              <p:par>
                                <p:cTn id="184" presetID="10" presetClass="exit" presetSubtype="0" fill="hold" nodeType="afterEffect">
                                  <p:stCondLst>
                                    <p:cond delay="0"/>
                                  </p:stCondLst>
                                  <p:childTnLst>
                                    <p:animEffect transition="out" filter="fade">
                                      <p:cBhvr>
                                        <p:cTn id="185" dur="250"/>
                                        <p:tgtEl>
                                          <p:spTgt spid="28"/>
                                        </p:tgtEl>
                                      </p:cBhvr>
                                    </p:animEffect>
                                    <p:set>
                                      <p:cBhvr>
                                        <p:cTn id="186" dur="1" fill="hold">
                                          <p:stCondLst>
                                            <p:cond delay="249"/>
                                          </p:stCondLst>
                                        </p:cTn>
                                        <p:tgtEl>
                                          <p:spTgt spid="28"/>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fade">
                                      <p:cBhvr>
                                        <p:cTn id="189" dur="250"/>
                                        <p:tgtEl>
                                          <p:spTgt spid="27"/>
                                        </p:tgtEl>
                                      </p:cBhvr>
                                    </p:animEffect>
                                  </p:childTnLst>
                                  <p:subTnLst>
                                    <p:audio>
                                      <p:cMediaNode>
                                        <p:cTn display="0" masterRel="sameClick">
                                          <p:stCondLst>
                                            <p:cond evt="begin" delay="0">
                                              <p:tn val="187"/>
                                            </p:cond>
                                          </p:stCondLst>
                                          <p:endCondLst>
                                            <p:cond evt="onStopAudio" delay="0">
                                              <p:tgtEl>
                                                <p:sldTgt/>
                                              </p:tgtEl>
                                            </p:cond>
                                          </p:endCondLst>
                                        </p:cTn>
                                        <p:tgtEl>
                                          <p:sndTgt r:embed="rId3" name="oisairoi.wav"/>
                                        </p:tgtEl>
                                      </p:cMediaNode>
                                    </p:audio>
                                  </p:subTnLst>
                                </p:cTn>
                              </p:par>
                              <p:par>
                                <p:cTn id="190" presetID="10" presetClass="entr" presetSubtype="0" fill="hold" nodeType="with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fade">
                                      <p:cBhvr>
                                        <p:cTn id="192" dur="250"/>
                                        <p:tgtEl>
                                          <p:spTgt spid="25"/>
                                        </p:tgtEl>
                                      </p:cBhvr>
                                    </p:animEffect>
                                  </p:childTnLst>
                                </p:cTn>
                              </p:par>
                              <p:par>
                                <p:cTn id="193" presetID="10" presetClass="exit" presetSubtype="0" fill="hold" nodeType="withEffect">
                                  <p:stCondLst>
                                    <p:cond delay="0"/>
                                  </p:stCondLst>
                                  <p:childTnLst>
                                    <p:animEffect transition="out" filter="fade">
                                      <p:cBhvr>
                                        <p:cTn id="194" dur="250"/>
                                        <p:tgtEl>
                                          <p:spTgt spid="30"/>
                                        </p:tgtEl>
                                      </p:cBhvr>
                                    </p:animEffect>
                                    <p:set>
                                      <p:cBhvr>
                                        <p:cTn id="19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6" restart="whenNotActive" fill="hold" evtFilter="cancelBubble" nodeType="interactiveSeq">
                <p:stCondLst>
                  <p:cond evt="onClick" delay="0">
                    <p:tgtEl>
                      <p:spTgt spid="33"/>
                    </p:tgtEl>
                  </p:cond>
                </p:stCondLst>
                <p:endSync evt="end" delay="0">
                  <p:rtn val="all"/>
                </p:endSync>
                <p:childTnLst>
                  <p:par>
                    <p:cTn id="197" fill="hold">
                      <p:stCondLst>
                        <p:cond delay="0"/>
                      </p:stCondLst>
                      <p:childTnLst>
                        <p:par>
                          <p:cTn id="198" fill="hold">
                            <p:stCondLst>
                              <p:cond delay="0"/>
                            </p:stCondLst>
                            <p:childTnLst>
                              <p:par>
                                <p:cTn id="199" presetID="32" presetClass="emph" presetSubtype="0" fill="hold" nodeType="clickEffect">
                                  <p:stCondLst>
                                    <p:cond delay="0"/>
                                  </p:stCondLst>
                                  <p:childTnLst>
                                    <p:animRot by="120000">
                                      <p:cBhvr>
                                        <p:cTn id="200" dur="100" fill="hold">
                                          <p:stCondLst>
                                            <p:cond delay="0"/>
                                          </p:stCondLst>
                                        </p:cTn>
                                        <p:tgtEl>
                                          <p:spTgt spid="33"/>
                                        </p:tgtEl>
                                        <p:attrNameLst>
                                          <p:attrName>r</p:attrName>
                                        </p:attrNameLst>
                                      </p:cBhvr>
                                    </p:animRot>
                                    <p:animRot by="-240000">
                                      <p:cBhvr>
                                        <p:cTn id="201" dur="200" fill="hold">
                                          <p:stCondLst>
                                            <p:cond delay="200"/>
                                          </p:stCondLst>
                                        </p:cTn>
                                        <p:tgtEl>
                                          <p:spTgt spid="33"/>
                                        </p:tgtEl>
                                        <p:attrNameLst>
                                          <p:attrName>r</p:attrName>
                                        </p:attrNameLst>
                                      </p:cBhvr>
                                    </p:animRot>
                                    <p:animRot by="240000">
                                      <p:cBhvr>
                                        <p:cTn id="202" dur="200" fill="hold">
                                          <p:stCondLst>
                                            <p:cond delay="400"/>
                                          </p:stCondLst>
                                        </p:cTn>
                                        <p:tgtEl>
                                          <p:spTgt spid="33"/>
                                        </p:tgtEl>
                                        <p:attrNameLst>
                                          <p:attrName>r</p:attrName>
                                        </p:attrNameLst>
                                      </p:cBhvr>
                                    </p:animRot>
                                    <p:animRot by="-240000">
                                      <p:cBhvr>
                                        <p:cTn id="203" dur="200" fill="hold">
                                          <p:stCondLst>
                                            <p:cond delay="600"/>
                                          </p:stCondLst>
                                        </p:cTn>
                                        <p:tgtEl>
                                          <p:spTgt spid="33"/>
                                        </p:tgtEl>
                                        <p:attrNameLst>
                                          <p:attrName>r</p:attrName>
                                        </p:attrNameLst>
                                      </p:cBhvr>
                                    </p:animRot>
                                    <p:animRot by="120000">
                                      <p:cBhvr>
                                        <p:cTn id="204" dur="200" fill="hold">
                                          <p:stCondLst>
                                            <p:cond delay="800"/>
                                          </p:stCondLst>
                                        </p:cTn>
                                        <p:tgtEl>
                                          <p:spTgt spid="33"/>
                                        </p:tgtEl>
                                        <p:attrNameLst>
                                          <p:attrName>r</p:attrName>
                                        </p:attrNameLst>
                                      </p:cBhvr>
                                    </p:animRot>
                                  </p:childTnLst>
                                  <p:subTnLst>
                                    <p:audio>
                                      <p:cMediaNode>
                                        <p:cTn display="0" masterRel="sameClick">
                                          <p:stCondLst>
                                            <p:cond evt="begin" delay="0">
                                              <p:tn val="199"/>
                                            </p:cond>
                                          </p:stCondLst>
                                          <p:endCondLst>
                                            <p:cond evt="onStopAudio" delay="0">
                                              <p:tgtEl>
                                                <p:sldTgt/>
                                              </p:tgtEl>
                                            </p:cond>
                                          </p:endCondLst>
                                        </p:cTn>
                                        <p:tgtEl>
                                          <p:sndTgt r:embed="rId5" name="wind.wav"/>
                                        </p:tgtEl>
                                      </p:cMediaNode>
                                    </p:audio>
                                  </p:subTnLst>
                                </p:cTn>
                              </p:par>
                              <p:par>
                                <p:cTn id="205" presetID="24" presetClass="emph" presetSubtype="0" fill="hold" grpId="0" nodeType="withEffect">
                                  <p:stCondLst>
                                    <p:cond delay="0"/>
                                  </p:stCondLst>
                                  <p:childTnLst>
                                    <p:animClr clrSpc="hsl" dir="cw">
                                      <p:cBhvr override="childStyle">
                                        <p:cTn id="206" dur="500" fill="hold"/>
                                        <p:tgtEl>
                                          <p:spTgt spid="32">
                                            <p:txEl>
                                              <p:pRg st="0" end="0"/>
                                            </p:txEl>
                                          </p:spTgt>
                                        </p:tgtEl>
                                        <p:attrNameLst>
                                          <p:attrName>style.color</p:attrName>
                                        </p:attrNameLst>
                                      </p:cBhvr>
                                      <p:by>
                                        <p:hsl h="0" s="-12549" l="-25098"/>
                                      </p:by>
                                    </p:animClr>
                                    <p:animClr clrSpc="hsl" dir="cw">
                                      <p:cBhvr>
                                        <p:cTn id="207" dur="500" fill="hold"/>
                                        <p:tgtEl>
                                          <p:spTgt spid="32">
                                            <p:txEl>
                                              <p:pRg st="0" end="0"/>
                                            </p:txEl>
                                          </p:spTgt>
                                        </p:tgtEl>
                                        <p:attrNameLst>
                                          <p:attrName>fillcolor</p:attrName>
                                        </p:attrNameLst>
                                      </p:cBhvr>
                                      <p:by>
                                        <p:hsl h="0" s="-12549" l="-25098"/>
                                      </p:by>
                                    </p:animClr>
                                    <p:animClr clrSpc="hsl" dir="cw">
                                      <p:cBhvr>
                                        <p:cTn id="208" dur="500" fill="hold"/>
                                        <p:tgtEl>
                                          <p:spTgt spid="32">
                                            <p:txEl>
                                              <p:pRg st="0" end="0"/>
                                            </p:txEl>
                                          </p:spTgt>
                                        </p:tgtEl>
                                        <p:attrNameLst>
                                          <p:attrName>stroke.color</p:attrName>
                                        </p:attrNameLst>
                                      </p:cBhvr>
                                      <p:by>
                                        <p:hsl h="0" s="-12549" l="-25098"/>
                                      </p:by>
                                    </p:animClr>
                                    <p:set>
                                      <p:cBhvr>
                                        <p:cTn id="209" dur="500" fill="hold"/>
                                        <p:tgtEl>
                                          <p:spTgt spid="32">
                                            <p:txEl>
                                              <p:pRg st="0" end="0"/>
                                            </p:txEl>
                                          </p:spTgt>
                                        </p:tgtEl>
                                        <p:attrNameLst>
                                          <p:attrName>fill.type</p:attrName>
                                        </p:attrNameLst>
                                      </p:cBhvr>
                                      <p:to>
                                        <p:strVal val="solid"/>
                                      </p:to>
                                    </p:set>
                                  </p:childTnLst>
                                </p:cTn>
                              </p:par>
                              <p:par>
                                <p:cTn id="210" presetID="24" presetClass="emph" presetSubtype="0" fill="hold" grpId="0" nodeType="withEffect">
                                  <p:stCondLst>
                                    <p:cond delay="0"/>
                                  </p:stCondLst>
                                  <p:childTnLst>
                                    <p:animClr clrSpc="hsl" dir="cw">
                                      <p:cBhvr override="childStyle">
                                        <p:cTn id="211" dur="500" fill="hold"/>
                                        <p:tgtEl>
                                          <p:spTgt spid="29">
                                            <p:txEl>
                                              <p:pRg st="0" end="0"/>
                                            </p:txEl>
                                          </p:spTgt>
                                        </p:tgtEl>
                                        <p:attrNameLst>
                                          <p:attrName>style.color</p:attrName>
                                        </p:attrNameLst>
                                      </p:cBhvr>
                                      <p:by>
                                        <p:hsl h="0" s="-12549" l="-25098"/>
                                      </p:by>
                                    </p:animClr>
                                    <p:animClr clrSpc="hsl" dir="cw">
                                      <p:cBhvr>
                                        <p:cTn id="212" dur="500" fill="hold"/>
                                        <p:tgtEl>
                                          <p:spTgt spid="29">
                                            <p:txEl>
                                              <p:pRg st="0" end="0"/>
                                            </p:txEl>
                                          </p:spTgt>
                                        </p:tgtEl>
                                        <p:attrNameLst>
                                          <p:attrName>fillcolor</p:attrName>
                                        </p:attrNameLst>
                                      </p:cBhvr>
                                      <p:by>
                                        <p:hsl h="0" s="-12549" l="-25098"/>
                                      </p:by>
                                    </p:animClr>
                                    <p:animClr clrSpc="hsl" dir="cw">
                                      <p:cBhvr>
                                        <p:cTn id="213" dur="500" fill="hold"/>
                                        <p:tgtEl>
                                          <p:spTgt spid="29">
                                            <p:txEl>
                                              <p:pRg st="0" end="0"/>
                                            </p:txEl>
                                          </p:spTgt>
                                        </p:tgtEl>
                                        <p:attrNameLst>
                                          <p:attrName>stroke.color</p:attrName>
                                        </p:attrNameLst>
                                      </p:cBhvr>
                                      <p:by>
                                        <p:hsl h="0" s="-12549" l="-25098"/>
                                      </p:by>
                                    </p:animClr>
                                    <p:set>
                                      <p:cBhvr>
                                        <p:cTn id="214"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22755ED-B7BD-40CF-A5A8-DF0717267700}"/>
              </a:ext>
            </a:extLst>
          </p:cNvPr>
          <p:cNvSpPr>
            <a:spLocks noChangeAspect="1"/>
          </p:cNvSpPr>
          <p:nvPr>
            <p:custDataLst>
              <p:tags r:id="rId1"/>
            </p:custDataLst>
          </p:nvPr>
        </p:nvSpPr>
        <p:spPr>
          <a:xfrm>
            <a:off x="0" y="0"/>
            <a:ext cx="12179300" cy="6858000"/>
          </a:xfrm>
          <a:prstGeom prst="rect">
            <a:avLst/>
          </a:prstGeom>
          <a:blipFill dpi="0" rotWithShape="0">
            <a:blip r:embed="rId7">
              <a:alphaModFix/>
              <a:extLst>
                <a:ext uri="{28A0092B-C50C-407E-A947-70E740481C1C}">
                  <a14:useLocalDpi xmlns:a14="http://schemas.microsoft.com/office/drawing/2010/main" val="0"/>
                </a:ext>
              </a:extLst>
            </a:blip>
            <a:srcRect/>
            <a:stretch>
              <a:fillRect t="-26" b="-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Picture 2" descr="Download Cartoon Wood Transprent Png Free - Gambar Kartun Papan Kayu ,  Transparent Cartoon, Free Cliparts &amp;amp; Silhouettes - NetClipart">
            <a:extLst>
              <a:ext uri="{FF2B5EF4-FFF2-40B4-BE49-F238E27FC236}">
                <a16:creationId xmlns:a16="http://schemas.microsoft.com/office/drawing/2014/main" id="{3BB14F24-FD90-4F8C-8369-5E4CDEF25BC7}"/>
              </a:ext>
            </a:extLst>
          </p:cNvPr>
          <p:cNvPicPr>
            <a:picLocks noChangeAspect="1" noChangeArrowheads="1"/>
          </p:cNvPicPr>
          <p:nvPr/>
        </p:nvPicPr>
        <p:blipFill>
          <a:blip r:embed="rId8">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577666" y="-228600"/>
            <a:ext cx="7770813" cy="4646816"/>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Shape 33">
            <a:extLst>
              <a:ext uri="{FF2B5EF4-FFF2-40B4-BE49-F238E27FC236}">
                <a16:creationId xmlns:a16="http://schemas.microsoft.com/office/drawing/2014/main" id="{99611FDF-0A2C-4F3E-8A64-6A4B683BF30C}"/>
              </a:ext>
            </a:extLst>
          </p:cNvPr>
          <p:cNvSpPr/>
          <p:nvPr/>
        </p:nvSpPr>
        <p:spPr>
          <a:xfrm>
            <a:off x="-12700" y="3505200"/>
            <a:ext cx="12192000" cy="3357942"/>
          </a:xfrm>
          <a:custGeom>
            <a:avLst/>
            <a:gdLst>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896600 w 11099800"/>
              <a:gd name="connsiteY6" fmla="*/ 4826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769600 w 11099800"/>
              <a:gd name="connsiteY6" fmla="*/ 4953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617200 w 11099800"/>
              <a:gd name="connsiteY6" fmla="*/ 5715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2192000"/>
              <a:gd name="connsiteY0" fmla="*/ 4210147 h 4210147"/>
              <a:gd name="connsiteX1" fmla="*/ 1600200 w 12192000"/>
              <a:gd name="connsiteY1" fmla="*/ 2082800 h 4210147"/>
              <a:gd name="connsiteX2" fmla="*/ 2425700 w 12192000"/>
              <a:gd name="connsiteY2" fmla="*/ 723900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 name="connsiteX0" fmla="*/ 0 w 12192000"/>
              <a:gd name="connsiteY0" fmla="*/ 4210147 h 4210147"/>
              <a:gd name="connsiteX1" fmla="*/ 1600200 w 12192000"/>
              <a:gd name="connsiteY1" fmla="*/ 2082800 h 4210147"/>
              <a:gd name="connsiteX2" fmla="*/ 2197100 w 12192000"/>
              <a:gd name="connsiteY2" fmla="*/ 851284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 name="connsiteX0" fmla="*/ 0 w 12192000"/>
              <a:gd name="connsiteY0" fmla="*/ 4210147 h 4210147"/>
              <a:gd name="connsiteX1" fmla="*/ 1282700 w 12192000"/>
              <a:gd name="connsiteY1" fmla="*/ 2130569 h 4210147"/>
              <a:gd name="connsiteX2" fmla="*/ 2197100 w 12192000"/>
              <a:gd name="connsiteY2" fmla="*/ 851284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10147">
                <a:moveTo>
                  <a:pt x="0" y="4210147"/>
                </a:moveTo>
                <a:lnTo>
                  <a:pt x="1282700" y="2130569"/>
                </a:lnTo>
                <a:lnTo>
                  <a:pt x="2197100" y="851284"/>
                </a:lnTo>
                <a:lnTo>
                  <a:pt x="4191000" y="165100"/>
                </a:lnTo>
                <a:lnTo>
                  <a:pt x="7035800" y="0"/>
                </a:lnTo>
                <a:lnTo>
                  <a:pt x="10947400" y="25400"/>
                </a:lnTo>
                <a:lnTo>
                  <a:pt x="11709400" y="571500"/>
                </a:lnTo>
                <a:lnTo>
                  <a:pt x="12192000" y="1244600"/>
                </a:lnTo>
                <a:lnTo>
                  <a:pt x="12192000" y="4203700"/>
                </a:lnTo>
                <a:lnTo>
                  <a:pt x="0" y="4210147"/>
                </a:lnTo>
                <a:close/>
              </a:path>
            </a:pathLst>
          </a:custGeom>
          <a:gradFill flip="none" rotWithShape="1">
            <a:gsLst>
              <a:gs pos="0">
                <a:schemeClr val="bg2">
                  <a:lumMod val="50000"/>
                </a:schemeClr>
              </a:gs>
              <a:gs pos="85000">
                <a:schemeClr val="bg2">
                  <a:lumMod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1714750"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sp>
        <p:nvSpPr>
          <p:cNvPr id="35" name="Rectangle 34"/>
          <p:cNvSpPr/>
          <p:nvPr/>
        </p:nvSpPr>
        <p:spPr>
          <a:xfrm>
            <a:off x="4828157" y="1310949"/>
            <a:ext cx="317284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76E0B"/>
                </a:solidFill>
                <a:effectLst/>
                <a:uLnTx/>
                <a:uFillTx/>
                <a:latin typeface="Cambria" panose="02040503050406030204" pitchFamily="18" charset="0"/>
                <a:ea typeface="Cambria" panose="02040503050406030204" pitchFamily="18" charset="0"/>
                <a:cs typeface="Times New Roman" panose="02020603050405020304" pitchFamily="18" charset="0"/>
              </a:rPr>
              <a:t>A : 15 ml</a:t>
            </a:r>
            <a:endPar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0936" y="4527651"/>
            <a:ext cx="1442555" cy="1310075"/>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5291975" y="5451904"/>
            <a:ext cx="823031" cy="612530"/>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4737" y="4343308"/>
            <a:ext cx="1102519" cy="1360250"/>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426311" y="-20321"/>
            <a:ext cx="8362674"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c) </a:t>
            </a:r>
            <a:r>
              <a:rPr kumimoji="0" lang="en-US" sz="3600" b="1"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Lượng</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thuốc</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nước</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trong</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một</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lọ</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thuốc</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nhỏ</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mắt</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có</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600" b="1" i="0" u="none" strike="noStrike" kern="1200" cap="none" spc="0" normalizeH="0" noProof="0" dirty="0" err="1">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khoảng</a:t>
            </a:r>
            <a:r>
              <a:rPr kumimoji="0" lang="en-US" sz="3600" b="1" i="0" u="none" strike="noStrike" kern="1200" cap="none" spc="0" normalizeH="0" noProof="0" dirty="0">
                <a:ln>
                  <a:noFill/>
                </a:ln>
                <a:solidFill>
                  <a:srgbClr val="FF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6" name="Freeform: Shape 35">
            <a:extLst>
              <a:ext uri="{FF2B5EF4-FFF2-40B4-BE49-F238E27FC236}">
                <a16:creationId xmlns:a16="http://schemas.microsoft.com/office/drawing/2014/main" id="{4CAFFAEC-069B-4BB3-8FFD-D554C4379847}"/>
              </a:ext>
            </a:extLst>
          </p:cNvPr>
          <p:cNvSpPr/>
          <p:nvPr/>
        </p:nvSpPr>
        <p:spPr>
          <a:xfrm>
            <a:off x="990600" y="6117217"/>
            <a:ext cx="11188700" cy="740784"/>
          </a:xfrm>
          <a:custGeom>
            <a:avLst/>
            <a:gdLst>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896600 w 11099800"/>
              <a:gd name="connsiteY6" fmla="*/ 4826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769600 w 11099800"/>
              <a:gd name="connsiteY6" fmla="*/ 4953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617200 w 11099800"/>
              <a:gd name="connsiteY6" fmla="*/ 571500 h 4203700"/>
              <a:gd name="connsiteX7" fmla="*/ 11099800 w 11099800"/>
              <a:gd name="connsiteY7" fmla="*/ 1244600 h 4203700"/>
              <a:gd name="connsiteX8" fmla="*/ 11099800 w 11099800"/>
              <a:gd name="connsiteY8" fmla="*/ 4203700 h 4203700"/>
              <a:gd name="connsiteX9" fmla="*/ 0 w 11099800"/>
              <a:gd name="connsiteY9" fmla="*/ 41783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9800" h="4203700">
                <a:moveTo>
                  <a:pt x="0" y="4178300"/>
                </a:moveTo>
                <a:lnTo>
                  <a:pt x="508000" y="2082800"/>
                </a:lnTo>
                <a:lnTo>
                  <a:pt x="1333500" y="723900"/>
                </a:lnTo>
                <a:lnTo>
                  <a:pt x="3098800" y="165100"/>
                </a:lnTo>
                <a:lnTo>
                  <a:pt x="5943600" y="0"/>
                </a:lnTo>
                <a:lnTo>
                  <a:pt x="9855200" y="25400"/>
                </a:lnTo>
                <a:lnTo>
                  <a:pt x="10617200" y="571500"/>
                </a:lnTo>
                <a:lnTo>
                  <a:pt x="11099800" y="1244600"/>
                </a:lnTo>
                <a:lnTo>
                  <a:pt x="11099800" y="4203700"/>
                </a:lnTo>
                <a:lnTo>
                  <a:pt x="0" y="4178300"/>
                </a:lnTo>
                <a:close/>
              </a:path>
            </a:pathLst>
          </a:custGeom>
          <a:gradFill flip="none" rotWithShape="1">
            <a:gsLst>
              <a:gs pos="0">
                <a:schemeClr val="bg2">
                  <a:lumMod val="50000"/>
                </a:schemeClr>
              </a:gs>
              <a:gs pos="100000">
                <a:schemeClr val="bg2">
                  <a:lumMod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5" name="Rectangle 54"/>
          <p:cNvSpPr/>
          <p:nvPr/>
        </p:nvSpPr>
        <p:spPr>
          <a:xfrm>
            <a:off x="2219145" y="6284453"/>
            <a:ext cx="7678834" cy="589588"/>
          </a:xfrm>
          <a:prstGeom prst="rect">
            <a:avLst/>
          </a:prstGeom>
          <a:solidFill>
            <a:srgbClr val="D48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                   B                   C</a:t>
            </a:r>
          </a:p>
        </p:txBody>
      </p:sp>
      <p:sp>
        <p:nvSpPr>
          <p:cNvPr id="81" name="Rectangle 80"/>
          <p:cNvSpPr/>
          <p:nvPr/>
        </p:nvSpPr>
        <p:spPr>
          <a:xfrm>
            <a:off x="4828158" y="1928698"/>
            <a:ext cx="317284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76E0B"/>
                </a:solidFill>
                <a:effectLst/>
                <a:uLnTx/>
                <a:uFillTx/>
                <a:latin typeface="Cambria" panose="02040503050406030204" pitchFamily="18" charset="0"/>
                <a:ea typeface="Cambria" panose="02040503050406030204" pitchFamily="18" charset="0"/>
                <a:cs typeface="Times New Roman" panose="02020603050405020304" pitchFamily="18" charset="0"/>
              </a:rPr>
              <a:t>B : 15 </a:t>
            </a:r>
            <a:r>
              <a:rPr kumimoji="0" lang="en-US" sz="3200" b="1" i="1" u="none" strike="noStrike" kern="1200" cap="none" spc="0" normalizeH="0" baseline="0" noProof="0" dirty="0">
                <a:ln>
                  <a:noFill/>
                </a:ln>
                <a:solidFill>
                  <a:srgbClr val="A76E0B"/>
                </a:solidFill>
                <a:effectLst/>
                <a:uLnTx/>
                <a:uFillTx/>
                <a:latin typeface="Cambria" panose="02040503050406030204" pitchFamily="18" charset="0"/>
                <a:ea typeface="Cambria" panose="02040503050406030204" pitchFamily="18" charset="0"/>
                <a:cs typeface="Times New Roman" panose="02020603050405020304" pitchFamily="18" charset="0"/>
              </a:rPr>
              <a:t>l</a:t>
            </a:r>
          </a:p>
        </p:txBody>
      </p:sp>
      <p:sp>
        <p:nvSpPr>
          <p:cNvPr id="82" name="Rectangle 81"/>
          <p:cNvSpPr/>
          <p:nvPr/>
        </p:nvSpPr>
        <p:spPr>
          <a:xfrm>
            <a:off x="4809460" y="2480531"/>
            <a:ext cx="31728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76E0B"/>
                </a:solidFill>
                <a:effectLst/>
                <a:uLnTx/>
                <a:uFillTx/>
                <a:latin typeface="Cambria" panose="02040503050406030204" pitchFamily="18" charset="0"/>
                <a:ea typeface="Cambria" panose="02040503050406030204" pitchFamily="18" charset="0"/>
                <a:cs typeface="Times New Roman" panose="02020603050405020304" pitchFamily="18" charset="0"/>
              </a:rPr>
              <a:t>C : </a:t>
            </a:r>
            <a:r>
              <a:rPr kumimoji="0" lang="en-US" altLang="en-US" sz="3200" b="1" i="0" u="none" strike="noStrike" kern="1200" cap="none" spc="0" normalizeH="0" baseline="0" noProof="0" dirty="0">
                <a:ln>
                  <a:noFill/>
                </a:ln>
                <a:solidFill>
                  <a:srgbClr val="A76E0B"/>
                </a:solidFill>
                <a:effectLst/>
                <a:uLnTx/>
                <a:uFillTx/>
                <a:latin typeface="Cambria" panose="02040503050406030204" pitchFamily="18" charset="0"/>
                <a:ea typeface="Cambria" panose="02040503050406030204" pitchFamily="18" charset="0"/>
              </a:rPr>
              <a:t>150 ml</a:t>
            </a:r>
            <a:endParaRPr kumimoji="0" lang="en-US" sz="3200" b="1" i="0" u="none" strike="noStrike" kern="1200" cap="none" spc="0" normalizeH="0" baseline="0" noProof="0" dirty="0">
              <a:ln>
                <a:noFill/>
              </a:ln>
              <a:solidFill>
                <a:srgbClr val="A76E0B"/>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221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7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7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4250"/>
                            </p:stCondLst>
                            <p:childTnLst>
                              <p:par>
                                <p:cTn id="25" presetID="10" presetClass="exit" presetSubtype="0" fill="hold" nodeType="afterEffect">
                                  <p:stCondLst>
                                    <p:cond delay="0"/>
                                  </p:stCondLst>
                                  <p:childTnLst>
                                    <p:animEffect transition="out" filter="fade">
                                      <p:cBhvr>
                                        <p:cTn id="26" dur="10"/>
                                        <p:tgtEl>
                                          <p:spTgt spid="16"/>
                                        </p:tgtEl>
                                      </p:cBhvr>
                                    </p:animEffect>
                                    <p:set>
                                      <p:cBhvr>
                                        <p:cTn id="27" dur="1" fill="hold">
                                          <p:stCondLst>
                                            <p:cond delay="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
                                        <p:tgtEl>
                                          <p:spTgt spid="5"/>
                                        </p:tgtEl>
                                      </p:cBhvr>
                                    </p:animEffect>
                                  </p:childTnLst>
                                </p:cTn>
                              </p:par>
                            </p:childTnLst>
                          </p:cTn>
                        </p:par>
                        <p:par>
                          <p:cTn id="31" fill="hold">
                            <p:stCondLst>
                              <p:cond delay="4260"/>
                            </p:stCondLst>
                            <p:childTnLst>
                              <p:par>
                                <p:cTn id="32" presetID="63" presetClass="path" presetSubtype="0" accel="50000" decel="50000" fill="hold" nodeType="afterEffect">
                                  <p:stCondLst>
                                    <p:cond delay="0"/>
                                  </p:stCondLst>
                                  <p:childTnLst>
                                    <p:animMotion origin="layout" path="M -3.125E-6 -4.81481E-6 L 0.58555 0.3051 " pathEditMode="relative" rAng="0" ptsTypes="AA">
                                      <p:cBhvr>
                                        <p:cTn id="33" dur="3000" fill="hold"/>
                                        <p:tgtEl>
                                          <p:spTgt spid="5"/>
                                        </p:tgtEl>
                                        <p:attrNameLst>
                                          <p:attrName>ppt_x</p:attrName>
                                          <p:attrName>ppt_y</p:attrName>
                                        </p:attrNameLst>
                                      </p:cBhvr>
                                      <p:rCtr x="29271" y="15255"/>
                                    </p:animMotion>
                                  </p:childTnLst>
                                </p:cTn>
                              </p:par>
                            </p:childTnLst>
                          </p:cTn>
                        </p:par>
                        <p:par>
                          <p:cTn id="34" fill="hold">
                            <p:stCondLst>
                              <p:cond delay="7260"/>
                            </p:stCondLst>
                            <p:childTnLst>
                              <p:par>
                                <p:cTn id="35" presetID="10" presetClass="exit" presetSubtype="0" fill="hold" nodeType="afterEffect">
                                  <p:stCondLst>
                                    <p:cond delay="0"/>
                                  </p:stCondLst>
                                  <p:childTnLst>
                                    <p:animEffect transition="out" filter="fade">
                                      <p:cBhvr>
                                        <p:cTn id="36" dur="10"/>
                                        <p:tgtEl>
                                          <p:spTgt spid="5"/>
                                        </p:tgtEl>
                                      </p:cBhvr>
                                    </p:animEffect>
                                    <p:set>
                                      <p:cBhvr>
                                        <p:cTn id="37" dur="1" fill="hold">
                                          <p:stCondLst>
                                            <p:cond delay="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2"/>
                                        </p:tgtEl>
                                        <p:attrNameLst>
                                          <p:attrName>r</p:attrName>
                                        </p:attrNameLst>
                                      </p:cBhvr>
                                    </p:animRot>
                                    <p:animRot by="-240000">
                                      <p:cBhvr>
                                        <p:cTn id="43" dur="200" fill="hold">
                                          <p:stCondLst>
                                            <p:cond delay="200"/>
                                          </p:stCondLst>
                                        </p:cTn>
                                        <p:tgtEl>
                                          <p:spTgt spid="22"/>
                                        </p:tgtEl>
                                        <p:attrNameLst>
                                          <p:attrName>r</p:attrName>
                                        </p:attrNameLst>
                                      </p:cBhvr>
                                    </p:animRot>
                                    <p:animRot by="240000">
                                      <p:cBhvr>
                                        <p:cTn id="44" dur="200" fill="hold">
                                          <p:stCondLst>
                                            <p:cond delay="400"/>
                                          </p:stCondLst>
                                        </p:cTn>
                                        <p:tgtEl>
                                          <p:spTgt spid="22"/>
                                        </p:tgtEl>
                                        <p:attrNameLst>
                                          <p:attrName>r</p:attrName>
                                        </p:attrNameLst>
                                      </p:cBhvr>
                                    </p:animRot>
                                    <p:animRot by="-240000">
                                      <p:cBhvr>
                                        <p:cTn id="45" dur="200" fill="hold">
                                          <p:stCondLst>
                                            <p:cond delay="600"/>
                                          </p:stCondLst>
                                        </p:cTn>
                                        <p:tgtEl>
                                          <p:spTgt spid="22"/>
                                        </p:tgtEl>
                                        <p:attrNameLst>
                                          <p:attrName>r</p:attrName>
                                        </p:attrNameLst>
                                      </p:cBhvr>
                                    </p:animRot>
                                    <p:animRot by="120000">
                                      <p:cBhvr>
                                        <p:cTn id="46" dur="200" fill="hold">
                                          <p:stCondLst>
                                            <p:cond delay="800"/>
                                          </p:stCondLst>
                                        </p:cTn>
                                        <p:tgtEl>
                                          <p:spTgt spid="22"/>
                                        </p:tgtEl>
                                        <p:attrNameLst>
                                          <p:attrName>r</p:attrName>
                                        </p:attrNameLst>
                                      </p:cBhvr>
                                    </p:animRo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1250"/>
                            </p:stCondLst>
                            <p:childTnLst>
                              <p:par>
                                <p:cTn id="55" presetID="63" presetClass="path" presetSubtype="0" accel="50000" decel="50000" fill="hold" nodeType="afterEffect">
                                  <p:stCondLst>
                                    <p:cond delay="0"/>
                                  </p:stCondLst>
                                  <p:childTnLst>
                                    <p:animMotion origin="layout" path="M -3.125E-6 -4.81481E-6 L 0.40091 0.30278 " pathEditMode="relative" rAng="0" ptsTypes="AA">
                                      <p:cBhvr>
                                        <p:cTn id="56" dur="2000" fill="hold"/>
                                        <p:tgtEl>
                                          <p:spTgt spid="5"/>
                                        </p:tgtEl>
                                        <p:attrNameLst>
                                          <p:attrName>ppt_x</p:attrName>
                                          <p:attrName>ppt_y</p:attrName>
                                        </p:attrNameLst>
                                      </p:cBhvr>
                                      <p:rCtr x="20039" y="15139"/>
                                    </p:animMotion>
                                  </p:childTnLst>
                                </p:cTn>
                              </p:par>
                            </p:childTnLst>
                          </p:cTn>
                        </p:par>
                        <p:par>
                          <p:cTn id="57" fill="hold">
                            <p:stCondLst>
                              <p:cond delay="3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3500"/>
                            </p:stCondLst>
                            <p:childTnLst>
                              <p:par>
                                <p:cTn id="65" presetID="32" presetClass="emph" presetSubtype="0" fill="hold" nodeType="afterEffect">
                                  <p:stCondLst>
                                    <p:cond delay="0"/>
                                  </p:stCondLst>
                                  <p:childTnLst>
                                    <p:animRot by="120000">
                                      <p:cBhvr>
                                        <p:cTn id="66" dur="200" fill="hold">
                                          <p:stCondLst>
                                            <p:cond delay="0"/>
                                          </p:stCondLst>
                                        </p:cTn>
                                        <p:tgtEl>
                                          <p:spTgt spid="19"/>
                                        </p:tgtEl>
                                        <p:attrNameLst>
                                          <p:attrName>r</p:attrName>
                                        </p:attrNameLst>
                                      </p:cBhvr>
                                    </p:animRot>
                                    <p:animRot by="-240000">
                                      <p:cBhvr>
                                        <p:cTn id="67" dur="400" fill="hold">
                                          <p:stCondLst>
                                            <p:cond delay="400"/>
                                          </p:stCondLst>
                                        </p:cTn>
                                        <p:tgtEl>
                                          <p:spTgt spid="19"/>
                                        </p:tgtEl>
                                        <p:attrNameLst>
                                          <p:attrName>r</p:attrName>
                                        </p:attrNameLst>
                                      </p:cBhvr>
                                    </p:animRot>
                                    <p:animRot by="240000">
                                      <p:cBhvr>
                                        <p:cTn id="68" dur="400" fill="hold">
                                          <p:stCondLst>
                                            <p:cond delay="800"/>
                                          </p:stCondLst>
                                        </p:cTn>
                                        <p:tgtEl>
                                          <p:spTgt spid="19"/>
                                        </p:tgtEl>
                                        <p:attrNameLst>
                                          <p:attrName>r</p:attrName>
                                        </p:attrNameLst>
                                      </p:cBhvr>
                                    </p:animRot>
                                    <p:animRot by="-240000">
                                      <p:cBhvr>
                                        <p:cTn id="69" dur="400" fill="hold">
                                          <p:stCondLst>
                                            <p:cond delay="1200"/>
                                          </p:stCondLst>
                                        </p:cTn>
                                        <p:tgtEl>
                                          <p:spTgt spid="19"/>
                                        </p:tgtEl>
                                        <p:attrNameLst>
                                          <p:attrName>r</p:attrName>
                                        </p:attrNameLst>
                                      </p:cBhvr>
                                    </p:animRot>
                                    <p:animRot by="120000">
                                      <p:cBhvr>
                                        <p:cTn id="70" dur="400" fill="hold">
                                          <p:stCondLst>
                                            <p:cond delay="1600"/>
                                          </p:stCondLst>
                                        </p:cTn>
                                        <p:tgtEl>
                                          <p:spTgt spid="19"/>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22"/>
                                        </p:tgtEl>
                                        <p:attrNameLst>
                                          <p:attrName>r</p:attrName>
                                        </p:attrNameLst>
                                      </p:cBhvr>
                                    </p:animRot>
                                    <p:animRot by="-240000">
                                      <p:cBhvr>
                                        <p:cTn id="73" dur="400" fill="hold">
                                          <p:stCondLst>
                                            <p:cond delay="400"/>
                                          </p:stCondLst>
                                        </p:cTn>
                                        <p:tgtEl>
                                          <p:spTgt spid="22"/>
                                        </p:tgtEl>
                                        <p:attrNameLst>
                                          <p:attrName>r</p:attrName>
                                        </p:attrNameLst>
                                      </p:cBhvr>
                                    </p:animRot>
                                    <p:animRot by="240000">
                                      <p:cBhvr>
                                        <p:cTn id="74" dur="400" fill="hold">
                                          <p:stCondLst>
                                            <p:cond delay="800"/>
                                          </p:stCondLst>
                                        </p:cTn>
                                        <p:tgtEl>
                                          <p:spTgt spid="22"/>
                                        </p:tgtEl>
                                        <p:attrNameLst>
                                          <p:attrName>r</p:attrName>
                                        </p:attrNameLst>
                                      </p:cBhvr>
                                    </p:animRot>
                                    <p:animRot by="-240000">
                                      <p:cBhvr>
                                        <p:cTn id="75" dur="400" fill="hold">
                                          <p:stCondLst>
                                            <p:cond delay="1200"/>
                                          </p:stCondLst>
                                        </p:cTn>
                                        <p:tgtEl>
                                          <p:spTgt spid="22"/>
                                        </p:tgtEl>
                                        <p:attrNameLst>
                                          <p:attrName>r</p:attrName>
                                        </p:attrNameLst>
                                      </p:cBhvr>
                                    </p:animRot>
                                    <p:animRot by="120000">
                                      <p:cBhvr>
                                        <p:cTn id="76" dur="400" fill="hold">
                                          <p:stCondLst>
                                            <p:cond delay="1600"/>
                                          </p:stCondLst>
                                        </p:cTn>
                                        <p:tgtEl>
                                          <p:spTgt spid="22"/>
                                        </p:tgtEl>
                                        <p:attrNameLst>
                                          <p:attrName>r</p:attrName>
                                        </p:attrNameLst>
                                      </p:cBhvr>
                                    </p:animRot>
                                  </p:childTnLst>
                                </p:cTn>
                              </p:par>
                            </p:childTnLst>
                          </p:cTn>
                        </p:par>
                        <p:par>
                          <p:cTn id="77" fill="hold">
                            <p:stCondLst>
                              <p:cond delay="5500"/>
                            </p:stCondLst>
                            <p:childTnLst>
                              <p:par>
                                <p:cTn id="78" presetID="10" presetClass="exit" presetSubtype="0" fill="hold" nodeType="after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childTnLst>
                                  <p:subTnLst>
                                    <p:audio>
                                      <p:cMediaNode>
                                        <p:cTn display="0" masterRel="sameClick">
                                          <p:stCondLst>
                                            <p:cond evt="begin" delay="0">
                                              <p:tn val="81"/>
                                            </p:cond>
                                          </p:stCondLst>
                                          <p:endCondLst>
                                            <p:cond evt="onStopAudio" delay="0">
                                              <p:tgtEl>
                                                <p:sldTgt/>
                                              </p:tgtEl>
                                            </p:cond>
                                          </p:endCondLst>
                                        </p:cTn>
                                        <p:tgtEl>
                                          <p:sndTgt r:embed="rId3" name="oisairoi.wav"/>
                                        </p:tgtEl>
                                      </p:cMediaNode>
                                    </p:audio>
                                  </p:subTnLst>
                                </p:cTn>
                              </p:par>
                              <p:par>
                                <p:cTn id="84" presetID="10"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50"/>
                                        <p:tgtEl>
                                          <p:spTgt spid="21"/>
                                        </p:tgtEl>
                                      </p:cBhvr>
                                    </p:animEffect>
                                  </p:childTnLst>
                                </p:cTn>
                              </p:par>
                              <p:par>
                                <p:cTn id="87" presetID="10" presetClass="exit" presetSubtype="0" fill="hold" nodeType="withEffect">
                                  <p:stCondLst>
                                    <p:cond delay="0"/>
                                  </p:stCondLst>
                                  <p:childTnLst>
                                    <p:animEffect transition="out" filter="fade">
                                      <p:cBhvr>
                                        <p:cTn id="88" dur="250"/>
                                        <p:tgtEl>
                                          <p:spTgt spid="22"/>
                                        </p:tgtEl>
                                      </p:cBhvr>
                                    </p:animEffect>
                                    <p:set>
                                      <p:cBhvr>
                                        <p:cTn id="89"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0" restart="whenNotActive" fill="hold" evtFilter="cancelBubble" nodeType="interactiveSeq">
                <p:stCondLst>
                  <p:cond evt="onClick" delay="0">
                    <p:tgtEl>
                      <p:spTgt spid="26"/>
                    </p:tgtEl>
                  </p:cond>
                </p:stCondLst>
                <p:endSync evt="end" delay="0">
                  <p:rtn val="all"/>
                </p:endSync>
                <p:childTnLst>
                  <p:par>
                    <p:cTn id="91" fill="hold">
                      <p:stCondLst>
                        <p:cond delay="0"/>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250"/>
                                        <p:tgtEl>
                                          <p:spTgt spid="16"/>
                                        </p:tgtEl>
                                      </p:cBhvr>
                                    </p:animEffect>
                                    <p:set>
                                      <p:cBhvr>
                                        <p:cTn id="102" dur="1" fill="hold">
                                          <p:stCondLst>
                                            <p:cond delay="249"/>
                                          </p:stCondLst>
                                        </p:cTn>
                                        <p:tgtEl>
                                          <p:spTgt spid="1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50"/>
                                        <p:tgtEl>
                                          <p:spTgt spid="5"/>
                                        </p:tgtEl>
                                      </p:cBhvr>
                                    </p:animEffect>
                                  </p:childTnLst>
                                </p:cTn>
                              </p:par>
                            </p:childTnLst>
                          </p:cTn>
                        </p:par>
                        <p:par>
                          <p:cTn id="106" fill="hold">
                            <p:stCondLst>
                              <p:cond delay="1250"/>
                            </p:stCondLst>
                            <p:childTnLst>
                              <p:par>
                                <p:cTn id="107" presetID="63" presetClass="path" presetSubtype="0" accel="50000" decel="50000" fill="hold" nodeType="afterEffect">
                                  <p:stCondLst>
                                    <p:cond delay="0"/>
                                  </p:stCondLst>
                                  <p:childTnLst>
                                    <p:animMotion origin="layout" path="M -3.125E-6 -4.81481E-6 L 0.22409 0.30371 " pathEditMode="relative" rAng="0" ptsTypes="AA">
                                      <p:cBhvr>
                                        <p:cTn id="108" dur="2000" fill="hold"/>
                                        <p:tgtEl>
                                          <p:spTgt spid="5"/>
                                        </p:tgtEl>
                                        <p:attrNameLst>
                                          <p:attrName>ppt_x</p:attrName>
                                          <p:attrName>ppt_y</p:attrName>
                                        </p:attrNameLst>
                                      </p:cBhvr>
                                      <p:rCtr x="11198" y="15185"/>
                                    </p:animMotion>
                                  </p:childTnLst>
                                </p:cTn>
                              </p:par>
                            </p:childTnLst>
                          </p:cTn>
                        </p:par>
                        <p:par>
                          <p:cTn id="109" fill="hold">
                            <p:stCondLst>
                              <p:cond delay="3250"/>
                            </p:stCondLst>
                            <p:childTnLst>
                              <p:par>
                                <p:cTn id="110" presetID="10" presetClass="exit" presetSubtype="0" fill="hold" nodeType="afterEffect">
                                  <p:stCondLst>
                                    <p:cond delay="0"/>
                                  </p:stCondLst>
                                  <p:childTnLst>
                                    <p:animEffect transition="out" filter="fade">
                                      <p:cBhvr>
                                        <p:cTn id="111" dur="250"/>
                                        <p:tgtEl>
                                          <p:spTgt spid="5"/>
                                        </p:tgtEl>
                                      </p:cBhvr>
                                    </p:animEffect>
                                    <p:set>
                                      <p:cBhvr>
                                        <p:cTn id="112" dur="1" fill="hold">
                                          <p:stCondLst>
                                            <p:cond delay="249"/>
                                          </p:stCondLst>
                                        </p:cTn>
                                        <p:tgtEl>
                                          <p:spTgt spid="5"/>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childTnLst>
                                </p:cTn>
                              </p:par>
                            </p:childTnLst>
                          </p:cTn>
                        </p:par>
                        <p:par>
                          <p:cTn id="116" fill="hold">
                            <p:stCondLst>
                              <p:cond delay="3500"/>
                            </p:stCondLst>
                            <p:childTnLst>
                              <p:par>
                                <p:cTn id="117" presetID="32" presetClass="emph" presetSubtype="0" fill="hold" nodeType="afterEffect">
                                  <p:stCondLst>
                                    <p:cond delay="0"/>
                                  </p:stCondLst>
                                  <p:childTnLst>
                                    <p:animRot by="120000">
                                      <p:cBhvr>
                                        <p:cTn id="118" dur="200" fill="hold">
                                          <p:stCondLst>
                                            <p:cond delay="0"/>
                                          </p:stCondLst>
                                        </p:cTn>
                                        <p:tgtEl>
                                          <p:spTgt spid="24"/>
                                        </p:tgtEl>
                                        <p:attrNameLst>
                                          <p:attrName>r</p:attrName>
                                        </p:attrNameLst>
                                      </p:cBhvr>
                                    </p:animRot>
                                    <p:animRot by="-240000">
                                      <p:cBhvr>
                                        <p:cTn id="119" dur="400" fill="hold">
                                          <p:stCondLst>
                                            <p:cond delay="400"/>
                                          </p:stCondLst>
                                        </p:cTn>
                                        <p:tgtEl>
                                          <p:spTgt spid="24"/>
                                        </p:tgtEl>
                                        <p:attrNameLst>
                                          <p:attrName>r</p:attrName>
                                        </p:attrNameLst>
                                      </p:cBhvr>
                                    </p:animRot>
                                    <p:animRot by="240000">
                                      <p:cBhvr>
                                        <p:cTn id="120" dur="400" fill="hold">
                                          <p:stCondLst>
                                            <p:cond delay="800"/>
                                          </p:stCondLst>
                                        </p:cTn>
                                        <p:tgtEl>
                                          <p:spTgt spid="24"/>
                                        </p:tgtEl>
                                        <p:attrNameLst>
                                          <p:attrName>r</p:attrName>
                                        </p:attrNameLst>
                                      </p:cBhvr>
                                    </p:animRot>
                                    <p:animRot by="-240000">
                                      <p:cBhvr>
                                        <p:cTn id="121" dur="400" fill="hold">
                                          <p:stCondLst>
                                            <p:cond delay="1200"/>
                                          </p:stCondLst>
                                        </p:cTn>
                                        <p:tgtEl>
                                          <p:spTgt spid="24"/>
                                        </p:tgtEl>
                                        <p:attrNameLst>
                                          <p:attrName>r</p:attrName>
                                        </p:attrNameLst>
                                      </p:cBhvr>
                                    </p:animRot>
                                    <p:animRot by="120000">
                                      <p:cBhvr>
                                        <p:cTn id="122" dur="400" fill="hold">
                                          <p:stCondLst>
                                            <p:cond delay="1600"/>
                                          </p:stCondLst>
                                        </p:cTn>
                                        <p:tgtEl>
                                          <p:spTgt spid="24"/>
                                        </p:tgtEl>
                                        <p:attrNameLst>
                                          <p:attrName>r</p:attrName>
                                        </p:attrNameLst>
                                      </p:cBhvr>
                                    </p:animRot>
                                  </p:childTnLst>
                                </p:cTn>
                              </p:par>
                              <p:par>
                                <p:cTn id="123" presetID="32" presetClass="emph" presetSubtype="0" fill="hold" nodeType="withEffect">
                                  <p:stCondLst>
                                    <p:cond delay="0"/>
                                  </p:stCondLst>
                                  <p:childTnLst>
                                    <p:animRot by="120000">
                                      <p:cBhvr>
                                        <p:cTn id="124" dur="200" fill="hold">
                                          <p:stCondLst>
                                            <p:cond delay="0"/>
                                          </p:stCondLst>
                                        </p:cTn>
                                        <p:tgtEl>
                                          <p:spTgt spid="26"/>
                                        </p:tgtEl>
                                        <p:attrNameLst>
                                          <p:attrName>r</p:attrName>
                                        </p:attrNameLst>
                                      </p:cBhvr>
                                    </p:animRot>
                                    <p:animRot by="-240000">
                                      <p:cBhvr>
                                        <p:cTn id="125" dur="400" fill="hold">
                                          <p:stCondLst>
                                            <p:cond delay="400"/>
                                          </p:stCondLst>
                                        </p:cTn>
                                        <p:tgtEl>
                                          <p:spTgt spid="26"/>
                                        </p:tgtEl>
                                        <p:attrNameLst>
                                          <p:attrName>r</p:attrName>
                                        </p:attrNameLst>
                                      </p:cBhvr>
                                    </p:animRot>
                                    <p:animRot by="240000">
                                      <p:cBhvr>
                                        <p:cTn id="126" dur="400" fill="hold">
                                          <p:stCondLst>
                                            <p:cond delay="800"/>
                                          </p:stCondLst>
                                        </p:cTn>
                                        <p:tgtEl>
                                          <p:spTgt spid="26"/>
                                        </p:tgtEl>
                                        <p:attrNameLst>
                                          <p:attrName>r</p:attrName>
                                        </p:attrNameLst>
                                      </p:cBhvr>
                                    </p:animRot>
                                    <p:animRot by="-240000">
                                      <p:cBhvr>
                                        <p:cTn id="127" dur="400" fill="hold">
                                          <p:stCondLst>
                                            <p:cond delay="1200"/>
                                          </p:stCondLst>
                                        </p:cTn>
                                        <p:tgtEl>
                                          <p:spTgt spid="26"/>
                                        </p:tgtEl>
                                        <p:attrNameLst>
                                          <p:attrName>r</p:attrName>
                                        </p:attrNameLst>
                                      </p:cBhvr>
                                    </p:animRot>
                                    <p:animRot by="120000">
                                      <p:cBhvr>
                                        <p:cTn id="128" dur="400" fill="hold">
                                          <p:stCondLst>
                                            <p:cond delay="1600"/>
                                          </p:stCondLst>
                                        </p:cTn>
                                        <p:tgtEl>
                                          <p:spTgt spid="26"/>
                                        </p:tgtEl>
                                        <p:attrNameLst>
                                          <p:attrName>r</p:attrName>
                                        </p:attrNameLst>
                                      </p:cBhvr>
                                    </p:animRot>
                                  </p:childTnLst>
                                </p:cTn>
                              </p:par>
                            </p:childTnLst>
                          </p:cTn>
                        </p:par>
                        <p:par>
                          <p:cTn id="129" fill="hold">
                            <p:stCondLst>
                              <p:cond delay="5500"/>
                            </p:stCondLst>
                            <p:childTnLst>
                              <p:par>
                                <p:cTn id="130" presetID="10" presetClass="exit" presetSubtype="0" fill="hold" nodeType="afterEffect">
                                  <p:stCondLst>
                                    <p:cond delay="0"/>
                                  </p:stCondLst>
                                  <p:childTnLst>
                                    <p:animEffect transition="out" filter="fade">
                                      <p:cBhvr>
                                        <p:cTn id="131" dur="250"/>
                                        <p:tgtEl>
                                          <p:spTgt spid="24"/>
                                        </p:tgtEl>
                                      </p:cBhvr>
                                    </p:animEffect>
                                    <p:set>
                                      <p:cBhvr>
                                        <p:cTn id="132" dur="1" fill="hold">
                                          <p:stCondLst>
                                            <p:cond delay="249"/>
                                          </p:stCondLst>
                                        </p:cTn>
                                        <p:tgtEl>
                                          <p:spTgt spid="24"/>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250"/>
                                        <p:tgtEl>
                                          <p:spTgt spid="23"/>
                                        </p:tgtEl>
                                      </p:cBhvr>
                                    </p:animEffect>
                                  </p:childTnLst>
                                  <p:subTnLst>
                                    <p:audio>
                                      <p:cMediaNode>
                                        <p:cTn display="0" masterRel="sameClick">
                                          <p:stCondLst>
                                            <p:cond evt="begin" delay="0">
                                              <p:tn val="133"/>
                                            </p:cond>
                                          </p:stCondLst>
                                          <p:endCondLst>
                                            <p:cond evt="onStopAudio" delay="0">
                                              <p:tgtEl>
                                                <p:sldTgt/>
                                              </p:tgtEl>
                                            </p:cond>
                                          </p:endCondLst>
                                        </p:cTn>
                                        <p:tgtEl>
                                          <p:sndTgt r:embed="rId4" name="oisairoi.wav"/>
                                        </p:tgtEl>
                                      </p:cMediaNode>
                                    </p:audio>
                                  </p:subTnLst>
                                </p:cTn>
                              </p:par>
                              <p:par>
                                <p:cTn id="136" presetID="10" presetClass="entr" presetSubtype="0" fill="hold" nodeType="with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250"/>
                                        <p:tgtEl>
                                          <p:spTgt spid="25"/>
                                        </p:tgtEl>
                                      </p:cBhvr>
                                    </p:animEffect>
                                  </p:childTnLst>
                                  <p:subTnLst>
                                    <p:audio>
                                      <p:cMediaNode>
                                        <p:cTn display="0" masterRel="sameClick">
                                          <p:stCondLst>
                                            <p:cond evt="begin" delay="0">
                                              <p:tn val="136"/>
                                            </p:cond>
                                          </p:stCondLst>
                                          <p:endCondLst>
                                            <p:cond evt="onStopAudio" delay="0">
                                              <p:tgtEl>
                                                <p:sldTgt/>
                                              </p:tgtEl>
                                            </p:cond>
                                          </p:endCondLst>
                                        </p:cTn>
                                        <p:tgtEl>
                                          <p:sndTgt r:embed="rId3" name="oisairoi.wav"/>
                                        </p:tgtEl>
                                      </p:cMediaNode>
                                    </p:audio>
                                  </p:subTnLst>
                                </p:cTn>
                              </p:par>
                              <p:par>
                                <p:cTn id="139" presetID="10" presetClass="exit" presetSubtype="0" fill="hold" nodeType="withEffect">
                                  <p:stCondLst>
                                    <p:cond delay="0"/>
                                  </p:stCondLst>
                                  <p:childTnLst>
                                    <p:animEffect transition="out" filter="fade">
                                      <p:cBhvr>
                                        <p:cTn id="140" dur="250"/>
                                        <p:tgtEl>
                                          <p:spTgt spid="26"/>
                                        </p:tgtEl>
                                      </p:cBhvr>
                                    </p:animEffect>
                                    <p:set>
                                      <p:cBhvr>
                                        <p:cTn id="14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2" restart="whenNotActive" fill="hold" evtFilter="cancelBubble" nodeType="interactiveSeq">
                <p:stCondLst>
                  <p:cond evt="onClick" delay="0">
                    <p:tgtEl>
                      <p:spTgt spid="30"/>
                    </p:tgtEl>
                  </p:cond>
                </p:stCondLst>
                <p:endSync evt="end" delay="0">
                  <p:rtn val="all"/>
                </p:endSync>
                <p:childTnLst>
                  <p:par>
                    <p:cTn id="143" fill="hold">
                      <p:stCondLst>
                        <p:cond delay="0"/>
                      </p:stCondLst>
                      <p:childTnLst>
                        <p:par>
                          <p:cTn id="144" fill="hold">
                            <p:stCondLst>
                              <p:cond delay="0"/>
                            </p:stCondLst>
                            <p:childTnLst>
                              <p:par>
                                <p:cTn id="145" presetID="32" presetClass="emph" presetSubtype="0" fill="hold" nodeType="clickEffect">
                                  <p:stCondLst>
                                    <p:cond delay="0"/>
                                  </p:stCondLst>
                                  <p:childTnLst>
                                    <p:animRot by="120000">
                                      <p:cBhvr>
                                        <p:cTn id="146" dur="100" fill="hold">
                                          <p:stCondLst>
                                            <p:cond delay="0"/>
                                          </p:stCondLst>
                                        </p:cTn>
                                        <p:tgtEl>
                                          <p:spTgt spid="30"/>
                                        </p:tgtEl>
                                        <p:attrNameLst>
                                          <p:attrName>r</p:attrName>
                                        </p:attrNameLst>
                                      </p:cBhvr>
                                    </p:animRot>
                                    <p:animRot by="-240000">
                                      <p:cBhvr>
                                        <p:cTn id="147" dur="200" fill="hold">
                                          <p:stCondLst>
                                            <p:cond delay="200"/>
                                          </p:stCondLst>
                                        </p:cTn>
                                        <p:tgtEl>
                                          <p:spTgt spid="30"/>
                                        </p:tgtEl>
                                        <p:attrNameLst>
                                          <p:attrName>r</p:attrName>
                                        </p:attrNameLst>
                                      </p:cBhvr>
                                    </p:animRot>
                                    <p:animRot by="240000">
                                      <p:cBhvr>
                                        <p:cTn id="148" dur="200" fill="hold">
                                          <p:stCondLst>
                                            <p:cond delay="400"/>
                                          </p:stCondLst>
                                        </p:cTn>
                                        <p:tgtEl>
                                          <p:spTgt spid="30"/>
                                        </p:tgtEl>
                                        <p:attrNameLst>
                                          <p:attrName>r</p:attrName>
                                        </p:attrNameLst>
                                      </p:cBhvr>
                                    </p:animRot>
                                    <p:animRot by="-240000">
                                      <p:cBhvr>
                                        <p:cTn id="149" dur="200" fill="hold">
                                          <p:stCondLst>
                                            <p:cond delay="600"/>
                                          </p:stCondLst>
                                        </p:cTn>
                                        <p:tgtEl>
                                          <p:spTgt spid="30"/>
                                        </p:tgtEl>
                                        <p:attrNameLst>
                                          <p:attrName>r</p:attrName>
                                        </p:attrNameLst>
                                      </p:cBhvr>
                                    </p:animRot>
                                    <p:animRot by="120000">
                                      <p:cBhvr>
                                        <p:cTn id="150" dur="200" fill="hold">
                                          <p:stCondLst>
                                            <p:cond delay="800"/>
                                          </p:stCondLst>
                                        </p:cTn>
                                        <p:tgtEl>
                                          <p:spTgt spid="30"/>
                                        </p:tgtEl>
                                        <p:attrNameLst>
                                          <p:attrName>r</p:attrName>
                                        </p:attrNameLst>
                                      </p:cBhvr>
                                    </p:animRot>
                                  </p:childTnLst>
                                </p:cTn>
                              </p:par>
                            </p:childTnLst>
                          </p:cTn>
                        </p:par>
                        <p:par>
                          <p:cTn id="151" fill="hold">
                            <p:stCondLst>
                              <p:cond delay="1000"/>
                            </p:stCondLst>
                            <p:childTnLst>
                              <p:par>
                                <p:cTn id="152" presetID="10" presetClass="exit" presetSubtype="0" fill="hold" nodeType="afterEffect">
                                  <p:stCondLst>
                                    <p:cond delay="0"/>
                                  </p:stCondLst>
                                  <p:childTnLst>
                                    <p:animEffect transition="out" filter="fade">
                                      <p:cBhvr>
                                        <p:cTn id="153" dur="250"/>
                                        <p:tgtEl>
                                          <p:spTgt spid="16"/>
                                        </p:tgtEl>
                                      </p:cBhvr>
                                    </p:animEffect>
                                    <p:set>
                                      <p:cBhvr>
                                        <p:cTn id="154" dur="1" fill="hold">
                                          <p:stCondLst>
                                            <p:cond delay="249"/>
                                          </p:stCondLst>
                                        </p:cTn>
                                        <p:tgtEl>
                                          <p:spTgt spid="16"/>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250"/>
                                        <p:tgtEl>
                                          <p:spTgt spid="5"/>
                                        </p:tgtEl>
                                      </p:cBhvr>
                                    </p:animEffect>
                                  </p:childTnLst>
                                </p:cTn>
                              </p:par>
                            </p:childTnLst>
                          </p:cTn>
                        </p:par>
                        <p:par>
                          <p:cTn id="158" fill="hold">
                            <p:stCondLst>
                              <p:cond delay="1250"/>
                            </p:stCondLst>
                            <p:childTnLst>
                              <p:par>
                                <p:cTn id="159" presetID="49" presetClass="path" presetSubtype="0" accel="50000" decel="50000" fill="hold" nodeType="afterEffect">
                                  <p:stCondLst>
                                    <p:cond delay="0"/>
                                  </p:stCondLst>
                                  <p:childTnLst>
                                    <p:animMotion origin="layout" path="M -0.00573 0.02894 L 0.04466 0.32061 " pathEditMode="relative" rAng="0" ptsTypes="AA">
                                      <p:cBhvr>
                                        <p:cTn id="160" dur="2000" fill="hold"/>
                                        <p:tgtEl>
                                          <p:spTgt spid="5"/>
                                        </p:tgtEl>
                                        <p:attrNameLst>
                                          <p:attrName>ppt_x</p:attrName>
                                          <p:attrName>ppt_y</p:attrName>
                                        </p:attrNameLst>
                                      </p:cBhvr>
                                      <p:rCtr x="2513" y="14583"/>
                                    </p:animMotion>
                                  </p:childTnLst>
                                </p:cTn>
                              </p:par>
                            </p:childTnLst>
                          </p:cTn>
                        </p:par>
                        <p:par>
                          <p:cTn id="161" fill="hold">
                            <p:stCondLst>
                              <p:cond delay="3250"/>
                            </p:stCondLst>
                            <p:childTnLst>
                              <p:par>
                                <p:cTn id="162" presetID="10" presetClass="exit" presetSubtype="0" fill="hold" nodeType="afterEffect">
                                  <p:stCondLst>
                                    <p:cond delay="0"/>
                                  </p:stCondLst>
                                  <p:childTnLst>
                                    <p:animEffect transition="out" filter="fade">
                                      <p:cBhvr>
                                        <p:cTn id="163" dur="250"/>
                                        <p:tgtEl>
                                          <p:spTgt spid="5"/>
                                        </p:tgtEl>
                                      </p:cBhvr>
                                    </p:animEffect>
                                    <p:set>
                                      <p:cBhvr>
                                        <p:cTn id="164" dur="1" fill="hold">
                                          <p:stCondLst>
                                            <p:cond delay="249"/>
                                          </p:stCondLst>
                                        </p:cTn>
                                        <p:tgtEl>
                                          <p:spTgt spid="5"/>
                                        </p:tgtEl>
                                        <p:attrNameLst>
                                          <p:attrName>style.visibility</p:attrName>
                                        </p:attrNameLst>
                                      </p:cBhvr>
                                      <p:to>
                                        <p:strVal val="hidden"/>
                                      </p:to>
                                    </p:set>
                                  </p:childTnLst>
                                </p:cTn>
                              </p:par>
                              <p:par>
                                <p:cTn id="165" presetID="10" presetClass="entr" presetSubtype="0" fill="hold" nodeType="withEffect">
                                  <p:stCondLst>
                                    <p:cond delay="0"/>
                                  </p:stCondLst>
                                  <p:childTnLst>
                                    <p:set>
                                      <p:cBhvr>
                                        <p:cTn id="166" dur="1" fill="hold">
                                          <p:stCondLst>
                                            <p:cond delay="0"/>
                                          </p:stCondLst>
                                        </p:cTn>
                                        <p:tgtEl>
                                          <p:spTgt spid="28"/>
                                        </p:tgtEl>
                                        <p:attrNameLst>
                                          <p:attrName>style.visibility</p:attrName>
                                        </p:attrNameLst>
                                      </p:cBhvr>
                                      <p:to>
                                        <p:strVal val="visible"/>
                                      </p:to>
                                    </p:set>
                                    <p:animEffect transition="in" filter="fade">
                                      <p:cBhvr>
                                        <p:cTn id="167" dur="250"/>
                                        <p:tgtEl>
                                          <p:spTgt spid="28"/>
                                        </p:tgtEl>
                                      </p:cBhvr>
                                    </p:animEffect>
                                  </p:childTnLst>
                                </p:cTn>
                              </p:par>
                            </p:childTnLst>
                          </p:cTn>
                        </p:par>
                        <p:par>
                          <p:cTn id="168" fill="hold">
                            <p:stCondLst>
                              <p:cond delay="3500"/>
                            </p:stCondLst>
                            <p:childTnLst>
                              <p:par>
                                <p:cTn id="169" presetID="32" presetClass="emph" presetSubtype="0" fill="hold" nodeType="afterEffect">
                                  <p:stCondLst>
                                    <p:cond delay="0"/>
                                  </p:stCondLst>
                                  <p:childTnLst>
                                    <p:animRot by="120000">
                                      <p:cBhvr>
                                        <p:cTn id="170" dur="200" fill="hold">
                                          <p:stCondLst>
                                            <p:cond delay="0"/>
                                          </p:stCondLst>
                                        </p:cTn>
                                        <p:tgtEl>
                                          <p:spTgt spid="28"/>
                                        </p:tgtEl>
                                        <p:attrNameLst>
                                          <p:attrName>r</p:attrName>
                                        </p:attrNameLst>
                                      </p:cBhvr>
                                    </p:animRot>
                                    <p:animRot by="-240000">
                                      <p:cBhvr>
                                        <p:cTn id="171" dur="400" fill="hold">
                                          <p:stCondLst>
                                            <p:cond delay="400"/>
                                          </p:stCondLst>
                                        </p:cTn>
                                        <p:tgtEl>
                                          <p:spTgt spid="28"/>
                                        </p:tgtEl>
                                        <p:attrNameLst>
                                          <p:attrName>r</p:attrName>
                                        </p:attrNameLst>
                                      </p:cBhvr>
                                    </p:animRot>
                                    <p:animRot by="240000">
                                      <p:cBhvr>
                                        <p:cTn id="172" dur="400" fill="hold">
                                          <p:stCondLst>
                                            <p:cond delay="800"/>
                                          </p:stCondLst>
                                        </p:cTn>
                                        <p:tgtEl>
                                          <p:spTgt spid="28"/>
                                        </p:tgtEl>
                                        <p:attrNameLst>
                                          <p:attrName>r</p:attrName>
                                        </p:attrNameLst>
                                      </p:cBhvr>
                                    </p:animRot>
                                    <p:animRot by="-240000">
                                      <p:cBhvr>
                                        <p:cTn id="173" dur="400" fill="hold">
                                          <p:stCondLst>
                                            <p:cond delay="1200"/>
                                          </p:stCondLst>
                                        </p:cTn>
                                        <p:tgtEl>
                                          <p:spTgt spid="28"/>
                                        </p:tgtEl>
                                        <p:attrNameLst>
                                          <p:attrName>r</p:attrName>
                                        </p:attrNameLst>
                                      </p:cBhvr>
                                    </p:animRot>
                                    <p:animRot by="120000">
                                      <p:cBhvr>
                                        <p:cTn id="174" dur="400" fill="hold">
                                          <p:stCondLst>
                                            <p:cond delay="1600"/>
                                          </p:stCondLst>
                                        </p:cTn>
                                        <p:tgtEl>
                                          <p:spTgt spid="28"/>
                                        </p:tgtEl>
                                        <p:attrNameLst>
                                          <p:attrName>r</p:attrName>
                                        </p:attrNameLst>
                                      </p:cBhvr>
                                    </p:animRot>
                                  </p:childTnLst>
                                </p:cTn>
                              </p:par>
                              <p:par>
                                <p:cTn id="175" presetID="32" presetClass="emph" presetSubtype="0" fill="hold" nodeType="withEffect">
                                  <p:stCondLst>
                                    <p:cond delay="0"/>
                                  </p:stCondLst>
                                  <p:childTnLst>
                                    <p:animRot by="120000">
                                      <p:cBhvr>
                                        <p:cTn id="176" dur="200" fill="hold">
                                          <p:stCondLst>
                                            <p:cond delay="0"/>
                                          </p:stCondLst>
                                        </p:cTn>
                                        <p:tgtEl>
                                          <p:spTgt spid="30"/>
                                        </p:tgtEl>
                                        <p:attrNameLst>
                                          <p:attrName>r</p:attrName>
                                        </p:attrNameLst>
                                      </p:cBhvr>
                                    </p:animRot>
                                    <p:animRot by="-240000">
                                      <p:cBhvr>
                                        <p:cTn id="177" dur="400" fill="hold">
                                          <p:stCondLst>
                                            <p:cond delay="400"/>
                                          </p:stCondLst>
                                        </p:cTn>
                                        <p:tgtEl>
                                          <p:spTgt spid="30"/>
                                        </p:tgtEl>
                                        <p:attrNameLst>
                                          <p:attrName>r</p:attrName>
                                        </p:attrNameLst>
                                      </p:cBhvr>
                                    </p:animRot>
                                    <p:animRot by="240000">
                                      <p:cBhvr>
                                        <p:cTn id="178" dur="400" fill="hold">
                                          <p:stCondLst>
                                            <p:cond delay="800"/>
                                          </p:stCondLst>
                                        </p:cTn>
                                        <p:tgtEl>
                                          <p:spTgt spid="30"/>
                                        </p:tgtEl>
                                        <p:attrNameLst>
                                          <p:attrName>r</p:attrName>
                                        </p:attrNameLst>
                                      </p:cBhvr>
                                    </p:animRot>
                                    <p:animRot by="-240000">
                                      <p:cBhvr>
                                        <p:cTn id="179" dur="400" fill="hold">
                                          <p:stCondLst>
                                            <p:cond delay="1200"/>
                                          </p:stCondLst>
                                        </p:cTn>
                                        <p:tgtEl>
                                          <p:spTgt spid="30"/>
                                        </p:tgtEl>
                                        <p:attrNameLst>
                                          <p:attrName>r</p:attrName>
                                        </p:attrNameLst>
                                      </p:cBhvr>
                                    </p:animRot>
                                    <p:animRot by="120000">
                                      <p:cBhvr>
                                        <p:cTn id="180" dur="400" fill="hold">
                                          <p:stCondLst>
                                            <p:cond delay="1600"/>
                                          </p:stCondLst>
                                        </p:cTn>
                                        <p:tgtEl>
                                          <p:spTgt spid="30"/>
                                        </p:tgtEl>
                                        <p:attrNameLst>
                                          <p:attrName>r</p:attrName>
                                        </p:attrNameLst>
                                      </p:cBhvr>
                                    </p:animRot>
                                  </p:childTnLst>
                                </p:cTn>
                              </p:par>
                            </p:childTnLst>
                          </p:cTn>
                        </p:par>
                        <p:par>
                          <p:cTn id="181" fill="hold">
                            <p:stCondLst>
                              <p:cond delay="5500"/>
                            </p:stCondLst>
                            <p:childTnLst>
                              <p:par>
                                <p:cTn id="182" presetID="10" presetClass="exit" presetSubtype="0" fill="hold" nodeType="afterEffect">
                                  <p:stCondLst>
                                    <p:cond delay="0"/>
                                  </p:stCondLst>
                                  <p:childTnLst>
                                    <p:animEffect transition="out" filter="fade">
                                      <p:cBhvr>
                                        <p:cTn id="183" dur="250"/>
                                        <p:tgtEl>
                                          <p:spTgt spid="28"/>
                                        </p:tgtEl>
                                      </p:cBhvr>
                                    </p:animEffect>
                                    <p:set>
                                      <p:cBhvr>
                                        <p:cTn id="184" dur="1" fill="hold">
                                          <p:stCondLst>
                                            <p:cond delay="249"/>
                                          </p:stCondLst>
                                        </p:cTn>
                                        <p:tgtEl>
                                          <p:spTgt spid="28"/>
                                        </p:tgtEl>
                                        <p:attrNameLst>
                                          <p:attrName>style.visibility</p:attrName>
                                        </p:attrNameLst>
                                      </p:cBhvr>
                                      <p:to>
                                        <p:strVal val="hidden"/>
                                      </p:to>
                                    </p:set>
                                  </p:childTnLst>
                                </p:cTn>
                              </p:par>
                              <p:par>
                                <p:cTn id="185" presetID="10" presetClass="entr" presetSubtype="0" fill="hold" nodeType="withEffect">
                                  <p:stCondLst>
                                    <p:cond delay="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250"/>
                                        <p:tgtEl>
                                          <p:spTgt spid="27"/>
                                        </p:tgtEl>
                                      </p:cBhvr>
                                    </p:animEffect>
                                  </p:childTnLst>
                                  <p:subTnLst>
                                    <p:audio>
                                      <p:cMediaNode>
                                        <p:cTn display="0" masterRel="sameClick">
                                          <p:stCondLst>
                                            <p:cond evt="begin" delay="0">
                                              <p:tn val="185"/>
                                            </p:cond>
                                          </p:stCondLst>
                                          <p:endCondLst>
                                            <p:cond evt="onStopAudio" delay="0">
                                              <p:tgtEl>
                                                <p:sldTgt/>
                                              </p:tgtEl>
                                            </p:cond>
                                          </p:endCondLst>
                                        </p:cTn>
                                        <p:tgtEl>
                                          <p:sndTgt r:embed="rId5" name="congioilam.wav"/>
                                        </p:tgtEl>
                                      </p:cMediaNode>
                                    </p:audio>
                                  </p:subTnLst>
                                </p:cTn>
                              </p:par>
                              <p:par>
                                <p:cTn id="188" presetID="10" presetClass="exit" presetSubtype="0" fill="hold" nodeType="withEffect">
                                  <p:stCondLst>
                                    <p:cond delay="0"/>
                                  </p:stCondLst>
                                  <p:childTnLst>
                                    <p:animEffect transition="out" filter="fade">
                                      <p:cBhvr>
                                        <p:cTn id="189" dur="250"/>
                                        <p:tgtEl>
                                          <p:spTgt spid="30"/>
                                        </p:tgtEl>
                                      </p:cBhvr>
                                    </p:animEffect>
                                    <p:set>
                                      <p:cBhvr>
                                        <p:cTn id="190" dur="1" fill="hold">
                                          <p:stCondLst>
                                            <p:cond delay="249"/>
                                          </p:stCondLst>
                                        </p:cTn>
                                        <p:tgtEl>
                                          <p:spTgt spid="30"/>
                                        </p:tgtEl>
                                        <p:attrNameLst>
                                          <p:attrName>style.visibility</p:attrName>
                                        </p:attrNameLst>
                                      </p:cBhvr>
                                      <p:to>
                                        <p:strVal val="hidden"/>
                                      </p:to>
                                    </p:set>
                                  </p:childTnLst>
                                </p:cTn>
                              </p:par>
                              <p:par>
                                <p:cTn id="191" presetID="10" presetClass="entr" presetSubtype="0" fill="hold" grpId="0" nodeType="withEffect">
                                  <p:stCondLst>
                                    <p:cond delay="0"/>
                                  </p:stCondLst>
                                  <p:childTnLst>
                                    <p:set>
                                      <p:cBhvr>
                                        <p:cTn id="192" dur="1" fill="hold">
                                          <p:stCondLst>
                                            <p:cond delay="0"/>
                                          </p:stCondLst>
                                        </p:cTn>
                                        <p:tgtEl>
                                          <p:spTgt spid="77"/>
                                        </p:tgtEl>
                                        <p:attrNameLst>
                                          <p:attrName>style.visibility</p:attrName>
                                        </p:attrNameLst>
                                      </p:cBhvr>
                                      <p:to>
                                        <p:strVal val="visible"/>
                                      </p:to>
                                    </p:set>
                                    <p:animEffect transition="in" filter="fade">
                                      <p:cBhvr>
                                        <p:cTn id="193" dur="500"/>
                                        <p:tgtEl>
                                          <p:spTgt spid="77"/>
                                        </p:tgtEl>
                                      </p:cBhvr>
                                    </p:animEffect>
                                  </p:childTnLst>
                                </p:cTn>
                              </p:par>
                              <p:par>
                                <p:cTn id="194" presetID="8" presetClass="emph" presetSubtype="0" repeatCount="indefinite" fill="hold" grpId="1" nodeType="withEffect">
                                  <p:stCondLst>
                                    <p:cond delay="0"/>
                                  </p:stCondLst>
                                  <p:childTnLst>
                                    <p:animRot by="21600000">
                                      <p:cBhvr>
                                        <p:cTn id="19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196" restart="whenNotActive" fill="hold" evtFilter="cancelBubble" nodeType="interactiveSeq">
                <p:stCondLst>
                  <p:cond evt="onClick" delay="0">
                    <p:tgtEl>
                      <p:spTgt spid="33"/>
                    </p:tgtEl>
                  </p:cond>
                </p:stCondLst>
                <p:endSync evt="end" delay="0">
                  <p:rtn val="all"/>
                </p:endSync>
                <p:childTnLst>
                  <p:par>
                    <p:cTn id="197" fill="hold">
                      <p:stCondLst>
                        <p:cond delay="0"/>
                      </p:stCondLst>
                      <p:childTnLst>
                        <p:par>
                          <p:cTn id="198" fill="hold">
                            <p:stCondLst>
                              <p:cond delay="0"/>
                            </p:stCondLst>
                            <p:childTnLst>
                              <p:par>
                                <p:cTn id="199" presetID="32" presetClass="emph" presetSubtype="0" fill="hold" nodeType="clickEffect">
                                  <p:stCondLst>
                                    <p:cond delay="0"/>
                                  </p:stCondLst>
                                  <p:childTnLst>
                                    <p:animRot by="120000">
                                      <p:cBhvr>
                                        <p:cTn id="200" dur="100" fill="hold">
                                          <p:stCondLst>
                                            <p:cond delay="0"/>
                                          </p:stCondLst>
                                        </p:cTn>
                                        <p:tgtEl>
                                          <p:spTgt spid="33"/>
                                        </p:tgtEl>
                                        <p:attrNameLst>
                                          <p:attrName>r</p:attrName>
                                        </p:attrNameLst>
                                      </p:cBhvr>
                                    </p:animRot>
                                    <p:animRot by="-240000">
                                      <p:cBhvr>
                                        <p:cTn id="201" dur="200" fill="hold">
                                          <p:stCondLst>
                                            <p:cond delay="200"/>
                                          </p:stCondLst>
                                        </p:cTn>
                                        <p:tgtEl>
                                          <p:spTgt spid="33"/>
                                        </p:tgtEl>
                                        <p:attrNameLst>
                                          <p:attrName>r</p:attrName>
                                        </p:attrNameLst>
                                      </p:cBhvr>
                                    </p:animRot>
                                    <p:animRot by="240000">
                                      <p:cBhvr>
                                        <p:cTn id="202" dur="200" fill="hold">
                                          <p:stCondLst>
                                            <p:cond delay="400"/>
                                          </p:stCondLst>
                                        </p:cTn>
                                        <p:tgtEl>
                                          <p:spTgt spid="33"/>
                                        </p:tgtEl>
                                        <p:attrNameLst>
                                          <p:attrName>r</p:attrName>
                                        </p:attrNameLst>
                                      </p:cBhvr>
                                    </p:animRot>
                                    <p:animRot by="-240000">
                                      <p:cBhvr>
                                        <p:cTn id="203" dur="200" fill="hold">
                                          <p:stCondLst>
                                            <p:cond delay="600"/>
                                          </p:stCondLst>
                                        </p:cTn>
                                        <p:tgtEl>
                                          <p:spTgt spid="33"/>
                                        </p:tgtEl>
                                        <p:attrNameLst>
                                          <p:attrName>r</p:attrName>
                                        </p:attrNameLst>
                                      </p:cBhvr>
                                    </p:animRot>
                                    <p:animRot by="120000">
                                      <p:cBhvr>
                                        <p:cTn id="204" dur="200" fill="hold">
                                          <p:stCondLst>
                                            <p:cond delay="800"/>
                                          </p:stCondLst>
                                        </p:cTn>
                                        <p:tgtEl>
                                          <p:spTgt spid="33"/>
                                        </p:tgtEl>
                                        <p:attrNameLst>
                                          <p:attrName>r</p:attrName>
                                        </p:attrNameLst>
                                      </p:cBhvr>
                                    </p:animRot>
                                  </p:childTnLst>
                                  <p:subTnLst>
                                    <p:audio>
                                      <p:cMediaNode>
                                        <p:cTn display="0" masterRel="sameClick">
                                          <p:stCondLst>
                                            <p:cond evt="begin" delay="0">
                                              <p:tn val="199"/>
                                            </p:cond>
                                          </p:stCondLst>
                                          <p:endCondLst>
                                            <p:cond evt="onStopAudio" delay="0">
                                              <p:tgtEl>
                                                <p:sldTgt/>
                                              </p:tgtEl>
                                            </p:cond>
                                          </p:endCondLst>
                                        </p:cTn>
                                        <p:tgtEl>
                                          <p:sndTgt r:embed="rId6" name="wind.wav"/>
                                        </p:tgtEl>
                                      </p:cMediaNode>
                                    </p:audio>
                                  </p:subTnLst>
                                </p:cTn>
                              </p:par>
                              <p:par>
                                <p:cTn id="205" presetID="24" presetClass="emph" presetSubtype="0" fill="hold" grpId="0" nodeType="withEffect">
                                  <p:stCondLst>
                                    <p:cond delay="0"/>
                                  </p:stCondLst>
                                  <p:childTnLst>
                                    <p:animClr clrSpc="hsl" dir="cw">
                                      <p:cBhvr override="childStyle">
                                        <p:cTn id="206" dur="500" fill="hold"/>
                                        <p:tgtEl>
                                          <p:spTgt spid="81">
                                            <p:txEl>
                                              <p:pRg st="0" end="0"/>
                                            </p:txEl>
                                          </p:spTgt>
                                        </p:tgtEl>
                                        <p:attrNameLst>
                                          <p:attrName>style.color</p:attrName>
                                        </p:attrNameLst>
                                      </p:cBhvr>
                                      <p:by>
                                        <p:hsl h="0" s="-12549" l="-25098"/>
                                      </p:by>
                                    </p:animClr>
                                    <p:animClr clrSpc="hsl" dir="cw">
                                      <p:cBhvr>
                                        <p:cTn id="207" dur="500" fill="hold"/>
                                        <p:tgtEl>
                                          <p:spTgt spid="81">
                                            <p:txEl>
                                              <p:pRg st="0" end="0"/>
                                            </p:txEl>
                                          </p:spTgt>
                                        </p:tgtEl>
                                        <p:attrNameLst>
                                          <p:attrName>fillcolor</p:attrName>
                                        </p:attrNameLst>
                                      </p:cBhvr>
                                      <p:by>
                                        <p:hsl h="0" s="-12549" l="-25098"/>
                                      </p:by>
                                    </p:animClr>
                                    <p:animClr clrSpc="hsl" dir="cw">
                                      <p:cBhvr>
                                        <p:cTn id="208" dur="500" fill="hold"/>
                                        <p:tgtEl>
                                          <p:spTgt spid="81">
                                            <p:txEl>
                                              <p:pRg st="0" end="0"/>
                                            </p:txEl>
                                          </p:spTgt>
                                        </p:tgtEl>
                                        <p:attrNameLst>
                                          <p:attrName>stroke.color</p:attrName>
                                        </p:attrNameLst>
                                      </p:cBhvr>
                                      <p:by>
                                        <p:hsl h="0" s="-12549" l="-25098"/>
                                      </p:by>
                                    </p:animClr>
                                    <p:set>
                                      <p:cBhvr>
                                        <p:cTn id="209" dur="500" fill="hold"/>
                                        <p:tgtEl>
                                          <p:spTgt spid="81">
                                            <p:txEl>
                                              <p:pRg st="0" end="0"/>
                                            </p:txEl>
                                          </p:spTgt>
                                        </p:tgtEl>
                                        <p:attrNameLst>
                                          <p:attrName>fill.type</p:attrName>
                                        </p:attrNameLst>
                                      </p:cBhvr>
                                      <p:to>
                                        <p:strVal val="solid"/>
                                      </p:to>
                                    </p:set>
                                  </p:childTnLst>
                                </p:cTn>
                              </p:par>
                              <p:par>
                                <p:cTn id="210" presetID="24" presetClass="emph" presetSubtype="0" fill="hold" grpId="0" nodeType="withEffect">
                                  <p:stCondLst>
                                    <p:cond delay="0"/>
                                  </p:stCondLst>
                                  <p:childTnLst>
                                    <p:animClr clrSpc="hsl" dir="cw">
                                      <p:cBhvr override="childStyle">
                                        <p:cTn id="211" dur="500" fill="hold"/>
                                        <p:tgtEl>
                                          <p:spTgt spid="82">
                                            <p:txEl>
                                              <p:pRg st="0" end="0"/>
                                            </p:txEl>
                                          </p:spTgt>
                                        </p:tgtEl>
                                        <p:attrNameLst>
                                          <p:attrName>style.color</p:attrName>
                                        </p:attrNameLst>
                                      </p:cBhvr>
                                      <p:by>
                                        <p:hsl h="0" s="-12549" l="-25098"/>
                                      </p:by>
                                    </p:animClr>
                                    <p:animClr clrSpc="hsl" dir="cw">
                                      <p:cBhvr>
                                        <p:cTn id="212" dur="500" fill="hold"/>
                                        <p:tgtEl>
                                          <p:spTgt spid="82">
                                            <p:txEl>
                                              <p:pRg st="0" end="0"/>
                                            </p:txEl>
                                          </p:spTgt>
                                        </p:tgtEl>
                                        <p:attrNameLst>
                                          <p:attrName>fillcolor</p:attrName>
                                        </p:attrNameLst>
                                      </p:cBhvr>
                                      <p:by>
                                        <p:hsl h="0" s="-12549" l="-25098"/>
                                      </p:by>
                                    </p:animClr>
                                    <p:animClr clrSpc="hsl" dir="cw">
                                      <p:cBhvr>
                                        <p:cTn id="213" dur="500" fill="hold"/>
                                        <p:tgtEl>
                                          <p:spTgt spid="82">
                                            <p:txEl>
                                              <p:pRg st="0" end="0"/>
                                            </p:txEl>
                                          </p:spTgt>
                                        </p:tgtEl>
                                        <p:attrNameLst>
                                          <p:attrName>stroke.color</p:attrName>
                                        </p:attrNameLst>
                                      </p:cBhvr>
                                      <p:by>
                                        <p:hsl h="0" s="-12549" l="-25098"/>
                                      </p:by>
                                    </p:animClr>
                                    <p:set>
                                      <p:cBhvr>
                                        <p:cTn id="214" dur="500" fill="hold"/>
                                        <p:tgtEl>
                                          <p:spTgt spid="82">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82BCB2B-28C7-4062-B909-C03BE61FFDC7}"/>
              </a:ext>
            </a:extLst>
          </p:cNvPr>
          <p:cNvSpPr>
            <a:spLocks noChangeAspect="1"/>
          </p:cNvSpPr>
          <p:nvPr>
            <p:custDataLst>
              <p:tags r:id="rId1"/>
            </p:custDataLst>
          </p:nvPr>
        </p:nvSpPr>
        <p:spPr>
          <a:xfrm>
            <a:off x="0" y="0"/>
            <a:ext cx="12179300" cy="6858000"/>
          </a:xfrm>
          <a:prstGeom prst="rect">
            <a:avLst/>
          </a:prstGeom>
          <a:blipFill dpi="0" rotWithShape="0">
            <a:blip r:embed="rId6">
              <a:alphaModFix/>
              <a:extLst>
                <a:ext uri="{28A0092B-C50C-407E-A947-70E740481C1C}">
                  <a14:useLocalDpi xmlns:a14="http://schemas.microsoft.com/office/drawing/2010/main" val="0"/>
                </a:ext>
              </a:extLst>
            </a:blip>
            <a:srcRect/>
            <a:stretch>
              <a:fillRect t="-26" b="-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6" name="Picture 2" descr="Download Cartoon Wood Transprent Png Free - Gambar Kartun Papan Kayu ,  Transparent Cartoon, Free Cliparts &amp;amp; Silhouettes - NetClipart">
            <a:extLst>
              <a:ext uri="{FF2B5EF4-FFF2-40B4-BE49-F238E27FC236}">
                <a16:creationId xmlns:a16="http://schemas.microsoft.com/office/drawing/2014/main" id="{F152854E-7B02-4C07-882B-3BC34FD0DBA3}"/>
              </a:ext>
            </a:extLst>
          </p:cNvPr>
          <p:cNvPicPr>
            <a:picLocks noChangeAspect="1" noChangeArrowheads="1"/>
          </p:cNvPicPr>
          <p:nvPr/>
        </p:nvPicPr>
        <p:blipFill>
          <a:blip r:embed="rId7">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012759" y="-192542"/>
            <a:ext cx="7770813" cy="4688501"/>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Shape 36">
            <a:extLst>
              <a:ext uri="{FF2B5EF4-FFF2-40B4-BE49-F238E27FC236}">
                <a16:creationId xmlns:a16="http://schemas.microsoft.com/office/drawing/2014/main" id="{163EB9BB-189C-4713-A1C7-864BAE904F5D}"/>
              </a:ext>
            </a:extLst>
          </p:cNvPr>
          <p:cNvSpPr/>
          <p:nvPr/>
        </p:nvSpPr>
        <p:spPr>
          <a:xfrm>
            <a:off x="-12700" y="3626032"/>
            <a:ext cx="12192000" cy="3237110"/>
          </a:xfrm>
          <a:custGeom>
            <a:avLst/>
            <a:gdLst>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896600 w 11099800"/>
              <a:gd name="connsiteY6" fmla="*/ 4826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769600 w 11099800"/>
              <a:gd name="connsiteY6" fmla="*/ 4953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617200 w 11099800"/>
              <a:gd name="connsiteY6" fmla="*/ 5715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2192000"/>
              <a:gd name="connsiteY0" fmla="*/ 4210147 h 4210147"/>
              <a:gd name="connsiteX1" fmla="*/ 1600200 w 12192000"/>
              <a:gd name="connsiteY1" fmla="*/ 2082800 h 4210147"/>
              <a:gd name="connsiteX2" fmla="*/ 2425700 w 12192000"/>
              <a:gd name="connsiteY2" fmla="*/ 723900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 name="connsiteX0" fmla="*/ 0 w 12192000"/>
              <a:gd name="connsiteY0" fmla="*/ 4210147 h 4210147"/>
              <a:gd name="connsiteX1" fmla="*/ 1600200 w 12192000"/>
              <a:gd name="connsiteY1" fmla="*/ 2082800 h 4210147"/>
              <a:gd name="connsiteX2" fmla="*/ 2197100 w 12192000"/>
              <a:gd name="connsiteY2" fmla="*/ 851284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 name="connsiteX0" fmla="*/ 0 w 12192000"/>
              <a:gd name="connsiteY0" fmla="*/ 4210147 h 4210147"/>
              <a:gd name="connsiteX1" fmla="*/ 1282700 w 12192000"/>
              <a:gd name="connsiteY1" fmla="*/ 2130569 h 4210147"/>
              <a:gd name="connsiteX2" fmla="*/ 2197100 w 12192000"/>
              <a:gd name="connsiteY2" fmla="*/ 851284 h 4210147"/>
              <a:gd name="connsiteX3" fmla="*/ 4191000 w 12192000"/>
              <a:gd name="connsiteY3" fmla="*/ 165100 h 4210147"/>
              <a:gd name="connsiteX4" fmla="*/ 7035800 w 12192000"/>
              <a:gd name="connsiteY4" fmla="*/ 0 h 4210147"/>
              <a:gd name="connsiteX5" fmla="*/ 10947400 w 12192000"/>
              <a:gd name="connsiteY5" fmla="*/ 25400 h 4210147"/>
              <a:gd name="connsiteX6" fmla="*/ 11709400 w 12192000"/>
              <a:gd name="connsiteY6" fmla="*/ 571500 h 4210147"/>
              <a:gd name="connsiteX7" fmla="*/ 12192000 w 12192000"/>
              <a:gd name="connsiteY7" fmla="*/ 1244600 h 4210147"/>
              <a:gd name="connsiteX8" fmla="*/ 12192000 w 12192000"/>
              <a:gd name="connsiteY8" fmla="*/ 4203700 h 4210147"/>
              <a:gd name="connsiteX9" fmla="*/ 0 w 12192000"/>
              <a:gd name="connsiteY9" fmla="*/ 4210147 h 421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210147">
                <a:moveTo>
                  <a:pt x="0" y="4210147"/>
                </a:moveTo>
                <a:lnTo>
                  <a:pt x="1282700" y="2130569"/>
                </a:lnTo>
                <a:lnTo>
                  <a:pt x="2197100" y="851284"/>
                </a:lnTo>
                <a:lnTo>
                  <a:pt x="4191000" y="165100"/>
                </a:lnTo>
                <a:lnTo>
                  <a:pt x="7035800" y="0"/>
                </a:lnTo>
                <a:lnTo>
                  <a:pt x="10947400" y="25400"/>
                </a:lnTo>
                <a:lnTo>
                  <a:pt x="11709400" y="571500"/>
                </a:lnTo>
                <a:lnTo>
                  <a:pt x="12192000" y="1244600"/>
                </a:lnTo>
                <a:lnTo>
                  <a:pt x="12192000" y="4203700"/>
                </a:lnTo>
                <a:lnTo>
                  <a:pt x="0" y="4210147"/>
                </a:lnTo>
                <a:close/>
              </a:path>
            </a:pathLst>
          </a:custGeom>
          <a:gradFill flip="none" rotWithShape="1">
            <a:gsLst>
              <a:gs pos="0">
                <a:schemeClr val="bg2">
                  <a:lumMod val="50000"/>
                </a:schemeClr>
              </a:gs>
              <a:gs pos="85000">
                <a:schemeClr val="bg2">
                  <a:lumMod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2415" y="4489550"/>
            <a:ext cx="1249999" cy="133620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7215" y="4527650"/>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107" y="2841837"/>
            <a:ext cx="1196895" cy="927286"/>
          </a:xfrm>
          <a:prstGeom prst="rect">
            <a:avLst/>
          </a:prstGeom>
        </p:spPr>
      </p:pic>
      <p:sp>
        <p:nvSpPr>
          <p:cNvPr id="77" name="Sun 76"/>
          <p:cNvSpPr/>
          <p:nvPr/>
        </p:nvSpPr>
        <p:spPr>
          <a:xfrm>
            <a:off x="3879399"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52601"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78482" y="2209366"/>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0" y="2405209"/>
            <a:ext cx="1060934" cy="126722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1753" y="4489550"/>
            <a:ext cx="1249999" cy="1336206"/>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96136" y="4489551"/>
            <a:ext cx="1442555" cy="1310075"/>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7527175" y="5413804"/>
            <a:ext cx="823031" cy="612530"/>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6643365" y="5417842"/>
            <a:ext cx="850901" cy="1273201"/>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29719" y="4347069"/>
            <a:ext cx="1061850" cy="1310075"/>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4408165" y="5417842"/>
            <a:ext cx="850901" cy="1273201"/>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90739" y="4385097"/>
            <a:ext cx="1581495" cy="1436256"/>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2252703" y="5417842"/>
            <a:ext cx="850901" cy="1273201"/>
          </a:xfrm>
          <a:prstGeom prst="rect">
            <a:avLst/>
          </a:prstGeom>
        </p:spPr>
      </p:pic>
      <p:sp>
        <p:nvSpPr>
          <p:cNvPr id="45" name="Rounded Rectangular Callout 44"/>
          <p:cNvSpPr/>
          <p:nvPr/>
        </p:nvSpPr>
        <p:spPr>
          <a:xfrm>
            <a:off x="3413611" y="0"/>
            <a:ext cx="8765690" cy="1011184"/>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d) </a:t>
            </a:r>
            <a:r>
              <a:rPr kumimoji="0" lang="en-US" sz="3200" b="1" i="0" u="none" strike="noStrike" kern="1200" cap="none" spc="0" normalizeH="0" baseline="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Nhiệt</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độ</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cơ</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thể</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người</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bình</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thường</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 </a:t>
            </a:r>
            <a:r>
              <a:rPr kumimoji="0" lang="en-US" sz="3200" b="1" i="0" u="none" strike="noStrike" kern="1200" cap="none" spc="0" normalizeH="0" noProof="0" dirty="0" err="1">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khoảng</a:t>
            </a:r>
            <a:r>
              <a:rPr kumimoji="0" lang="en-US" sz="3200" b="1" i="0" u="none" strike="noStrike" kern="1200" cap="none" spc="0" normalizeH="0" noProof="0" dirty="0">
                <a:ln>
                  <a:noFill/>
                </a:ln>
                <a:solidFill>
                  <a:srgbClr val="FC6E51">
                    <a:lumMod val="75000"/>
                  </a:srgbClr>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Times New Roman" panose="02020603050405020304" pitchFamily="18" charset="0"/>
                <a:sym typeface="Wingdings 2" pitchFamily="18" charset="2"/>
              </a:rPr>
              <a:t>:</a:t>
            </a:r>
            <a:endParaRPr kumimoji="0" lang="en-US" sz="3200" b="1" i="0" u="none" strike="noStrike" kern="1200" cap="none" spc="0" normalizeH="0" baseline="0" noProof="0" dirty="0">
              <a:ln>
                <a:noFill/>
              </a:ln>
              <a:solidFill>
                <a:srgbClr val="FC6E51">
                  <a:lumMod val="7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218655" y="5479735"/>
            <a:ext cx="823031" cy="612530"/>
          </a:xfrm>
          <a:prstGeom prst="rect">
            <a:avLst/>
          </a:prstGeom>
        </p:spPr>
      </p:pic>
      <p:sp>
        <p:nvSpPr>
          <p:cNvPr id="29" name="Rectangle 28"/>
          <p:cNvSpPr/>
          <p:nvPr/>
        </p:nvSpPr>
        <p:spPr>
          <a:xfrm>
            <a:off x="5477467" y="966147"/>
            <a:ext cx="5705066" cy="646331"/>
          </a:xfrm>
          <a:prstGeom prst="rect">
            <a:avLst/>
          </a:prstGeom>
        </p:spPr>
        <p:txBody>
          <a:bodyPr wrap="square">
            <a:spAutoFit/>
          </a:bodyPr>
          <a:lstStyle/>
          <a:p>
            <a:pPr lvl="0"/>
            <a:r>
              <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rPr>
              <a:t>A : 35 </a:t>
            </a:r>
            <a:r>
              <a:rPr lang="en-US" sz="3600" dirty="0">
                <a:latin typeface="Cambria" panose="02040503050406030204" pitchFamily="18" charset="0"/>
                <a:ea typeface="Cambria" panose="02040503050406030204" pitchFamily="18" charset="0"/>
                <a:cs typeface="Calibri" panose="020F0502020204030204" pitchFamily="34" charset="0"/>
              </a:rPr>
              <a:t>℃</a:t>
            </a:r>
            <a:endPar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1" name="Rectangle 30"/>
          <p:cNvSpPr/>
          <p:nvPr/>
        </p:nvSpPr>
        <p:spPr>
          <a:xfrm>
            <a:off x="5477467" y="1641045"/>
            <a:ext cx="5705066" cy="646331"/>
          </a:xfrm>
          <a:prstGeom prst="rect">
            <a:avLst/>
          </a:prstGeom>
        </p:spPr>
        <p:txBody>
          <a:bodyPr wrap="square">
            <a:spAutoFit/>
          </a:bodyPr>
          <a:lstStyle/>
          <a:p>
            <a:pPr lvl="0"/>
            <a:r>
              <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rPr>
              <a:t>B : </a:t>
            </a:r>
            <a:r>
              <a:rPr lang="en-US" sz="3600" b="1" dirty="0">
                <a:solidFill>
                  <a:srgbClr val="FCECD0">
                    <a:lumMod val="25000"/>
                  </a:srgbClr>
                </a:solidFill>
                <a:latin typeface="Cambria" panose="02040503050406030204" pitchFamily="18" charset="0"/>
                <a:ea typeface="Cambria" panose="02040503050406030204" pitchFamily="18" charset="0"/>
                <a:cs typeface="Calibri" panose="020F0502020204030204" pitchFamily="34" charset="0"/>
              </a:rPr>
              <a:t>37 </a:t>
            </a:r>
            <a:r>
              <a:rPr lang="en-US" sz="3600" dirty="0">
                <a:latin typeface="Cambria" panose="02040503050406030204" pitchFamily="18" charset="0"/>
                <a:ea typeface="Cambria" panose="02040503050406030204" pitchFamily="18" charset="0"/>
                <a:cs typeface="Calibri" panose="020F0502020204030204" pitchFamily="34" charset="0"/>
              </a:rPr>
              <a:t>℃</a:t>
            </a:r>
            <a:endPar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2" name="Rectangle 31"/>
          <p:cNvSpPr/>
          <p:nvPr/>
        </p:nvSpPr>
        <p:spPr>
          <a:xfrm>
            <a:off x="5434936" y="2262779"/>
            <a:ext cx="5705066" cy="646331"/>
          </a:xfrm>
          <a:prstGeom prst="rect">
            <a:avLst/>
          </a:prstGeom>
        </p:spPr>
        <p:txBody>
          <a:bodyPr wrap="square">
            <a:spAutoFit/>
          </a:bodyPr>
          <a:lstStyle/>
          <a:p>
            <a:pPr lvl="0"/>
            <a:r>
              <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rPr>
              <a:t>C : </a:t>
            </a:r>
            <a:r>
              <a:rPr lang="en-US" sz="3600" b="1" dirty="0">
                <a:solidFill>
                  <a:srgbClr val="FCECD0">
                    <a:lumMod val="25000"/>
                  </a:srgbClr>
                </a:solidFill>
                <a:latin typeface="Cambria" panose="02040503050406030204" pitchFamily="18" charset="0"/>
                <a:ea typeface="Cambria" panose="02040503050406030204" pitchFamily="18" charset="0"/>
                <a:cs typeface="Calibri" panose="020F0502020204030204" pitchFamily="34" charset="0"/>
              </a:rPr>
              <a:t>38 </a:t>
            </a:r>
            <a:r>
              <a:rPr lang="en-US" sz="3600" dirty="0">
                <a:latin typeface="Cambria" panose="02040503050406030204" pitchFamily="18" charset="0"/>
                <a:ea typeface="Cambria" panose="02040503050406030204" pitchFamily="18" charset="0"/>
                <a:cs typeface="Calibri" panose="020F0502020204030204" pitchFamily="34" charset="0"/>
              </a:rPr>
              <a:t>℃</a:t>
            </a:r>
            <a:endParaRPr kumimoji="0" lang="en-US" sz="3600" b="1" i="0" u="none" strike="noStrike" kern="1200" cap="none" spc="0" normalizeH="0" baseline="0" noProof="0" dirty="0">
              <a:ln>
                <a:noFill/>
              </a:ln>
              <a:solidFill>
                <a:srgbClr val="FCECD0">
                  <a:lumMod val="25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8" name="Freeform: Shape 37">
            <a:extLst>
              <a:ext uri="{FF2B5EF4-FFF2-40B4-BE49-F238E27FC236}">
                <a16:creationId xmlns:a16="http://schemas.microsoft.com/office/drawing/2014/main" id="{8416192D-C10E-47D3-B668-6F3FD6CA4EF1}"/>
              </a:ext>
            </a:extLst>
          </p:cNvPr>
          <p:cNvSpPr/>
          <p:nvPr/>
        </p:nvSpPr>
        <p:spPr>
          <a:xfrm>
            <a:off x="990600" y="6117217"/>
            <a:ext cx="11188700" cy="740784"/>
          </a:xfrm>
          <a:custGeom>
            <a:avLst/>
            <a:gdLst>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896600 w 11099800"/>
              <a:gd name="connsiteY6" fmla="*/ 4826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769600 w 11099800"/>
              <a:gd name="connsiteY6" fmla="*/ 495300 h 4203700"/>
              <a:gd name="connsiteX7" fmla="*/ 11099800 w 11099800"/>
              <a:gd name="connsiteY7" fmla="*/ 1244600 h 4203700"/>
              <a:gd name="connsiteX8" fmla="*/ 11099800 w 11099800"/>
              <a:gd name="connsiteY8" fmla="*/ 4203700 h 4203700"/>
              <a:gd name="connsiteX9" fmla="*/ 0 w 11099800"/>
              <a:gd name="connsiteY9" fmla="*/ 4178300 h 4203700"/>
              <a:gd name="connsiteX0" fmla="*/ 0 w 11099800"/>
              <a:gd name="connsiteY0" fmla="*/ 4178300 h 4203700"/>
              <a:gd name="connsiteX1" fmla="*/ 508000 w 11099800"/>
              <a:gd name="connsiteY1" fmla="*/ 2082800 h 4203700"/>
              <a:gd name="connsiteX2" fmla="*/ 1333500 w 11099800"/>
              <a:gd name="connsiteY2" fmla="*/ 723900 h 4203700"/>
              <a:gd name="connsiteX3" fmla="*/ 3098800 w 11099800"/>
              <a:gd name="connsiteY3" fmla="*/ 165100 h 4203700"/>
              <a:gd name="connsiteX4" fmla="*/ 5943600 w 11099800"/>
              <a:gd name="connsiteY4" fmla="*/ 0 h 4203700"/>
              <a:gd name="connsiteX5" fmla="*/ 9855200 w 11099800"/>
              <a:gd name="connsiteY5" fmla="*/ 25400 h 4203700"/>
              <a:gd name="connsiteX6" fmla="*/ 10617200 w 11099800"/>
              <a:gd name="connsiteY6" fmla="*/ 571500 h 4203700"/>
              <a:gd name="connsiteX7" fmla="*/ 11099800 w 11099800"/>
              <a:gd name="connsiteY7" fmla="*/ 1244600 h 4203700"/>
              <a:gd name="connsiteX8" fmla="*/ 11099800 w 11099800"/>
              <a:gd name="connsiteY8" fmla="*/ 4203700 h 4203700"/>
              <a:gd name="connsiteX9" fmla="*/ 0 w 11099800"/>
              <a:gd name="connsiteY9" fmla="*/ 41783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9800" h="4203700">
                <a:moveTo>
                  <a:pt x="0" y="4178300"/>
                </a:moveTo>
                <a:lnTo>
                  <a:pt x="508000" y="2082800"/>
                </a:lnTo>
                <a:lnTo>
                  <a:pt x="1333500" y="723900"/>
                </a:lnTo>
                <a:lnTo>
                  <a:pt x="3098800" y="165100"/>
                </a:lnTo>
                <a:lnTo>
                  <a:pt x="5943600" y="0"/>
                </a:lnTo>
                <a:lnTo>
                  <a:pt x="9855200" y="25400"/>
                </a:lnTo>
                <a:lnTo>
                  <a:pt x="10617200" y="571500"/>
                </a:lnTo>
                <a:lnTo>
                  <a:pt x="11099800" y="1244600"/>
                </a:lnTo>
                <a:lnTo>
                  <a:pt x="11099800" y="4203700"/>
                </a:lnTo>
                <a:lnTo>
                  <a:pt x="0" y="4178300"/>
                </a:lnTo>
                <a:close/>
              </a:path>
            </a:pathLst>
          </a:custGeom>
          <a:gradFill flip="none" rotWithShape="1">
            <a:gsLst>
              <a:gs pos="0">
                <a:schemeClr val="bg2">
                  <a:lumMod val="50000"/>
                </a:schemeClr>
              </a:gs>
              <a:gs pos="100000">
                <a:schemeClr val="bg2">
                  <a:lumMod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5" name="Rectangle 54"/>
          <p:cNvSpPr/>
          <p:nvPr/>
        </p:nvSpPr>
        <p:spPr>
          <a:xfrm>
            <a:off x="2219145" y="6290359"/>
            <a:ext cx="7678834" cy="583682"/>
          </a:xfrm>
          <a:prstGeom prst="rect">
            <a:avLst/>
          </a:prstGeom>
          <a:solidFill>
            <a:srgbClr val="D48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                   B                   C                   </a:t>
            </a:r>
          </a:p>
        </p:txBody>
      </p:sp>
    </p:spTree>
    <p:extLst>
      <p:ext uri="{BB962C8B-B14F-4D97-AF65-F5344CB8AC3E}">
        <p14:creationId xmlns:p14="http://schemas.microsoft.com/office/powerpoint/2010/main" val="229191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750"/>
                            </p:stCondLst>
                            <p:childTnLst>
                              <p:par>
                                <p:cTn id="25" presetID="10" presetClass="exit" presetSubtype="0" fill="hold" nodeType="afterEffect">
                                  <p:stCondLst>
                                    <p:cond delay="0"/>
                                  </p:stCondLst>
                                  <p:childTnLst>
                                    <p:animEffect transition="out" filter="fade">
                                      <p:cBhvr>
                                        <p:cTn id="26" dur="250"/>
                                        <p:tgtEl>
                                          <p:spTgt spid="16"/>
                                        </p:tgtEl>
                                      </p:cBhvr>
                                    </p:animEffect>
                                    <p:set>
                                      <p:cBhvr>
                                        <p:cTn id="27" dur="1" fill="hold">
                                          <p:stCondLst>
                                            <p:cond delay="24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childTnLst>
                          </p:cTn>
                        </p:par>
                        <p:par>
                          <p:cTn id="31" fill="hold">
                            <p:stCondLst>
                              <p:cond delay="4000"/>
                            </p:stCondLst>
                            <p:childTnLst>
                              <p:par>
                                <p:cTn id="32" presetID="63" presetClass="path" presetSubtype="0" accel="50000" decel="50000" fill="hold" nodeType="afterEffect">
                                  <p:stCondLst>
                                    <p:cond delay="0"/>
                                  </p:stCondLst>
                                  <p:childTnLst>
                                    <p:animMotion origin="layout" path="M -3.125E-6 -4.81481E-6 L 0.57839 0.33056 " pathEditMode="relative" rAng="0" ptsTypes="AA">
                                      <p:cBhvr>
                                        <p:cTn id="33" dur="3000" fill="hold"/>
                                        <p:tgtEl>
                                          <p:spTgt spid="5"/>
                                        </p:tgtEl>
                                        <p:attrNameLst>
                                          <p:attrName>ppt_x</p:attrName>
                                          <p:attrName>ppt_y</p:attrName>
                                        </p:attrNameLst>
                                      </p:cBhvr>
                                      <p:rCtr x="28919" y="16528"/>
                                    </p:animMotion>
                                  </p:childTnLst>
                                </p:cTn>
                              </p:par>
                            </p:childTnLst>
                          </p:cTn>
                        </p:par>
                        <p:par>
                          <p:cTn id="34" fill="hold">
                            <p:stCondLst>
                              <p:cond delay="7000"/>
                            </p:stCondLst>
                            <p:childTnLst>
                              <p:par>
                                <p:cTn id="35" presetID="10" presetClass="exit" presetSubtype="0" fill="hold" nodeType="afterEffect">
                                  <p:stCondLst>
                                    <p:cond delay="0"/>
                                  </p:stCondLst>
                                  <p:childTnLst>
                                    <p:animEffect transition="out" filter="fade">
                                      <p:cBhvr>
                                        <p:cTn id="36" dur="250"/>
                                        <p:tgtEl>
                                          <p:spTgt spid="5"/>
                                        </p:tgtEl>
                                      </p:cBhvr>
                                    </p:animEffect>
                                    <p:set>
                                      <p:cBhvr>
                                        <p:cTn id="37"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2"/>
                                        </p:tgtEl>
                                        <p:attrNameLst>
                                          <p:attrName>r</p:attrName>
                                        </p:attrNameLst>
                                      </p:cBhvr>
                                    </p:animRot>
                                    <p:animRot by="-240000">
                                      <p:cBhvr>
                                        <p:cTn id="43" dur="200" fill="hold">
                                          <p:stCondLst>
                                            <p:cond delay="200"/>
                                          </p:stCondLst>
                                        </p:cTn>
                                        <p:tgtEl>
                                          <p:spTgt spid="22"/>
                                        </p:tgtEl>
                                        <p:attrNameLst>
                                          <p:attrName>r</p:attrName>
                                        </p:attrNameLst>
                                      </p:cBhvr>
                                    </p:animRot>
                                    <p:animRot by="240000">
                                      <p:cBhvr>
                                        <p:cTn id="44" dur="200" fill="hold">
                                          <p:stCondLst>
                                            <p:cond delay="400"/>
                                          </p:stCondLst>
                                        </p:cTn>
                                        <p:tgtEl>
                                          <p:spTgt spid="22"/>
                                        </p:tgtEl>
                                        <p:attrNameLst>
                                          <p:attrName>r</p:attrName>
                                        </p:attrNameLst>
                                      </p:cBhvr>
                                    </p:animRot>
                                    <p:animRot by="-240000">
                                      <p:cBhvr>
                                        <p:cTn id="45" dur="200" fill="hold">
                                          <p:stCondLst>
                                            <p:cond delay="600"/>
                                          </p:stCondLst>
                                        </p:cTn>
                                        <p:tgtEl>
                                          <p:spTgt spid="22"/>
                                        </p:tgtEl>
                                        <p:attrNameLst>
                                          <p:attrName>r</p:attrName>
                                        </p:attrNameLst>
                                      </p:cBhvr>
                                    </p:animRot>
                                    <p:animRot by="120000">
                                      <p:cBhvr>
                                        <p:cTn id="46" dur="200" fill="hold">
                                          <p:stCondLst>
                                            <p:cond delay="800"/>
                                          </p:stCondLst>
                                        </p:cTn>
                                        <p:tgtEl>
                                          <p:spTgt spid="22"/>
                                        </p:tgtEl>
                                        <p:attrNameLst>
                                          <p:attrName>r</p:attrName>
                                        </p:attrNameLst>
                                      </p:cBhvr>
                                    </p:animRot>
                                  </p:childTnLst>
                                </p:cTn>
                              </p:par>
                            </p:childTnLst>
                          </p:cTn>
                        </p:par>
                        <p:par>
                          <p:cTn id="47" fill="hold">
                            <p:stCondLst>
                              <p:cond delay="1000"/>
                            </p:stCondLst>
                            <p:childTnLst>
                              <p:par>
                                <p:cTn id="48" presetID="10" presetClass="exit" presetSubtype="0" fill="hold" nodeType="afterEffect">
                                  <p:stCondLst>
                                    <p:cond delay="0"/>
                                  </p:stCondLst>
                                  <p:childTnLst>
                                    <p:animEffect transition="out" filter="fade">
                                      <p:cBhvr>
                                        <p:cTn id="49" dur="250"/>
                                        <p:tgtEl>
                                          <p:spTgt spid="16"/>
                                        </p:tgtEl>
                                      </p:cBhvr>
                                    </p:animEffect>
                                    <p:set>
                                      <p:cBhvr>
                                        <p:cTn id="50" dur="1" fill="hold">
                                          <p:stCondLst>
                                            <p:cond delay="24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1250"/>
                            </p:stCondLst>
                            <p:childTnLst>
                              <p:par>
                                <p:cTn id="55" presetID="63" presetClass="path" presetSubtype="0" accel="50000" decel="50000" fill="hold" nodeType="afterEffect">
                                  <p:stCondLst>
                                    <p:cond delay="0"/>
                                  </p:stCondLst>
                                  <p:childTnLst>
                                    <p:animMotion origin="layout" path="M -3.125E-6 -4.81481E-6 L 0.40091 0.31968 " pathEditMode="relative" rAng="0" ptsTypes="AA">
                                      <p:cBhvr>
                                        <p:cTn id="56" dur="2000" fill="hold"/>
                                        <p:tgtEl>
                                          <p:spTgt spid="5"/>
                                        </p:tgtEl>
                                        <p:attrNameLst>
                                          <p:attrName>ppt_x</p:attrName>
                                          <p:attrName>ppt_y</p:attrName>
                                        </p:attrNameLst>
                                      </p:cBhvr>
                                      <p:rCtr x="20039" y="15972"/>
                                    </p:animMotion>
                                  </p:childTnLst>
                                </p:cTn>
                              </p:par>
                            </p:childTnLst>
                          </p:cTn>
                        </p:par>
                        <p:par>
                          <p:cTn id="57" fill="hold">
                            <p:stCondLst>
                              <p:cond delay="3250"/>
                            </p:stCondLst>
                            <p:childTnLst>
                              <p:par>
                                <p:cTn id="58" presetID="10" presetClass="exit" presetSubtype="0" fill="hold" nodeType="afterEffect">
                                  <p:stCondLst>
                                    <p:cond delay="0"/>
                                  </p:stCondLst>
                                  <p:childTnLst>
                                    <p:animEffect transition="out" filter="fade">
                                      <p:cBhvr>
                                        <p:cTn id="59" dur="250"/>
                                        <p:tgtEl>
                                          <p:spTgt spid="5"/>
                                        </p:tgtEl>
                                      </p:cBhvr>
                                    </p:animEffect>
                                    <p:set>
                                      <p:cBhvr>
                                        <p:cTn id="60" dur="1" fill="hold">
                                          <p:stCondLst>
                                            <p:cond delay="249"/>
                                          </p:stCondLst>
                                        </p:cTn>
                                        <p:tgtEl>
                                          <p:spTgt spid="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50"/>
                                        <p:tgtEl>
                                          <p:spTgt spid="19"/>
                                        </p:tgtEl>
                                      </p:cBhvr>
                                    </p:animEffect>
                                  </p:childTnLst>
                                </p:cTn>
                              </p:par>
                            </p:childTnLst>
                          </p:cTn>
                        </p:par>
                        <p:par>
                          <p:cTn id="64" fill="hold">
                            <p:stCondLst>
                              <p:cond delay="3500"/>
                            </p:stCondLst>
                            <p:childTnLst>
                              <p:par>
                                <p:cTn id="65" presetID="32" presetClass="emph" presetSubtype="0" fill="hold" nodeType="afterEffect">
                                  <p:stCondLst>
                                    <p:cond delay="0"/>
                                  </p:stCondLst>
                                  <p:childTnLst>
                                    <p:animRot by="120000">
                                      <p:cBhvr>
                                        <p:cTn id="66" dur="200" fill="hold">
                                          <p:stCondLst>
                                            <p:cond delay="0"/>
                                          </p:stCondLst>
                                        </p:cTn>
                                        <p:tgtEl>
                                          <p:spTgt spid="19"/>
                                        </p:tgtEl>
                                        <p:attrNameLst>
                                          <p:attrName>r</p:attrName>
                                        </p:attrNameLst>
                                      </p:cBhvr>
                                    </p:animRot>
                                    <p:animRot by="-240000">
                                      <p:cBhvr>
                                        <p:cTn id="67" dur="400" fill="hold">
                                          <p:stCondLst>
                                            <p:cond delay="400"/>
                                          </p:stCondLst>
                                        </p:cTn>
                                        <p:tgtEl>
                                          <p:spTgt spid="19"/>
                                        </p:tgtEl>
                                        <p:attrNameLst>
                                          <p:attrName>r</p:attrName>
                                        </p:attrNameLst>
                                      </p:cBhvr>
                                    </p:animRot>
                                    <p:animRot by="240000">
                                      <p:cBhvr>
                                        <p:cTn id="68" dur="400" fill="hold">
                                          <p:stCondLst>
                                            <p:cond delay="800"/>
                                          </p:stCondLst>
                                        </p:cTn>
                                        <p:tgtEl>
                                          <p:spTgt spid="19"/>
                                        </p:tgtEl>
                                        <p:attrNameLst>
                                          <p:attrName>r</p:attrName>
                                        </p:attrNameLst>
                                      </p:cBhvr>
                                    </p:animRot>
                                    <p:animRot by="-240000">
                                      <p:cBhvr>
                                        <p:cTn id="69" dur="400" fill="hold">
                                          <p:stCondLst>
                                            <p:cond delay="1200"/>
                                          </p:stCondLst>
                                        </p:cTn>
                                        <p:tgtEl>
                                          <p:spTgt spid="19"/>
                                        </p:tgtEl>
                                        <p:attrNameLst>
                                          <p:attrName>r</p:attrName>
                                        </p:attrNameLst>
                                      </p:cBhvr>
                                    </p:animRot>
                                    <p:animRot by="120000">
                                      <p:cBhvr>
                                        <p:cTn id="70" dur="400" fill="hold">
                                          <p:stCondLst>
                                            <p:cond delay="1600"/>
                                          </p:stCondLst>
                                        </p:cTn>
                                        <p:tgtEl>
                                          <p:spTgt spid="19"/>
                                        </p:tgtEl>
                                        <p:attrNameLst>
                                          <p:attrName>r</p:attrName>
                                        </p:attrNameLst>
                                      </p:cBhvr>
                                    </p:animRot>
                                  </p:childTnLst>
                                </p:cTn>
                              </p:par>
                              <p:par>
                                <p:cTn id="71" presetID="32" presetClass="emph" presetSubtype="0" fill="hold" nodeType="withEffect">
                                  <p:stCondLst>
                                    <p:cond delay="0"/>
                                  </p:stCondLst>
                                  <p:childTnLst>
                                    <p:animRot by="120000">
                                      <p:cBhvr>
                                        <p:cTn id="72" dur="200" fill="hold">
                                          <p:stCondLst>
                                            <p:cond delay="0"/>
                                          </p:stCondLst>
                                        </p:cTn>
                                        <p:tgtEl>
                                          <p:spTgt spid="22"/>
                                        </p:tgtEl>
                                        <p:attrNameLst>
                                          <p:attrName>r</p:attrName>
                                        </p:attrNameLst>
                                      </p:cBhvr>
                                    </p:animRot>
                                    <p:animRot by="-240000">
                                      <p:cBhvr>
                                        <p:cTn id="73" dur="400" fill="hold">
                                          <p:stCondLst>
                                            <p:cond delay="400"/>
                                          </p:stCondLst>
                                        </p:cTn>
                                        <p:tgtEl>
                                          <p:spTgt spid="22"/>
                                        </p:tgtEl>
                                        <p:attrNameLst>
                                          <p:attrName>r</p:attrName>
                                        </p:attrNameLst>
                                      </p:cBhvr>
                                    </p:animRot>
                                    <p:animRot by="240000">
                                      <p:cBhvr>
                                        <p:cTn id="74" dur="400" fill="hold">
                                          <p:stCondLst>
                                            <p:cond delay="800"/>
                                          </p:stCondLst>
                                        </p:cTn>
                                        <p:tgtEl>
                                          <p:spTgt spid="22"/>
                                        </p:tgtEl>
                                        <p:attrNameLst>
                                          <p:attrName>r</p:attrName>
                                        </p:attrNameLst>
                                      </p:cBhvr>
                                    </p:animRot>
                                    <p:animRot by="-240000">
                                      <p:cBhvr>
                                        <p:cTn id="75" dur="400" fill="hold">
                                          <p:stCondLst>
                                            <p:cond delay="1200"/>
                                          </p:stCondLst>
                                        </p:cTn>
                                        <p:tgtEl>
                                          <p:spTgt spid="22"/>
                                        </p:tgtEl>
                                        <p:attrNameLst>
                                          <p:attrName>r</p:attrName>
                                        </p:attrNameLst>
                                      </p:cBhvr>
                                    </p:animRot>
                                    <p:animRot by="120000">
                                      <p:cBhvr>
                                        <p:cTn id="76" dur="400" fill="hold">
                                          <p:stCondLst>
                                            <p:cond delay="1600"/>
                                          </p:stCondLst>
                                        </p:cTn>
                                        <p:tgtEl>
                                          <p:spTgt spid="22"/>
                                        </p:tgtEl>
                                        <p:attrNameLst>
                                          <p:attrName>r</p:attrName>
                                        </p:attrNameLst>
                                      </p:cBhvr>
                                    </p:animRot>
                                  </p:childTnLst>
                                </p:cTn>
                              </p:par>
                            </p:childTnLst>
                          </p:cTn>
                        </p:par>
                        <p:par>
                          <p:cTn id="77" fill="hold">
                            <p:stCondLst>
                              <p:cond delay="5500"/>
                            </p:stCondLst>
                            <p:childTnLst>
                              <p:par>
                                <p:cTn id="78" presetID="10" presetClass="exit" presetSubtype="0" fill="hold" nodeType="after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250"/>
                                        <p:tgtEl>
                                          <p:spTgt spid="17"/>
                                        </p:tgtEl>
                                      </p:cBhvr>
                                    </p:animEffect>
                                  </p:childTnLst>
                                  <p:subTnLst>
                                    <p:audio>
                                      <p:cMediaNode>
                                        <p:cTn display="0" masterRel="sameClick">
                                          <p:stCondLst>
                                            <p:cond evt="begin" delay="0">
                                              <p:tn val="81"/>
                                            </p:cond>
                                          </p:stCondLst>
                                          <p:endCondLst>
                                            <p:cond evt="onStopAudio" delay="0">
                                              <p:tgtEl>
                                                <p:sldTgt/>
                                              </p:tgtEl>
                                            </p:cond>
                                          </p:endCondLst>
                                        </p:cTn>
                                        <p:tgtEl>
                                          <p:sndTgt r:embed="rId3" name="oisairoi.wav"/>
                                        </p:tgtEl>
                                      </p:cMediaNode>
                                    </p:audio>
                                  </p:subTnLst>
                                </p:cTn>
                              </p:par>
                              <p:par>
                                <p:cTn id="84" presetID="10"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50"/>
                                        <p:tgtEl>
                                          <p:spTgt spid="21"/>
                                        </p:tgtEl>
                                      </p:cBhvr>
                                    </p:animEffect>
                                  </p:childTnLst>
                                </p:cTn>
                              </p:par>
                              <p:par>
                                <p:cTn id="87" presetID="10" presetClass="exit" presetSubtype="0" fill="hold" nodeType="withEffect">
                                  <p:stCondLst>
                                    <p:cond delay="0"/>
                                  </p:stCondLst>
                                  <p:childTnLst>
                                    <p:animEffect transition="out" filter="fade">
                                      <p:cBhvr>
                                        <p:cTn id="88" dur="250"/>
                                        <p:tgtEl>
                                          <p:spTgt spid="22"/>
                                        </p:tgtEl>
                                      </p:cBhvr>
                                    </p:animEffect>
                                    <p:set>
                                      <p:cBhvr>
                                        <p:cTn id="89"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0" restart="whenNotActive" fill="hold" evtFilter="cancelBubble" nodeType="interactiveSeq">
                <p:stCondLst>
                  <p:cond evt="onClick" delay="0">
                    <p:tgtEl>
                      <p:spTgt spid="26"/>
                    </p:tgtEl>
                  </p:cond>
                </p:stCondLst>
                <p:endSync evt="end" delay="0">
                  <p:rtn val="all"/>
                </p:endSync>
                <p:childTnLst>
                  <p:par>
                    <p:cTn id="91" fill="hold">
                      <p:stCondLst>
                        <p:cond delay="0"/>
                      </p:stCondLst>
                      <p:childTnLst>
                        <p:par>
                          <p:cTn id="92" fill="hold">
                            <p:stCondLst>
                              <p:cond delay="0"/>
                            </p:stCondLst>
                            <p:childTnLst>
                              <p:par>
                                <p:cTn id="93" presetID="32" presetClass="emph" presetSubtype="0" fill="hold" nodeType="clickEffect">
                                  <p:stCondLst>
                                    <p:cond delay="0"/>
                                  </p:stCondLst>
                                  <p:childTnLs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250"/>
                                        <p:tgtEl>
                                          <p:spTgt spid="16"/>
                                        </p:tgtEl>
                                      </p:cBhvr>
                                    </p:animEffect>
                                    <p:set>
                                      <p:cBhvr>
                                        <p:cTn id="102" dur="1" fill="hold">
                                          <p:stCondLst>
                                            <p:cond delay="249"/>
                                          </p:stCondLst>
                                        </p:cTn>
                                        <p:tgtEl>
                                          <p:spTgt spid="1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50"/>
                                        <p:tgtEl>
                                          <p:spTgt spid="5"/>
                                        </p:tgtEl>
                                      </p:cBhvr>
                                    </p:animEffect>
                                  </p:childTnLst>
                                </p:cTn>
                              </p:par>
                            </p:childTnLst>
                          </p:cTn>
                        </p:par>
                        <p:par>
                          <p:cTn id="106" fill="hold">
                            <p:stCondLst>
                              <p:cond delay="1250"/>
                            </p:stCondLst>
                            <p:childTnLst>
                              <p:par>
                                <p:cTn id="107" presetID="63" presetClass="path" presetSubtype="0" accel="50000" decel="50000" fill="hold" nodeType="afterEffect">
                                  <p:stCondLst>
                                    <p:cond delay="0"/>
                                  </p:stCondLst>
                                  <p:childTnLst>
                                    <p:animMotion origin="layout" path="M -3.125E-6 -4.81481E-6 L 0.23711 0.32362 " pathEditMode="relative" rAng="0" ptsTypes="AA">
                                      <p:cBhvr>
                                        <p:cTn id="108" dur="2000" fill="hold"/>
                                        <p:tgtEl>
                                          <p:spTgt spid="5"/>
                                        </p:tgtEl>
                                        <p:attrNameLst>
                                          <p:attrName>ppt_x</p:attrName>
                                          <p:attrName>ppt_y</p:attrName>
                                        </p:attrNameLst>
                                      </p:cBhvr>
                                      <p:rCtr x="11849" y="16181"/>
                                    </p:animMotion>
                                  </p:childTnLst>
                                </p:cTn>
                              </p:par>
                            </p:childTnLst>
                          </p:cTn>
                        </p:par>
                        <p:par>
                          <p:cTn id="109" fill="hold">
                            <p:stCondLst>
                              <p:cond delay="3250"/>
                            </p:stCondLst>
                            <p:childTnLst>
                              <p:par>
                                <p:cTn id="110" presetID="10" presetClass="exit" presetSubtype="0" fill="hold" nodeType="afterEffect">
                                  <p:stCondLst>
                                    <p:cond delay="0"/>
                                  </p:stCondLst>
                                  <p:childTnLst>
                                    <p:animEffect transition="out" filter="fade">
                                      <p:cBhvr>
                                        <p:cTn id="111" dur="250"/>
                                        <p:tgtEl>
                                          <p:spTgt spid="5"/>
                                        </p:tgtEl>
                                      </p:cBhvr>
                                    </p:animEffect>
                                    <p:set>
                                      <p:cBhvr>
                                        <p:cTn id="112" dur="1" fill="hold">
                                          <p:stCondLst>
                                            <p:cond delay="249"/>
                                          </p:stCondLst>
                                        </p:cTn>
                                        <p:tgtEl>
                                          <p:spTgt spid="5"/>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50"/>
                                        <p:tgtEl>
                                          <p:spTgt spid="24"/>
                                        </p:tgtEl>
                                      </p:cBhvr>
                                    </p:animEffect>
                                  </p:childTnLst>
                                </p:cTn>
                              </p:par>
                            </p:childTnLst>
                          </p:cTn>
                        </p:par>
                        <p:par>
                          <p:cTn id="116" fill="hold">
                            <p:stCondLst>
                              <p:cond delay="3500"/>
                            </p:stCondLst>
                            <p:childTnLst>
                              <p:par>
                                <p:cTn id="117" presetID="32" presetClass="emph" presetSubtype="0" fill="hold" nodeType="afterEffect">
                                  <p:stCondLst>
                                    <p:cond delay="0"/>
                                  </p:stCondLst>
                                  <p:childTnLst>
                                    <p:animRot by="120000">
                                      <p:cBhvr>
                                        <p:cTn id="118" dur="200" fill="hold">
                                          <p:stCondLst>
                                            <p:cond delay="0"/>
                                          </p:stCondLst>
                                        </p:cTn>
                                        <p:tgtEl>
                                          <p:spTgt spid="24"/>
                                        </p:tgtEl>
                                        <p:attrNameLst>
                                          <p:attrName>r</p:attrName>
                                        </p:attrNameLst>
                                      </p:cBhvr>
                                    </p:animRot>
                                    <p:animRot by="-240000">
                                      <p:cBhvr>
                                        <p:cTn id="119" dur="400" fill="hold">
                                          <p:stCondLst>
                                            <p:cond delay="400"/>
                                          </p:stCondLst>
                                        </p:cTn>
                                        <p:tgtEl>
                                          <p:spTgt spid="24"/>
                                        </p:tgtEl>
                                        <p:attrNameLst>
                                          <p:attrName>r</p:attrName>
                                        </p:attrNameLst>
                                      </p:cBhvr>
                                    </p:animRot>
                                    <p:animRot by="240000">
                                      <p:cBhvr>
                                        <p:cTn id="120" dur="400" fill="hold">
                                          <p:stCondLst>
                                            <p:cond delay="800"/>
                                          </p:stCondLst>
                                        </p:cTn>
                                        <p:tgtEl>
                                          <p:spTgt spid="24"/>
                                        </p:tgtEl>
                                        <p:attrNameLst>
                                          <p:attrName>r</p:attrName>
                                        </p:attrNameLst>
                                      </p:cBhvr>
                                    </p:animRot>
                                    <p:animRot by="-240000">
                                      <p:cBhvr>
                                        <p:cTn id="121" dur="400" fill="hold">
                                          <p:stCondLst>
                                            <p:cond delay="1200"/>
                                          </p:stCondLst>
                                        </p:cTn>
                                        <p:tgtEl>
                                          <p:spTgt spid="24"/>
                                        </p:tgtEl>
                                        <p:attrNameLst>
                                          <p:attrName>r</p:attrName>
                                        </p:attrNameLst>
                                      </p:cBhvr>
                                    </p:animRot>
                                    <p:animRot by="120000">
                                      <p:cBhvr>
                                        <p:cTn id="122" dur="400" fill="hold">
                                          <p:stCondLst>
                                            <p:cond delay="1600"/>
                                          </p:stCondLst>
                                        </p:cTn>
                                        <p:tgtEl>
                                          <p:spTgt spid="24"/>
                                        </p:tgtEl>
                                        <p:attrNameLst>
                                          <p:attrName>r</p:attrName>
                                        </p:attrNameLst>
                                      </p:cBhvr>
                                    </p:animRot>
                                  </p:childTnLst>
                                </p:cTn>
                              </p:par>
                              <p:par>
                                <p:cTn id="123" presetID="32" presetClass="emph" presetSubtype="0" fill="hold" nodeType="withEffect">
                                  <p:stCondLst>
                                    <p:cond delay="0"/>
                                  </p:stCondLst>
                                  <p:childTnLst>
                                    <p:animRot by="120000">
                                      <p:cBhvr>
                                        <p:cTn id="124" dur="200" fill="hold">
                                          <p:stCondLst>
                                            <p:cond delay="0"/>
                                          </p:stCondLst>
                                        </p:cTn>
                                        <p:tgtEl>
                                          <p:spTgt spid="26"/>
                                        </p:tgtEl>
                                        <p:attrNameLst>
                                          <p:attrName>r</p:attrName>
                                        </p:attrNameLst>
                                      </p:cBhvr>
                                    </p:animRot>
                                    <p:animRot by="-240000">
                                      <p:cBhvr>
                                        <p:cTn id="125" dur="400" fill="hold">
                                          <p:stCondLst>
                                            <p:cond delay="400"/>
                                          </p:stCondLst>
                                        </p:cTn>
                                        <p:tgtEl>
                                          <p:spTgt spid="26"/>
                                        </p:tgtEl>
                                        <p:attrNameLst>
                                          <p:attrName>r</p:attrName>
                                        </p:attrNameLst>
                                      </p:cBhvr>
                                    </p:animRot>
                                    <p:animRot by="240000">
                                      <p:cBhvr>
                                        <p:cTn id="126" dur="400" fill="hold">
                                          <p:stCondLst>
                                            <p:cond delay="800"/>
                                          </p:stCondLst>
                                        </p:cTn>
                                        <p:tgtEl>
                                          <p:spTgt spid="26"/>
                                        </p:tgtEl>
                                        <p:attrNameLst>
                                          <p:attrName>r</p:attrName>
                                        </p:attrNameLst>
                                      </p:cBhvr>
                                    </p:animRot>
                                    <p:animRot by="-240000">
                                      <p:cBhvr>
                                        <p:cTn id="127" dur="400" fill="hold">
                                          <p:stCondLst>
                                            <p:cond delay="1200"/>
                                          </p:stCondLst>
                                        </p:cTn>
                                        <p:tgtEl>
                                          <p:spTgt spid="26"/>
                                        </p:tgtEl>
                                        <p:attrNameLst>
                                          <p:attrName>r</p:attrName>
                                        </p:attrNameLst>
                                      </p:cBhvr>
                                    </p:animRot>
                                    <p:animRot by="120000">
                                      <p:cBhvr>
                                        <p:cTn id="128" dur="400" fill="hold">
                                          <p:stCondLst>
                                            <p:cond delay="1600"/>
                                          </p:stCondLst>
                                        </p:cTn>
                                        <p:tgtEl>
                                          <p:spTgt spid="26"/>
                                        </p:tgtEl>
                                        <p:attrNameLst>
                                          <p:attrName>r</p:attrName>
                                        </p:attrNameLst>
                                      </p:cBhvr>
                                    </p:animRot>
                                  </p:childTnLst>
                                </p:cTn>
                              </p:par>
                            </p:childTnLst>
                          </p:cTn>
                        </p:par>
                        <p:par>
                          <p:cTn id="129" fill="hold">
                            <p:stCondLst>
                              <p:cond delay="5500"/>
                            </p:stCondLst>
                            <p:childTnLst>
                              <p:par>
                                <p:cTn id="130" presetID="10" presetClass="exit" presetSubtype="0" fill="hold" nodeType="afterEffect">
                                  <p:stCondLst>
                                    <p:cond delay="0"/>
                                  </p:stCondLst>
                                  <p:childTnLst>
                                    <p:animEffect transition="out" filter="fade">
                                      <p:cBhvr>
                                        <p:cTn id="131" dur="250"/>
                                        <p:tgtEl>
                                          <p:spTgt spid="24"/>
                                        </p:tgtEl>
                                      </p:cBhvr>
                                    </p:animEffect>
                                    <p:set>
                                      <p:cBhvr>
                                        <p:cTn id="132" dur="1" fill="hold">
                                          <p:stCondLst>
                                            <p:cond delay="249"/>
                                          </p:stCondLst>
                                        </p:cTn>
                                        <p:tgtEl>
                                          <p:spTgt spid="24"/>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250"/>
                                        <p:tgtEl>
                                          <p:spTgt spid="23"/>
                                        </p:tgtEl>
                                      </p:cBhvr>
                                    </p:animEffect>
                                  </p:childTnLst>
                                  <p:subTnLst>
                                    <p:audio>
                                      <p:cMediaNode>
                                        <p:cTn display="0" masterRel="sameClick">
                                          <p:stCondLst>
                                            <p:cond evt="begin" delay="0">
                                              <p:tn val="133"/>
                                            </p:cond>
                                          </p:stCondLst>
                                          <p:endCondLst>
                                            <p:cond evt="onStopAudio" delay="0">
                                              <p:tgtEl>
                                                <p:sldTgt/>
                                              </p:tgtEl>
                                            </p:cond>
                                          </p:endCondLst>
                                        </p:cTn>
                                        <p:tgtEl>
                                          <p:sndTgt r:embed="rId4" name="congioilam.wav"/>
                                        </p:tgtEl>
                                      </p:cMediaNode>
                                    </p:audio>
                                  </p:subTnLst>
                                </p:cTn>
                              </p:par>
                              <p:par>
                                <p:cTn id="136" presetID="10" presetClass="exit" presetSubtype="0" fill="hold" nodeType="withEffect">
                                  <p:stCondLst>
                                    <p:cond delay="0"/>
                                  </p:stCondLst>
                                  <p:childTnLst>
                                    <p:animEffect transition="out" filter="fade">
                                      <p:cBhvr>
                                        <p:cTn id="137" dur="250"/>
                                        <p:tgtEl>
                                          <p:spTgt spid="26"/>
                                        </p:tgtEl>
                                      </p:cBhvr>
                                    </p:animEffect>
                                    <p:set>
                                      <p:cBhvr>
                                        <p:cTn id="138" dur="1" fill="hold">
                                          <p:stCondLst>
                                            <p:cond delay="249"/>
                                          </p:stCondLst>
                                        </p:cTn>
                                        <p:tgtEl>
                                          <p:spTgt spid="26"/>
                                        </p:tgtEl>
                                        <p:attrNameLst>
                                          <p:attrName>style.visibility</p:attrName>
                                        </p:attrNameLst>
                                      </p:cBhvr>
                                      <p:to>
                                        <p:strVal val="hidden"/>
                                      </p:to>
                                    </p:set>
                                  </p:childTnLst>
                                </p:cTn>
                              </p:par>
                              <p:par>
                                <p:cTn id="139" presetID="10"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par>
                                <p:cTn id="142" presetID="8" presetClass="emph" presetSubtype="0" repeatCount="indefinite" fill="hold" grpId="1" nodeType="withEffect">
                                  <p:stCondLst>
                                    <p:cond delay="0"/>
                                  </p:stCondLst>
                                  <p:childTnLst>
                                    <p:animRot by="21600000">
                                      <p:cBhvr>
                                        <p:cTn id="143"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44" restart="whenNotActive" fill="hold" evtFilter="cancelBubble" nodeType="interactiveSeq">
                <p:stCondLst>
                  <p:cond evt="onClick" delay="0">
                    <p:tgtEl>
                      <p:spTgt spid="30"/>
                    </p:tgtEl>
                  </p:cond>
                </p:stCondLst>
                <p:endSync evt="end" delay="0">
                  <p:rtn val="all"/>
                </p:endSync>
                <p:childTnLst>
                  <p:par>
                    <p:cTn id="145" fill="hold">
                      <p:stCondLst>
                        <p:cond delay="0"/>
                      </p:stCondLst>
                      <p:childTnLst>
                        <p:par>
                          <p:cTn id="146" fill="hold">
                            <p:stCondLst>
                              <p:cond delay="0"/>
                            </p:stCondLst>
                            <p:childTnLst>
                              <p:par>
                                <p:cTn id="147" presetID="32" presetClass="emph" presetSubtype="0" fill="hold" nodeType="clickEffect">
                                  <p:stCondLst>
                                    <p:cond delay="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1000"/>
                            </p:stCondLst>
                            <p:childTnLst>
                              <p:par>
                                <p:cTn id="154" presetID="10" presetClass="exit" presetSubtype="0" fill="hold" nodeType="afterEffect">
                                  <p:stCondLst>
                                    <p:cond delay="0"/>
                                  </p:stCondLst>
                                  <p:childTnLst>
                                    <p:animEffect transition="out" filter="fade">
                                      <p:cBhvr>
                                        <p:cTn id="155" dur="250"/>
                                        <p:tgtEl>
                                          <p:spTgt spid="16"/>
                                        </p:tgtEl>
                                      </p:cBhvr>
                                    </p:animEffect>
                                    <p:set>
                                      <p:cBhvr>
                                        <p:cTn id="156" dur="1" fill="hold">
                                          <p:stCondLst>
                                            <p:cond delay="249"/>
                                          </p:stCondLst>
                                        </p:cTn>
                                        <p:tgtEl>
                                          <p:spTgt spid="16"/>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250"/>
                                        <p:tgtEl>
                                          <p:spTgt spid="5"/>
                                        </p:tgtEl>
                                      </p:cBhvr>
                                    </p:animEffect>
                                  </p:childTnLst>
                                </p:cTn>
                              </p:par>
                            </p:childTnLst>
                          </p:cTn>
                        </p:par>
                        <p:par>
                          <p:cTn id="160" fill="hold">
                            <p:stCondLst>
                              <p:cond delay="1250"/>
                            </p:stCondLst>
                            <p:childTnLst>
                              <p:par>
                                <p:cTn id="161" presetID="49" presetClass="path" presetSubtype="0" accel="50000" decel="50000" fill="hold" nodeType="afterEffect">
                                  <p:stCondLst>
                                    <p:cond delay="0"/>
                                  </p:stCondLst>
                                  <p:childTnLst>
                                    <p:animMotion origin="layout" path="M -0.00573 0.02894 L 0.05065 0.34306 " pathEditMode="relative" rAng="0" ptsTypes="AA">
                                      <p:cBhvr>
                                        <p:cTn id="162" dur="2000" fill="hold"/>
                                        <p:tgtEl>
                                          <p:spTgt spid="5"/>
                                        </p:tgtEl>
                                        <p:attrNameLst>
                                          <p:attrName>ppt_x</p:attrName>
                                          <p:attrName>ppt_y</p:attrName>
                                        </p:attrNameLst>
                                      </p:cBhvr>
                                      <p:rCtr x="2812" y="15694"/>
                                    </p:animMotion>
                                  </p:childTnLst>
                                </p:cTn>
                              </p:par>
                            </p:childTnLst>
                          </p:cTn>
                        </p:par>
                        <p:par>
                          <p:cTn id="163" fill="hold">
                            <p:stCondLst>
                              <p:cond delay="3250"/>
                            </p:stCondLst>
                            <p:childTnLst>
                              <p:par>
                                <p:cTn id="164" presetID="10" presetClass="exit" presetSubtype="0" fill="hold" nodeType="afterEffect">
                                  <p:stCondLst>
                                    <p:cond delay="0"/>
                                  </p:stCondLst>
                                  <p:childTnLst>
                                    <p:animEffect transition="out" filter="fade">
                                      <p:cBhvr>
                                        <p:cTn id="165" dur="250"/>
                                        <p:tgtEl>
                                          <p:spTgt spid="5"/>
                                        </p:tgtEl>
                                      </p:cBhvr>
                                    </p:animEffect>
                                    <p:set>
                                      <p:cBhvr>
                                        <p:cTn id="166" dur="1" fill="hold">
                                          <p:stCondLst>
                                            <p:cond delay="249"/>
                                          </p:stCondLst>
                                        </p:cTn>
                                        <p:tgtEl>
                                          <p:spTgt spid="5"/>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fade">
                                      <p:cBhvr>
                                        <p:cTn id="169" dur="250"/>
                                        <p:tgtEl>
                                          <p:spTgt spid="28"/>
                                        </p:tgtEl>
                                      </p:cBhvr>
                                    </p:animEffect>
                                  </p:childTnLst>
                                </p:cTn>
                              </p:par>
                            </p:childTnLst>
                          </p:cTn>
                        </p:par>
                        <p:par>
                          <p:cTn id="170" fill="hold">
                            <p:stCondLst>
                              <p:cond delay="3500"/>
                            </p:stCondLst>
                            <p:childTnLst>
                              <p:par>
                                <p:cTn id="171" presetID="32" presetClass="emph" presetSubtype="0" fill="hold" nodeType="afterEffect">
                                  <p:stCondLst>
                                    <p:cond delay="0"/>
                                  </p:stCondLst>
                                  <p:childTnLst>
                                    <p:animRot by="120000">
                                      <p:cBhvr>
                                        <p:cTn id="172" dur="200" fill="hold">
                                          <p:stCondLst>
                                            <p:cond delay="0"/>
                                          </p:stCondLst>
                                        </p:cTn>
                                        <p:tgtEl>
                                          <p:spTgt spid="28"/>
                                        </p:tgtEl>
                                        <p:attrNameLst>
                                          <p:attrName>r</p:attrName>
                                        </p:attrNameLst>
                                      </p:cBhvr>
                                    </p:animRot>
                                    <p:animRot by="-240000">
                                      <p:cBhvr>
                                        <p:cTn id="173" dur="400" fill="hold">
                                          <p:stCondLst>
                                            <p:cond delay="400"/>
                                          </p:stCondLst>
                                        </p:cTn>
                                        <p:tgtEl>
                                          <p:spTgt spid="28"/>
                                        </p:tgtEl>
                                        <p:attrNameLst>
                                          <p:attrName>r</p:attrName>
                                        </p:attrNameLst>
                                      </p:cBhvr>
                                    </p:animRot>
                                    <p:animRot by="240000">
                                      <p:cBhvr>
                                        <p:cTn id="174" dur="400" fill="hold">
                                          <p:stCondLst>
                                            <p:cond delay="800"/>
                                          </p:stCondLst>
                                        </p:cTn>
                                        <p:tgtEl>
                                          <p:spTgt spid="28"/>
                                        </p:tgtEl>
                                        <p:attrNameLst>
                                          <p:attrName>r</p:attrName>
                                        </p:attrNameLst>
                                      </p:cBhvr>
                                    </p:animRot>
                                    <p:animRot by="-240000">
                                      <p:cBhvr>
                                        <p:cTn id="175" dur="400" fill="hold">
                                          <p:stCondLst>
                                            <p:cond delay="1200"/>
                                          </p:stCondLst>
                                        </p:cTn>
                                        <p:tgtEl>
                                          <p:spTgt spid="28"/>
                                        </p:tgtEl>
                                        <p:attrNameLst>
                                          <p:attrName>r</p:attrName>
                                        </p:attrNameLst>
                                      </p:cBhvr>
                                    </p:animRot>
                                    <p:animRot by="120000">
                                      <p:cBhvr>
                                        <p:cTn id="176" dur="400" fill="hold">
                                          <p:stCondLst>
                                            <p:cond delay="1600"/>
                                          </p:stCondLst>
                                        </p:cTn>
                                        <p:tgtEl>
                                          <p:spTgt spid="28"/>
                                        </p:tgtEl>
                                        <p:attrNameLst>
                                          <p:attrName>r</p:attrName>
                                        </p:attrNameLst>
                                      </p:cBhvr>
                                    </p:animRot>
                                  </p:childTnLst>
                                </p:cTn>
                              </p:par>
                              <p:par>
                                <p:cTn id="177" presetID="32" presetClass="emph" presetSubtype="0" fill="hold" nodeType="withEffect">
                                  <p:stCondLst>
                                    <p:cond delay="0"/>
                                  </p:stCondLst>
                                  <p:childTnLst>
                                    <p:animRot by="120000">
                                      <p:cBhvr>
                                        <p:cTn id="178" dur="200" fill="hold">
                                          <p:stCondLst>
                                            <p:cond delay="0"/>
                                          </p:stCondLst>
                                        </p:cTn>
                                        <p:tgtEl>
                                          <p:spTgt spid="30"/>
                                        </p:tgtEl>
                                        <p:attrNameLst>
                                          <p:attrName>r</p:attrName>
                                        </p:attrNameLst>
                                      </p:cBhvr>
                                    </p:animRot>
                                    <p:animRot by="-240000">
                                      <p:cBhvr>
                                        <p:cTn id="179" dur="400" fill="hold">
                                          <p:stCondLst>
                                            <p:cond delay="400"/>
                                          </p:stCondLst>
                                        </p:cTn>
                                        <p:tgtEl>
                                          <p:spTgt spid="30"/>
                                        </p:tgtEl>
                                        <p:attrNameLst>
                                          <p:attrName>r</p:attrName>
                                        </p:attrNameLst>
                                      </p:cBhvr>
                                    </p:animRot>
                                    <p:animRot by="240000">
                                      <p:cBhvr>
                                        <p:cTn id="180" dur="400" fill="hold">
                                          <p:stCondLst>
                                            <p:cond delay="800"/>
                                          </p:stCondLst>
                                        </p:cTn>
                                        <p:tgtEl>
                                          <p:spTgt spid="30"/>
                                        </p:tgtEl>
                                        <p:attrNameLst>
                                          <p:attrName>r</p:attrName>
                                        </p:attrNameLst>
                                      </p:cBhvr>
                                    </p:animRot>
                                    <p:animRot by="-240000">
                                      <p:cBhvr>
                                        <p:cTn id="181" dur="400" fill="hold">
                                          <p:stCondLst>
                                            <p:cond delay="1200"/>
                                          </p:stCondLst>
                                        </p:cTn>
                                        <p:tgtEl>
                                          <p:spTgt spid="30"/>
                                        </p:tgtEl>
                                        <p:attrNameLst>
                                          <p:attrName>r</p:attrName>
                                        </p:attrNameLst>
                                      </p:cBhvr>
                                    </p:animRot>
                                    <p:animRot by="120000">
                                      <p:cBhvr>
                                        <p:cTn id="182" dur="400" fill="hold">
                                          <p:stCondLst>
                                            <p:cond delay="1600"/>
                                          </p:stCondLst>
                                        </p:cTn>
                                        <p:tgtEl>
                                          <p:spTgt spid="30"/>
                                        </p:tgtEl>
                                        <p:attrNameLst>
                                          <p:attrName>r</p:attrName>
                                        </p:attrNameLst>
                                      </p:cBhvr>
                                    </p:animRot>
                                  </p:childTnLst>
                                </p:cTn>
                              </p:par>
                            </p:childTnLst>
                          </p:cTn>
                        </p:par>
                        <p:par>
                          <p:cTn id="183" fill="hold">
                            <p:stCondLst>
                              <p:cond delay="5500"/>
                            </p:stCondLst>
                            <p:childTnLst>
                              <p:par>
                                <p:cTn id="184" presetID="10" presetClass="exit" presetSubtype="0" fill="hold" nodeType="afterEffect">
                                  <p:stCondLst>
                                    <p:cond delay="0"/>
                                  </p:stCondLst>
                                  <p:childTnLst>
                                    <p:animEffect transition="out" filter="fade">
                                      <p:cBhvr>
                                        <p:cTn id="185" dur="250"/>
                                        <p:tgtEl>
                                          <p:spTgt spid="28"/>
                                        </p:tgtEl>
                                      </p:cBhvr>
                                    </p:animEffect>
                                    <p:set>
                                      <p:cBhvr>
                                        <p:cTn id="186" dur="1" fill="hold">
                                          <p:stCondLst>
                                            <p:cond delay="249"/>
                                          </p:stCondLst>
                                        </p:cTn>
                                        <p:tgtEl>
                                          <p:spTgt spid="28"/>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fade">
                                      <p:cBhvr>
                                        <p:cTn id="189" dur="250"/>
                                        <p:tgtEl>
                                          <p:spTgt spid="27"/>
                                        </p:tgtEl>
                                      </p:cBhvr>
                                    </p:animEffect>
                                  </p:childTnLst>
                                  <p:subTnLst>
                                    <p:audio>
                                      <p:cMediaNode>
                                        <p:cTn display="0" masterRel="sameClick">
                                          <p:stCondLst>
                                            <p:cond evt="begin" delay="0">
                                              <p:tn val="187"/>
                                            </p:cond>
                                          </p:stCondLst>
                                          <p:endCondLst>
                                            <p:cond evt="onStopAudio" delay="0">
                                              <p:tgtEl>
                                                <p:sldTgt/>
                                              </p:tgtEl>
                                            </p:cond>
                                          </p:endCondLst>
                                        </p:cTn>
                                        <p:tgtEl>
                                          <p:sndTgt r:embed="rId3" name="oisairoi.wav"/>
                                        </p:tgtEl>
                                      </p:cMediaNode>
                                    </p:audio>
                                  </p:subTnLst>
                                </p:cTn>
                              </p:par>
                              <p:par>
                                <p:cTn id="190" presetID="10" presetClass="entr" presetSubtype="0" fill="hold" nodeType="with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fade">
                                      <p:cBhvr>
                                        <p:cTn id="192" dur="250"/>
                                        <p:tgtEl>
                                          <p:spTgt spid="25"/>
                                        </p:tgtEl>
                                      </p:cBhvr>
                                    </p:animEffect>
                                  </p:childTnLst>
                                </p:cTn>
                              </p:par>
                              <p:par>
                                <p:cTn id="193" presetID="10" presetClass="exit" presetSubtype="0" fill="hold" nodeType="withEffect">
                                  <p:stCondLst>
                                    <p:cond delay="0"/>
                                  </p:stCondLst>
                                  <p:childTnLst>
                                    <p:animEffect transition="out" filter="fade">
                                      <p:cBhvr>
                                        <p:cTn id="194" dur="250"/>
                                        <p:tgtEl>
                                          <p:spTgt spid="30"/>
                                        </p:tgtEl>
                                      </p:cBhvr>
                                    </p:animEffect>
                                    <p:set>
                                      <p:cBhvr>
                                        <p:cTn id="19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6" restart="whenNotActive" fill="hold" evtFilter="cancelBubble" nodeType="interactiveSeq">
                <p:stCondLst>
                  <p:cond evt="onClick" delay="0">
                    <p:tgtEl>
                      <p:spTgt spid="33"/>
                    </p:tgtEl>
                  </p:cond>
                </p:stCondLst>
                <p:endSync evt="end" delay="0">
                  <p:rtn val="all"/>
                </p:endSync>
                <p:childTnLst>
                  <p:par>
                    <p:cTn id="197" fill="hold">
                      <p:stCondLst>
                        <p:cond delay="0"/>
                      </p:stCondLst>
                      <p:childTnLst>
                        <p:par>
                          <p:cTn id="198" fill="hold">
                            <p:stCondLst>
                              <p:cond delay="0"/>
                            </p:stCondLst>
                            <p:childTnLst>
                              <p:par>
                                <p:cTn id="199" presetID="32" presetClass="emph" presetSubtype="0" fill="hold" nodeType="clickEffect">
                                  <p:stCondLst>
                                    <p:cond delay="0"/>
                                  </p:stCondLst>
                                  <p:childTnLst>
                                    <p:animRot by="120000">
                                      <p:cBhvr>
                                        <p:cTn id="200" dur="100" fill="hold">
                                          <p:stCondLst>
                                            <p:cond delay="0"/>
                                          </p:stCondLst>
                                        </p:cTn>
                                        <p:tgtEl>
                                          <p:spTgt spid="33"/>
                                        </p:tgtEl>
                                        <p:attrNameLst>
                                          <p:attrName>r</p:attrName>
                                        </p:attrNameLst>
                                      </p:cBhvr>
                                    </p:animRot>
                                    <p:animRot by="-240000">
                                      <p:cBhvr>
                                        <p:cTn id="201" dur="200" fill="hold">
                                          <p:stCondLst>
                                            <p:cond delay="200"/>
                                          </p:stCondLst>
                                        </p:cTn>
                                        <p:tgtEl>
                                          <p:spTgt spid="33"/>
                                        </p:tgtEl>
                                        <p:attrNameLst>
                                          <p:attrName>r</p:attrName>
                                        </p:attrNameLst>
                                      </p:cBhvr>
                                    </p:animRot>
                                    <p:animRot by="240000">
                                      <p:cBhvr>
                                        <p:cTn id="202" dur="200" fill="hold">
                                          <p:stCondLst>
                                            <p:cond delay="400"/>
                                          </p:stCondLst>
                                        </p:cTn>
                                        <p:tgtEl>
                                          <p:spTgt spid="33"/>
                                        </p:tgtEl>
                                        <p:attrNameLst>
                                          <p:attrName>r</p:attrName>
                                        </p:attrNameLst>
                                      </p:cBhvr>
                                    </p:animRot>
                                    <p:animRot by="-240000">
                                      <p:cBhvr>
                                        <p:cTn id="203" dur="200" fill="hold">
                                          <p:stCondLst>
                                            <p:cond delay="600"/>
                                          </p:stCondLst>
                                        </p:cTn>
                                        <p:tgtEl>
                                          <p:spTgt spid="33"/>
                                        </p:tgtEl>
                                        <p:attrNameLst>
                                          <p:attrName>r</p:attrName>
                                        </p:attrNameLst>
                                      </p:cBhvr>
                                    </p:animRot>
                                    <p:animRot by="120000">
                                      <p:cBhvr>
                                        <p:cTn id="204" dur="200" fill="hold">
                                          <p:stCondLst>
                                            <p:cond delay="800"/>
                                          </p:stCondLst>
                                        </p:cTn>
                                        <p:tgtEl>
                                          <p:spTgt spid="33"/>
                                        </p:tgtEl>
                                        <p:attrNameLst>
                                          <p:attrName>r</p:attrName>
                                        </p:attrNameLst>
                                      </p:cBhvr>
                                    </p:animRot>
                                  </p:childTnLst>
                                  <p:subTnLst>
                                    <p:audio>
                                      <p:cMediaNode>
                                        <p:cTn display="0" masterRel="sameClick">
                                          <p:stCondLst>
                                            <p:cond evt="begin" delay="0">
                                              <p:tn val="199"/>
                                            </p:cond>
                                          </p:stCondLst>
                                          <p:endCondLst>
                                            <p:cond evt="onStopAudio" delay="0">
                                              <p:tgtEl>
                                                <p:sldTgt/>
                                              </p:tgtEl>
                                            </p:cond>
                                          </p:endCondLst>
                                        </p:cTn>
                                        <p:tgtEl>
                                          <p:sndTgt r:embed="rId5" name="wind.wav"/>
                                        </p:tgtEl>
                                      </p:cMediaNode>
                                    </p:audio>
                                  </p:subTnLst>
                                </p:cTn>
                              </p:par>
                              <p:par>
                                <p:cTn id="205" presetID="24" presetClass="emph" presetSubtype="0" fill="hold" grpId="0" nodeType="withEffect">
                                  <p:stCondLst>
                                    <p:cond delay="0"/>
                                  </p:stCondLst>
                                  <p:childTnLst>
                                    <p:animClr clrSpc="hsl" dir="cw">
                                      <p:cBhvr override="childStyle">
                                        <p:cTn id="206" dur="500" fill="hold"/>
                                        <p:tgtEl>
                                          <p:spTgt spid="32">
                                            <p:txEl>
                                              <p:pRg st="0" end="0"/>
                                            </p:txEl>
                                          </p:spTgt>
                                        </p:tgtEl>
                                        <p:attrNameLst>
                                          <p:attrName>style.color</p:attrName>
                                        </p:attrNameLst>
                                      </p:cBhvr>
                                      <p:by>
                                        <p:hsl h="0" s="-12549" l="-25098"/>
                                      </p:by>
                                    </p:animClr>
                                    <p:animClr clrSpc="hsl" dir="cw">
                                      <p:cBhvr>
                                        <p:cTn id="207" dur="500" fill="hold"/>
                                        <p:tgtEl>
                                          <p:spTgt spid="32">
                                            <p:txEl>
                                              <p:pRg st="0" end="0"/>
                                            </p:txEl>
                                          </p:spTgt>
                                        </p:tgtEl>
                                        <p:attrNameLst>
                                          <p:attrName>fillcolor</p:attrName>
                                        </p:attrNameLst>
                                      </p:cBhvr>
                                      <p:by>
                                        <p:hsl h="0" s="-12549" l="-25098"/>
                                      </p:by>
                                    </p:animClr>
                                    <p:animClr clrSpc="hsl" dir="cw">
                                      <p:cBhvr>
                                        <p:cTn id="208" dur="500" fill="hold"/>
                                        <p:tgtEl>
                                          <p:spTgt spid="32">
                                            <p:txEl>
                                              <p:pRg st="0" end="0"/>
                                            </p:txEl>
                                          </p:spTgt>
                                        </p:tgtEl>
                                        <p:attrNameLst>
                                          <p:attrName>stroke.color</p:attrName>
                                        </p:attrNameLst>
                                      </p:cBhvr>
                                      <p:by>
                                        <p:hsl h="0" s="-12549" l="-25098"/>
                                      </p:by>
                                    </p:animClr>
                                    <p:set>
                                      <p:cBhvr>
                                        <p:cTn id="209" dur="500" fill="hold"/>
                                        <p:tgtEl>
                                          <p:spTgt spid="32">
                                            <p:txEl>
                                              <p:pRg st="0" end="0"/>
                                            </p:txEl>
                                          </p:spTgt>
                                        </p:tgtEl>
                                        <p:attrNameLst>
                                          <p:attrName>fill.type</p:attrName>
                                        </p:attrNameLst>
                                      </p:cBhvr>
                                      <p:to>
                                        <p:strVal val="solid"/>
                                      </p:to>
                                    </p:set>
                                  </p:childTnLst>
                                </p:cTn>
                              </p:par>
                              <p:par>
                                <p:cTn id="210" presetID="24" presetClass="emph" presetSubtype="0" fill="hold" grpId="0" nodeType="withEffect">
                                  <p:stCondLst>
                                    <p:cond delay="0"/>
                                  </p:stCondLst>
                                  <p:childTnLst>
                                    <p:animClr clrSpc="hsl" dir="cw">
                                      <p:cBhvr override="childStyle">
                                        <p:cTn id="211" dur="500" fill="hold"/>
                                        <p:tgtEl>
                                          <p:spTgt spid="29">
                                            <p:txEl>
                                              <p:pRg st="0" end="0"/>
                                            </p:txEl>
                                          </p:spTgt>
                                        </p:tgtEl>
                                        <p:attrNameLst>
                                          <p:attrName>style.color</p:attrName>
                                        </p:attrNameLst>
                                      </p:cBhvr>
                                      <p:by>
                                        <p:hsl h="0" s="-12549" l="-25098"/>
                                      </p:by>
                                    </p:animClr>
                                    <p:animClr clrSpc="hsl" dir="cw">
                                      <p:cBhvr>
                                        <p:cTn id="212" dur="500" fill="hold"/>
                                        <p:tgtEl>
                                          <p:spTgt spid="29">
                                            <p:txEl>
                                              <p:pRg st="0" end="0"/>
                                            </p:txEl>
                                          </p:spTgt>
                                        </p:tgtEl>
                                        <p:attrNameLst>
                                          <p:attrName>fillcolor</p:attrName>
                                        </p:attrNameLst>
                                      </p:cBhvr>
                                      <p:by>
                                        <p:hsl h="0" s="-12549" l="-25098"/>
                                      </p:by>
                                    </p:animClr>
                                    <p:animClr clrSpc="hsl" dir="cw">
                                      <p:cBhvr>
                                        <p:cTn id="213" dur="500" fill="hold"/>
                                        <p:tgtEl>
                                          <p:spTgt spid="29">
                                            <p:txEl>
                                              <p:pRg st="0" end="0"/>
                                            </p:txEl>
                                          </p:spTgt>
                                        </p:tgtEl>
                                        <p:attrNameLst>
                                          <p:attrName>stroke.color</p:attrName>
                                        </p:attrNameLst>
                                      </p:cBhvr>
                                      <p:by>
                                        <p:hsl h="0" s="-12549" l="-25098"/>
                                      </p:by>
                                    </p:animClr>
                                    <p:set>
                                      <p:cBhvr>
                                        <p:cTn id="214"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a:extLst>
              <a:ext uri="{FF2B5EF4-FFF2-40B4-BE49-F238E27FC236}">
                <a16:creationId xmlns:a16="http://schemas.microsoft.com/office/drawing/2014/main" id="{421589DF-F509-4D9B-8AD8-DFF3B22E7E91}"/>
              </a:ext>
            </a:extLst>
          </p:cNvPr>
          <p:cNvSpPr/>
          <p:nvPr/>
        </p:nvSpPr>
        <p:spPr>
          <a:xfrm>
            <a:off x="-1066800" y="5504454"/>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D7446A0D-230D-461C-89E8-8A85DA928F16}"/>
              </a:ext>
            </a:extLst>
          </p:cNvPr>
          <p:cNvSpPr/>
          <p:nvPr/>
        </p:nvSpPr>
        <p:spPr>
          <a:xfrm>
            <a:off x="10858500" y="-626658"/>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879416C9-7EE2-431A-8A2A-34A9CFC09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78" r="17778"/>
          <a:stretch/>
        </p:blipFill>
        <p:spPr>
          <a:xfrm rot="20497982">
            <a:off x="11263396" y="73583"/>
            <a:ext cx="905228" cy="1404664"/>
          </a:xfrm>
          <a:prstGeom prst="rect">
            <a:avLst/>
          </a:prstGeom>
        </p:spPr>
      </p:pic>
      <p:pic>
        <p:nvPicPr>
          <p:cNvPr id="15" name="Picture 14">
            <a:extLst>
              <a:ext uri="{FF2B5EF4-FFF2-40B4-BE49-F238E27FC236}">
                <a16:creationId xmlns:a16="http://schemas.microsoft.com/office/drawing/2014/main" id="{D2D13E64-5661-46F6-B1A3-B0F377A5CCA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49" b="97188" l="9753" r="89973">
                        <a14:foregroundMark x1="69918" y1="21837" x2="69918" y2="21837"/>
                        <a14:foregroundMark x1="82418" y1="22868" x2="82418" y2="22868"/>
                        <a14:foregroundMark x1="80357" y1="22962" x2="80357" y2="22962"/>
                        <a14:foregroundMark x1="66896" y1="40394" x2="66896" y2="40394"/>
                        <a14:foregroundMark x1="50275" y1="73290" x2="50275" y2="73290"/>
                        <a14:foregroundMark x1="21978" y1="91565" x2="21978" y2="91565"/>
                        <a14:foregroundMark x1="18819" y1="90909" x2="18819" y2="90909"/>
                        <a14:foregroundMark x1="16758" y1="90159" x2="16758" y2="90159"/>
                        <a14:foregroundMark x1="21154" y1="97282" x2="21154" y2="97282"/>
                        <a14:foregroundMark x1="48077" y1="73477" x2="48077" y2="73477"/>
                        <a14:foregroundMark x1="52473" y1="71603" x2="52473" y2="71603"/>
                        <a14:foregroundMark x1="52473" y1="71040" x2="45742" y2="74602"/>
                        <a14:foregroundMark x1="29396" y1="78913" x2="24725" y2="86223"/>
                        <a14:foregroundMark x1="71016" y1="23524" x2="71016" y2="23524"/>
                        <a14:foregroundMark x1="82005" y1="22024" x2="82005" y2="22024"/>
                        <a14:foregroundMark x1="80769" y1="19681" x2="76236" y2="27179"/>
                        <a14:foregroundMark x1="73489" y1="20244" x2="74588" y2="20244"/>
                        <a14:foregroundMark x1="72802" y1="20150" x2="69505" y2="24649"/>
                        <a14:foregroundMark x1="65797" y1="19025" x2="71841" y2="26523"/>
                        <a14:foregroundMark x1="71841" y1="26523" x2="71841" y2="26523"/>
                        <a14:foregroundMark x1="63324" y1="38238" x2="67857" y2="39456"/>
                        <a14:foregroundMark x1="68132" y1="2249" x2="68132" y2="2249"/>
                        <a14:foregroundMark x1="70879" y1="3187" x2="70879" y2="3187"/>
                        <a14:foregroundMark x1="68956" y1="2249" x2="75000" y2="2812"/>
                        <a14:foregroundMark x1="37775" y1="69260" x2="35302" y2="77976"/>
                        <a14:backgroundMark x1="53434" y1="30459" x2="53434" y2="30459"/>
                        <a14:backgroundMark x1="53846" y1="30928" x2="53846" y2="30928"/>
                        <a14:backgroundMark x1="54258" y1="31490" x2="54258" y2="31490"/>
                        <a14:backgroundMark x1="54670" y1="67573" x2="58379" y2="68697"/>
                        <a14:backgroundMark x1="53984" y1="30740" x2="54670" y2="31865"/>
                      </a14:backgroundRemoval>
                    </a14:imgEffect>
                  </a14:imgLayer>
                </a14:imgProps>
              </a:ext>
              <a:ext uri="{28A0092B-C50C-407E-A947-70E740481C1C}">
                <a14:useLocalDpi xmlns:a14="http://schemas.microsoft.com/office/drawing/2010/main" val="0"/>
              </a:ext>
            </a:extLst>
          </a:blip>
          <a:srcRect l="5546"/>
          <a:stretch/>
        </p:blipFill>
        <p:spPr>
          <a:xfrm>
            <a:off x="236399" y="5745555"/>
            <a:ext cx="708725" cy="1099745"/>
          </a:xfrm>
          <a:prstGeom prst="rect">
            <a:avLst/>
          </a:prstGeom>
        </p:spPr>
      </p:pic>
      <p:grpSp>
        <p:nvGrpSpPr>
          <p:cNvPr id="19" name="Group 18">
            <a:extLst>
              <a:ext uri="{FF2B5EF4-FFF2-40B4-BE49-F238E27FC236}">
                <a16:creationId xmlns:a16="http://schemas.microsoft.com/office/drawing/2014/main" id="{9B72E781-CDD9-49B0-8432-BD67EA481B74}"/>
              </a:ext>
            </a:extLst>
          </p:cNvPr>
          <p:cNvGrpSpPr/>
          <p:nvPr/>
        </p:nvGrpSpPr>
        <p:grpSpPr>
          <a:xfrm>
            <a:off x="4284922" y="-248594"/>
            <a:ext cx="3168502" cy="1577664"/>
            <a:chOff x="2846" y="-246"/>
            <a:chExt cx="14625" cy="3643"/>
          </a:xfrm>
        </p:grpSpPr>
        <p:grpSp>
          <p:nvGrpSpPr>
            <p:cNvPr id="20" name="Group 19">
              <a:extLst>
                <a:ext uri="{FF2B5EF4-FFF2-40B4-BE49-F238E27FC236}">
                  <a16:creationId xmlns:a16="http://schemas.microsoft.com/office/drawing/2014/main" id="{CBE6D948-E9CC-479B-917D-741B72A22971}"/>
                </a:ext>
              </a:extLst>
            </p:cNvPr>
            <p:cNvGrpSpPr/>
            <p:nvPr/>
          </p:nvGrpSpPr>
          <p:grpSpPr>
            <a:xfrm flipV="1">
              <a:off x="2846" y="-246"/>
              <a:ext cx="14625" cy="3643"/>
              <a:chOff x="749" y="5749"/>
              <a:chExt cx="14625" cy="2557"/>
            </a:xfrm>
          </p:grpSpPr>
          <p:pic>
            <p:nvPicPr>
              <p:cNvPr id="22" name="图片 8">
                <a:extLst>
                  <a:ext uri="{FF2B5EF4-FFF2-40B4-BE49-F238E27FC236}">
                    <a16:creationId xmlns:a16="http://schemas.microsoft.com/office/drawing/2014/main" id="{154DA641-FF41-48A0-8634-85EF534C28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5968"/>
              <a:stretch>
                <a:fillRect/>
              </a:stretch>
            </p:blipFill>
            <p:spPr>
              <a:xfrm flipV="1">
                <a:off x="749" y="5749"/>
                <a:ext cx="7841" cy="2557"/>
              </a:xfrm>
              <a:prstGeom prst="rect">
                <a:avLst/>
              </a:prstGeom>
            </p:spPr>
          </p:pic>
          <p:pic>
            <p:nvPicPr>
              <p:cNvPr id="23" name="图片 8">
                <a:extLst>
                  <a:ext uri="{FF2B5EF4-FFF2-40B4-BE49-F238E27FC236}">
                    <a16:creationId xmlns:a16="http://schemas.microsoft.com/office/drawing/2014/main" id="{78EA114C-FAE3-4B5C-836F-CBB0EC4A81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3911"/>
              <a:stretch>
                <a:fillRect/>
              </a:stretch>
            </p:blipFill>
            <p:spPr>
              <a:xfrm flipH="1" flipV="1">
                <a:off x="8516" y="5749"/>
                <a:ext cx="6858" cy="2557"/>
              </a:xfrm>
              <a:prstGeom prst="rect">
                <a:avLst/>
              </a:prstGeom>
            </p:spPr>
          </p:pic>
        </p:grpSp>
        <p:sp>
          <p:nvSpPr>
            <p:cNvPr id="21" name="Rounded Rectangle 40">
              <a:extLst>
                <a:ext uri="{FF2B5EF4-FFF2-40B4-BE49-F238E27FC236}">
                  <a16:creationId xmlns:a16="http://schemas.microsoft.com/office/drawing/2014/main" id="{E5A57CC9-E2CC-4443-852D-79B8CEC859FF}"/>
                </a:ext>
              </a:extLst>
            </p:cNvPr>
            <p:cNvSpPr/>
            <p:nvPr/>
          </p:nvSpPr>
          <p:spPr>
            <a:xfrm>
              <a:off x="3019" y="1006"/>
              <a:ext cx="14301" cy="210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6A8EC0FF-C095-433C-9581-7CB22BF675DF}"/>
              </a:ext>
            </a:extLst>
          </p:cNvPr>
          <p:cNvSpPr txBox="1"/>
          <p:nvPr/>
        </p:nvSpPr>
        <p:spPr>
          <a:xfrm>
            <a:off x="1148316" y="405145"/>
            <a:ext cx="93247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3.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Tính</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05E2E8F-DE9F-482E-81B4-4967DA0EC91D}"/>
              </a:ext>
            </a:extLst>
          </p:cNvPr>
          <p:cNvSpPr txBox="1"/>
          <p:nvPr/>
        </p:nvSpPr>
        <p:spPr>
          <a:xfrm>
            <a:off x="786810" y="2211572"/>
            <a:ext cx="4784651" cy="1477328"/>
          </a:xfrm>
          <a:prstGeom prst="rect">
            <a:avLst/>
          </a:prstGeom>
          <a:noFill/>
        </p:spPr>
        <p:txBody>
          <a:bodyPr wrap="square" lIns="0" tIns="0" rIns="0" bIns="0" rtlCol="0">
            <a:spAutoFit/>
          </a:bodyPr>
          <a:lstStyle/>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 480 mm + 120 mm </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545 mm – 45 mm </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840 mm : 3</a:t>
            </a:r>
          </a:p>
        </p:txBody>
      </p:sp>
      <p:sp>
        <p:nvSpPr>
          <p:cNvPr id="25" name="TextBox 24">
            <a:extLst>
              <a:ext uri="{FF2B5EF4-FFF2-40B4-BE49-F238E27FC236}">
                <a16:creationId xmlns:a16="http://schemas.microsoft.com/office/drawing/2014/main" id="{95E1D39B-B696-4D54-97F6-01249BF553EC}"/>
              </a:ext>
            </a:extLst>
          </p:cNvPr>
          <p:cNvSpPr txBox="1"/>
          <p:nvPr/>
        </p:nvSpPr>
        <p:spPr>
          <a:xfrm>
            <a:off x="5092996" y="2158409"/>
            <a:ext cx="4784651" cy="1477328"/>
          </a:xfrm>
          <a:prstGeom prst="rect">
            <a:avLst/>
          </a:prstGeom>
          <a:noFill/>
        </p:spPr>
        <p:txBody>
          <a:bodyPr wrap="square" lIns="0" tIns="0" rIns="0" bIns="0" rtlCol="0">
            <a:spAutoFit/>
          </a:bodyPr>
          <a:lstStyle/>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 465 g + 340 g</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200 g x 5</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900 g : 6</a:t>
            </a:r>
          </a:p>
        </p:txBody>
      </p:sp>
      <p:sp>
        <p:nvSpPr>
          <p:cNvPr id="26" name="TextBox 25">
            <a:extLst>
              <a:ext uri="{FF2B5EF4-FFF2-40B4-BE49-F238E27FC236}">
                <a16:creationId xmlns:a16="http://schemas.microsoft.com/office/drawing/2014/main" id="{6664D379-2F6D-4AD8-9BBE-EBDDF3FAF77A}"/>
              </a:ext>
            </a:extLst>
          </p:cNvPr>
          <p:cNvSpPr txBox="1"/>
          <p:nvPr/>
        </p:nvSpPr>
        <p:spPr>
          <a:xfrm>
            <a:off x="8548577" y="2147776"/>
            <a:ext cx="4784651" cy="1477328"/>
          </a:xfrm>
          <a:prstGeom prst="rect">
            <a:avLst/>
          </a:prstGeom>
          <a:noFill/>
        </p:spPr>
        <p:txBody>
          <a:bodyPr wrap="square" lIns="0" tIns="0" rIns="0" bIns="0" rtlCol="0">
            <a:spAutoFit/>
          </a:bodyPr>
          <a:lstStyle/>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 500 ml + 156 ml </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1 000 ml – 500 ml </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250 ml x 3</a:t>
            </a:r>
          </a:p>
        </p:txBody>
      </p:sp>
    </p:spTree>
    <p:extLst>
      <p:ext uri="{BB962C8B-B14F-4D97-AF65-F5344CB8AC3E}">
        <p14:creationId xmlns:p14="http://schemas.microsoft.com/office/powerpoint/2010/main" val="423840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B2D4-A8D9-C874-FFD2-0E7026C7EBF2}"/>
            </a:ext>
          </a:extLst>
        </p:cNvPr>
        <p:cNvGrpSpPr/>
        <p:nvPr/>
      </p:nvGrpSpPr>
      <p:grpSpPr>
        <a:xfrm>
          <a:off x="0" y="0"/>
          <a:ext cx="0" cy="0"/>
          <a:chOff x="0" y="0"/>
          <a:chExt cx="0" cy="0"/>
        </a:xfrm>
      </p:grpSpPr>
      <p:sp>
        <p:nvSpPr>
          <p:cNvPr id="12" name="Cloud 11">
            <a:extLst>
              <a:ext uri="{FF2B5EF4-FFF2-40B4-BE49-F238E27FC236}">
                <a16:creationId xmlns:a16="http://schemas.microsoft.com/office/drawing/2014/main" id="{9CD184E1-D12B-683A-374E-F0EA2A56590B}"/>
              </a:ext>
            </a:extLst>
          </p:cNvPr>
          <p:cNvSpPr/>
          <p:nvPr/>
        </p:nvSpPr>
        <p:spPr>
          <a:xfrm>
            <a:off x="-1066800" y="5504454"/>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Cloud 12">
            <a:extLst>
              <a:ext uri="{FF2B5EF4-FFF2-40B4-BE49-F238E27FC236}">
                <a16:creationId xmlns:a16="http://schemas.microsoft.com/office/drawing/2014/main" id="{DD4E5CA0-9A00-A106-6C94-8724988222F8}"/>
              </a:ext>
            </a:extLst>
          </p:cNvPr>
          <p:cNvSpPr/>
          <p:nvPr/>
        </p:nvSpPr>
        <p:spPr>
          <a:xfrm>
            <a:off x="10858500" y="-626658"/>
            <a:ext cx="2667000" cy="2344146"/>
          </a:xfrm>
          <a:prstGeom prst="cloud">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D1CC5265-2D5B-54D7-7882-DCADBB6961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78" r="17778"/>
          <a:stretch/>
        </p:blipFill>
        <p:spPr>
          <a:xfrm rot="20497982">
            <a:off x="11263396" y="73583"/>
            <a:ext cx="905228" cy="1404664"/>
          </a:xfrm>
          <a:prstGeom prst="rect">
            <a:avLst/>
          </a:prstGeom>
        </p:spPr>
      </p:pic>
      <p:pic>
        <p:nvPicPr>
          <p:cNvPr id="15" name="Picture 14">
            <a:extLst>
              <a:ext uri="{FF2B5EF4-FFF2-40B4-BE49-F238E27FC236}">
                <a16:creationId xmlns:a16="http://schemas.microsoft.com/office/drawing/2014/main" id="{F72174AC-501F-D86D-7AD7-44E4CBFCA68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49" b="97188" l="9753" r="89973">
                        <a14:foregroundMark x1="69918" y1="21837" x2="69918" y2="21837"/>
                        <a14:foregroundMark x1="82418" y1="22868" x2="82418" y2="22868"/>
                        <a14:foregroundMark x1="80357" y1="22962" x2="80357" y2="22962"/>
                        <a14:foregroundMark x1="66896" y1="40394" x2="66896" y2="40394"/>
                        <a14:foregroundMark x1="50275" y1="73290" x2="50275" y2="73290"/>
                        <a14:foregroundMark x1="21978" y1="91565" x2="21978" y2="91565"/>
                        <a14:foregroundMark x1="18819" y1="90909" x2="18819" y2="90909"/>
                        <a14:foregroundMark x1="16758" y1="90159" x2="16758" y2="90159"/>
                        <a14:foregroundMark x1="21154" y1="97282" x2="21154" y2="97282"/>
                        <a14:foregroundMark x1="48077" y1="73477" x2="48077" y2="73477"/>
                        <a14:foregroundMark x1="52473" y1="71603" x2="52473" y2="71603"/>
                        <a14:foregroundMark x1="52473" y1="71040" x2="45742" y2="74602"/>
                        <a14:foregroundMark x1="29396" y1="78913" x2="24725" y2="86223"/>
                        <a14:foregroundMark x1="71016" y1="23524" x2="71016" y2="23524"/>
                        <a14:foregroundMark x1="82005" y1="22024" x2="82005" y2="22024"/>
                        <a14:foregroundMark x1="80769" y1="19681" x2="76236" y2="27179"/>
                        <a14:foregroundMark x1="73489" y1="20244" x2="74588" y2="20244"/>
                        <a14:foregroundMark x1="72802" y1="20150" x2="69505" y2="24649"/>
                        <a14:foregroundMark x1="65797" y1="19025" x2="71841" y2="26523"/>
                        <a14:foregroundMark x1="71841" y1="26523" x2="71841" y2="26523"/>
                        <a14:foregroundMark x1="63324" y1="38238" x2="67857" y2="39456"/>
                        <a14:foregroundMark x1="68132" y1="2249" x2="68132" y2="2249"/>
                        <a14:foregroundMark x1="70879" y1="3187" x2="70879" y2="3187"/>
                        <a14:foregroundMark x1="68956" y1="2249" x2="75000" y2="2812"/>
                        <a14:foregroundMark x1="37775" y1="69260" x2="35302" y2="77976"/>
                        <a14:backgroundMark x1="53434" y1="30459" x2="53434" y2="30459"/>
                        <a14:backgroundMark x1="53846" y1="30928" x2="53846" y2="30928"/>
                        <a14:backgroundMark x1="54258" y1="31490" x2="54258" y2="31490"/>
                        <a14:backgroundMark x1="54670" y1="67573" x2="58379" y2="68697"/>
                        <a14:backgroundMark x1="53984" y1="30740" x2="54670" y2="31865"/>
                      </a14:backgroundRemoval>
                    </a14:imgEffect>
                  </a14:imgLayer>
                </a14:imgProps>
              </a:ext>
              <a:ext uri="{28A0092B-C50C-407E-A947-70E740481C1C}">
                <a14:useLocalDpi xmlns:a14="http://schemas.microsoft.com/office/drawing/2010/main" val="0"/>
              </a:ext>
            </a:extLst>
          </a:blip>
          <a:srcRect l="5546"/>
          <a:stretch/>
        </p:blipFill>
        <p:spPr>
          <a:xfrm>
            <a:off x="236399" y="5745555"/>
            <a:ext cx="708725" cy="1099745"/>
          </a:xfrm>
          <a:prstGeom prst="rect">
            <a:avLst/>
          </a:prstGeom>
        </p:spPr>
      </p:pic>
      <p:sp>
        <p:nvSpPr>
          <p:cNvPr id="2" name="TextBox 1">
            <a:extLst>
              <a:ext uri="{FF2B5EF4-FFF2-40B4-BE49-F238E27FC236}">
                <a16:creationId xmlns:a16="http://schemas.microsoft.com/office/drawing/2014/main" id="{6A4AE8CE-46B0-6CA4-E805-D624D21F96F9}"/>
              </a:ext>
            </a:extLst>
          </p:cNvPr>
          <p:cNvSpPr txBox="1"/>
          <p:nvPr/>
        </p:nvSpPr>
        <p:spPr>
          <a:xfrm>
            <a:off x="542261" y="627321"/>
            <a:ext cx="4784651"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 480 mm + 120 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545 mm – 45 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840 mm : 3</a:t>
            </a:r>
          </a:p>
        </p:txBody>
      </p:sp>
      <p:sp>
        <p:nvSpPr>
          <p:cNvPr id="3" name="TextBox 2">
            <a:extLst>
              <a:ext uri="{FF2B5EF4-FFF2-40B4-BE49-F238E27FC236}">
                <a16:creationId xmlns:a16="http://schemas.microsoft.com/office/drawing/2014/main" id="{EA150AE8-1060-E67F-052C-5032B4FFC51D}"/>
              </a:ext>
            </a:extLst>
          </p:cNvPr>
          <p:cNvSpPr txBox="1"/>
          <p:nvPr/>
        </p:nvSpPr>
        <p:spPr>
          <a:xfrm>
            <a:off x="3912782" y="2498651"/>
            <a:ext cx="4784651" cy="1477328"/>
          </a:xfrm>
          <a:prstGeom prst="rect">
            <a:avLst/>
          </a:prstGeom>
          <a:noFill/>
        </p:spPr>
        <p:txBody>
          <a:bodyPr wrap="square" lIns="0" tIns="0" rIns="0" bIns="0" rtlCol="0">
            <a:spAutoFit/>
          </a:bodyPr>
          <a:lstStyle/>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 465 g + 340 g</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200 g x 5</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900 g : 6</a:t>
            </a:r>
          </a:p>
        </p:txBody>
      </p:sp>
      <p:sp>
        <p:nvSpPr>
          <p:cNvPr id="4" name="TextBox 3">
            <a:extLst>
              <a:ext uri="{FF2B5EF4-FFF2-40B4-BE49-F238E27FC236}">
                <a16:creationId xmlns:a16="http://schemas.microsoft.com/office/drawing/2014/main" id="{53D96D4C-6909-6B28-5C66-EED0C76A51D6}"/>
              </a:ext>
            </a:extLst>
          </p:cNvPr>
          <p:cNvSpPr txBox="1"/>
          <p:nvPr/>
        </p:nvSpPr>
        <p:spPr>
          <a:xfrm>
            <a:off x="6049926" y="4423144"/>
            <a:ext cx="4784651" cy="1477328"/>
          </a:xfrm>
          <a:prstGeom prst="rect">
            <a:avLst/>
          </a:prstGeom>
          <a:noFill/>
        </p:spPr>
        <p:txBody>
          <a:bodyPr wrap="square" lIns="0" tIns="0" rIns="0" bIns="0" rtlCol="0">
            <a:spAutoFit/>
          </a:bodyPr>
          <a:lstStyle/>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 500 ml + 156 ml </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1 000 ml – 500 ml </a:t>
            </a:r>
          </a:p>
          <a:p>
            <a:pPr algn="l"/>
            <a:r>
              <a:rPr lang="pt-BR"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250 ml x 3</a:t>
            </a:r>
          </a:p>
        </p:txBody>
      </p:sp>
      <p:sp>
        <p:nvSpPr>
          <p:cNvPr id="5" name="TextBox 4">
            <a:extLst>
              <a:ext uri="{FF2B5EF4-FFF2-40B4-BE49-F238E27FC236}">
                <a16:creationId xmlns:a16="http://schemas.microsoft.com/office/drawing/2014/main" id="{3FFC45DF-859B-3E11-C323-9BE570889776}"/>
              </a:ext>
            </a:extLst>
          </p:cNvPr>
          <p:cNvSpPr txBox="1"/>
          <p:nvPr/>
        </p:nvSpPr>
        <p:spPr>
          <a:xfrm>
            <a:off x="4646428" y="637953"/>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600 mm</a:t>
            </a:r>
          </a:p>
        </p:txBody>
      </p:sp>
      <p:sp>
        <p:nvSpPr>
          <p:cNvPr id="6" name="TextBox 5">
            <a:extLst>
              <a:ext uri="{FF2B5EF4-FFF2-40B4-BE49-F238E27FC236}">
                <a16:creationId xmlns:a16="http://schemas.microsoft.com/office/drawing/2014/main" id="{F89E8757-9197-439A-CACF-9CC0216E5E24}"/>
              </a:ext>
            </a:extLst>
          </p:cNvPr>
          <p:cNvSpPr txBox="1"/>
          <p:nvPr/>
        </p:nvSpPr>
        <p:spPr>
          <a:xfrm>
            <a:off x="3902149" y="1105786"/>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500 mm</a:t>
            </a:r>
          </a:p>
        </p:txBody>
      </p:sp>
      <p:sp>
        <p:nvSpPr>
          <p:cNvPr id="7" name="TextBox 6">
            <a:extLst>
              <a:ext uri="{FF2B5EF4-FFF2-40B4-BE49-F238E27FC236}">
                <a16:creationId xmlns:a16="http://schemas.microsoft.com/office/drawing/2014/main" id="{9007EAE0-7687-D6CA-25E4-404D94FEFAD5}"/>
              </a:ext>
            </a:extLst>
          </p:cNvPr>
          <p:cNvSpPr txBox="1"/>
          <p:nvPr/>
        </p:nvSpPr>
        <p:spPr>
          <a:xfrm>
            <a:off x="2753832" y="1605516"/>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280 mm</a:t>
            </a:r>
          </a:p>
        </p:txBody>
      </p:sp>
      <p:sp>
        <p:nvSpPr>
          <p:cNvPr id="8" name="TextBox 7">
            <a:extLst>
              <a:ext uri="{FF2B5EF4-FFF2-40B4-BE49-F238E27FC236}">
                <a16:creationId xmlns:a16="http://schemas.microsoft.com/office/drawing/2014/main" id="{07947224-3C8C-CC37-84B4-82AAC76487A7}"/>
              </a:ext>
            </a:extLst>
          </p:cNvPr>
          <p:cNvSpPr txBox="1"/>
          <p:nvPr/>
        </p:nvSpPr>
        <p:spPr>
          <a:xfrm>
            <a:off x="6974958" y="2445488"/>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805 g</a:t>
            </a:r>
          </a:p>
        </p:txBody>
      </p:sp>
      <p:sp>
        <p:nvSpPr>
          <p:cNvPr id="9" name="TextBox 8">
            <a:extLst>
              <a:ext uri="{FF2B5EF4-FFF2-40B4-BE49-F238E27FC236}">
                <a16:creationId xmlns:a16="http://schemas.microsoft.com/office/drawing/2014/main" id="{1937A446-2D3F-0B8D-B3CE-5063ADCC6594}"/>
              </a:ext>
            </a:extLst>
          </p:cNvPr>
          <p:cNvSpPr txBox="1"/>
          <p:nvPr/>
        </p:nvSpPr>
        <p:spPr>
          <a:xfrm>
            <a:off x="5752214" y="2955851"/>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1 000 g</a:t>
            </a:r>
          </a:p>
        </p:txBody>
      </p:sp>
      <p:sp>
        <p:nvSpPr>
          <p:cNvPr id="10" name="TextBox 9">
            <a:extLst>
              <a:ext uri="{FF2B5EF4-FFF2-40B4-BE49-F238E27FC236}">
                <a16:creationId xmlns:a16="http://schemas.microsoft.com/office/drawing/2014/main" id="{E0B8ED76-911A-CF76-438B-8BD7BAD4011C}"/>
              </a:ext>
            </a:extLst>
          </p:cNvPr>
          <p:cNvSpPr txBox="1"/>
          <p:nvPr/>
        </p:nvSpPr>
        <p:spPr>
          <a:xfrm>
            <a:off x="5571460" y="3402418"/>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150 g</a:t>
            </a:r>
          </a:p>
        </p:txBody>
      </p:sp>
      <p:sp>
        <p:nvSpPr>
          <p:cNvPr id="11" name="TextBox 10">
            <a:extLst>
              <a:ext uri="{FF2B5EF4-FFF2-40B4-BE49-F238E27FC236}">
                <a16:creationId xmlns:a16="http://schemas.microsoft.com/office/drawing/2014/main" id="{51186ED5-8373-B7A1-6F8E-1ADFDF1E0B54}"/>
              </a:ext>
            </a:extLst>
          </p:cNvPr>
          <p:cNvSpPr txBox="1"/>
          <p:nvPr/>
        </p:nvSpPr>
        <p:spPr>
          <a:xfrm>
            <a:off x="9601199" y="4338083"/>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656 ml</a:t>
            </a:r>
          </a:p>
        </p:txBody>
      </p:sp>
      <p:sp>
        <p:nvSpPr>
          <p:cNvPr id="16" name="TextBox 15">
            <a:extLst>
              <a:ext uri="{FF2B5EF4-FFF2-40B4-BE49-F238E27FC236}">
                <a16:creationId xmlns:a16="http://schemas.microsoft.com/office/drawing/2014/main" id="{23E82ABB-9657-13EC-A7DB-E685FDE565F8}"/>
              </a:ext>
            </a:extLst>
          </p:cNvPr>
          <p:cNvSpPr txBox="1"/>
          <p:nvPr/>
        </p:nvSpPr>
        <p:spPr>
          <a:xfrm>
            <a:off x="9516138" y="4880344"/>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500 ml</a:t>
            </a:r>
          </a:p>
        </p:txBody>
      </p:sp>
      <p:sp>
        <p:nvSpPr>
          <p:cNvPr id="17" name="TextBox 16">
            <a:extLst>
              <a:ext uri="{FF2B5EF4-FFF2-40B4-BE49-F238E27FC236}">
                <a16:creationId xmlns:a16="http://schemas.microsoft.com/office/drawing/2014/main" id="{C1DAA961-77D0-240A-CEDA-BF217046E4F9}"/>
              </a:ext>
            </a:extLst>
          </p:cNvPr>
          <p:cNvSpPr txBox="1"/>
          <p:nvPr/>
        </p:nvSpPr>
        <p:spPr>
          <a:xfrm>
            <a:off x="8144538" y="5348177"/>
            <a:ext cx="2445488" cy="492443"/>
          </a:xfrm>
          <a:prstGeom prst="rect">
            <a:avLst/>
          </a:prstGeom>
          <a:noFill/>
        </p:spPr>
        <p:txBody>
          <a:bodyPr wrap="square" lIns="0" tIns="0" rIns="0" bIns="0" rtlCol="0">
            <a:spAutoFit/>
          </a:bodyPr>
          <a:lstStyle/>
          <a:p>
            <a:pPr algn="l"/>
            <a:r>
              <a:rPr lang="en-US" sz="3200" b="1" dirty="0">
                <a:solidFill>
                  <a:srgbClr val="FF0000"/>
                </a:solidFill>
                <a:latin typeface="Cambria" panose="02040503050406030204" pitchFamily="18" charset="0"/>
                <a:ea typeface="Cambria" panose="02040503050406030204" pitchFamily="18" charset="0"/>
              </a:rPr>
              <a:t>= 750 ml</a:t>
            </a:r>
          </a:p>
        </p:txBody>
      </p:sp>
    </p:spTree>
    <p:extLst>
      <p:ext uri="{BB962C8B-B14F-4D97-AF65-F5344CB8AC3E}">
        <p14:creationId xmlns:p14="http://schemas.microsoft.com/office/powerpoint/2010/main" val="40661675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543</Words>
  <Application>Microsoft Office PowerPoint</Application>
  <PresentationFormat>Widescreen</PresentationFormat>
  <Paragraphs>73</Paragraphs>
  <Slides>11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#9Slide02 Noi dung dai</vt:lpstr>
      <vt:lpstr>#9Slide02 Tieu de dai</vt:lpstr>
      <vt:lpstr>等线</vt:lpstr>
      <vt:lpstr>等线 Light</vt:lpstr>
      <vt:lpstr>arial</vt:lpstr>
      <vt:lpstr>arial</vt:lpstr>
      <vt:lpstr>Calibri</vt:lpstr>
      <vt:lpstr>Cambria</vt:lpstr>
      <vt:lpstr>Tahoma</vt:lpstr>
      <vt:lpstr>Times New Roman</vt:lpstr>
      <vt:lpstr>Wingdings 2</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55</cp:revision>
  <dcterms:created xsi:type="dcterms:W3CDTF">2022-09-25T06:55:55Z</dcterms:created>
  <dcterms:modified xsi:type="dcterms:W3CDTF">2026-01-14T03:23:41Z</dcterms:modified>
</cp:coreProperties>
</file>