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4" r:id="rId3"/>
    <p:sldMasterId id="2147483706" r:id="rId4"/>
  </p:sldMasterIdLst>
  <p:notesMasterIdLst>
    <p:notesMasterId r:id="rId17"/>
  </p:notesMasterIdLst>
  <p:sldIdLst>
    <p:sldId id="2007577233" r:id="rId5"/>
    <p:sldId id="283" r:id="rId6"/>
    <p:sldId id="380" r:id="rId7"/>
    <p:sldId id="386" r:id="rId8"/>
    <p:sldId id="265" r:id="rId9"/>
    <p:sldId id="257" r:id="rId10"/>
    <p:sldId id="256" r:id="rId11"/>
    <p:sldId id="258" r:id="rId12"/>
    <p:sldId id="259" r:id="rId13"/>
    <p:sldId id="2007577237" r:id="rId14"/>
    <p:sldId id="262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7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2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03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3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0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2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12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7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gif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2.png"/><Relationship Id="rId18" Type="http://schemas.openxmlformats.org/officeDocument/2006/relationships/image" Target="../media/image36.gif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slide" Target="slide10.xml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slide" Target="slide11.xml"/><Relationship Id="rId19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440050" y="130890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1701A-CC43-457B-9C44-58901646F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754" y="3066616"/>
            <a:ext cx="9000833" cy="14253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CB4F9-5081-60EC-54F4-3B6058C9F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071" y="2069885"/>
            <a:ext cx="635258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 bạn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cho rằng việc làm đó gây lãng phí vì hộp sữa còn nguyên, có những bạn không có sữa để uống. Bỏ đi như rác là không biết quý trọng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23F0D-CC9B-4FEB-9F00-409BABD92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96" y="219075"/>
            <a:ext cx="66246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1268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5.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sặc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hút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thụ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chức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Quan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6" y="1"/>
            <a:ext cx="12609664" cy="6858000"/>
          </a:xfrm>
          <a:prstGeom prst="rect">
            <a:avLst/>
          </a:prstGeom>
        </p:spPr>
      </p:pic>
      <p:pic>
        <p:nvPicPr>
          <p:cNvPr id="62" name="Picture 61">
            <a:hlinkClick r:id="" action="ppaction://noaction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0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2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4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790575" y="66675"/>
            <a:ext cx="4352925" cy="103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sẽ xin lỗi bạn vì quên dội nước. Cảm ơn bạn đã nhắc nhở mình. Sau đó đi dội nước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 quên làm mất vệ sinh, ảnh hưởng đến người khác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F454B-F258-46E0-9680-391DA1842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7" y="95250"/>
            <a:ext cx="5838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E9EC7C-EC93-451B-B3E4-8D98C75F1854}"/>
              </a:ext>
            </a:extLst>
          </p:cNvPr>
          <p:cNvSpPr/>
          <p:nvPr/>
        </p:nvSpPr>
        <p:spPr>
          <a:xfrm>
            <a:off x="2628900" y="3895725"/>
            <a:ext cx="7648575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trèo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2DA0579-D060-4FCF-8D5B-5020C20F3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ABCEBA-AC87-4838-882E-E78E1C08E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49" y="-1"/>
            <a:ext cx="4543425" cy="35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276</Words>
  <Application>Microsoft Office PowerPoint</Application>
  <PresentationFormat>Widescreen</PresentationFormat>
  <Paragraphs>20</Paragraphs>
  <Slides>12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Arial-Rounded</vt:lpstr>
      <vt:lpstr>等线</vt:lpstr>
      <vt:lpstr>微软雅黑</vt:lpstr>
      <vt:lpstr>Muli Regular Bold</vt:lpstr>
      <vt:lpstr>Sigmar One</vt:lpstr>
      <vt:lpstr>字魂59号-创粗黑</vt:lpstr>
      <vt:lpstr>Arial</vt:lpstr>
      <vt:lpstr>Calibri</vt:lpstr>
      <vt:lpstr>Calibri Light</vt:lpstr>
      <vt:lpstr>Cambria</vt:lpstr>
      <vt:lpstr>Tahoma</vt:lpstr>
      <vt:lpstr>Times New Roman</vt:lpstr>
      <vt:lpstr>Office 主题​​</vt:lpstr>
      <vt:lpstr>Office 主题</vt:lpstr>
      <vt:lpstr>Office Theme</vt:lpstr>
      <vt:lpstr>1_Office Theme</vt:lpstr>
      <vt:lpstr>PowerPoint Presentation</vt:lpstr>
      <vt:lpstr>PowerPoint Presentation</vt:lpstr>
      <vt:lpstr>1. Đâu là việc làm thể hiện của người thân trong gia đình?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2022-09-13T02:20:33Z</dcterms:created>
  <dcterms:modified xsi:type="dcterms:W3CDTF">2026-01-14T03:01:57Z</dcterms:modified>
</cp:coreProperties>
</file>