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5"/>
  </p:notesMasterIdLst>
  <p:sldIdLst>
    <p:sldId id="258" r:id="rId3"/>
    <p:sldId id="262" r:id="rId4"/>
    <p:sldId id="297" r:id="rId5"/>
    <p:sldId id="298" r:id="rId6"/>
    <p:sldId id="301" r:id="rId7"/>
    <p:sldId id="305" r:id="rId8"/>
    <p:sldId id="270" r:id="rId9"/>
    <p:sldId id="306" r:id="rId10"/>
    <p:sldId id="307" r:id="rId11"/>
    <p:sldId id="308" r:id="rId12"/>
    <p:sldId id="264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503" autoAdjust="0"/>
  </p:normalViewPr>
  <p:slideViewPr>
    <p:cSldViewPr snapToGrid="0">
      <p:cViewPr varScale="1">
        <p:scale>
          <a:sx n="64" d="100"/>
          <a:sy n="64" d="100"/>
        </p:scale>
        <p:origin x="78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0D5E4-DD92-47CF-AB1F-67684825D859}" type="datetimeFigureOut">
              <a:rPr lang="en-US" smtClean="0"/>
              <a:t>13/03/2026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83FC1-2169-4172-BFA4-796402F1D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06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9629F-6332-D92B-BBCA-541C50632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CD1273-79CC-85F6-EAD7-B61DCEA73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26F10-0666-D00B-E95F-E860C901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B63A-1B80-4DA7-29FF-3EDA2D22E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5A721-5179-339E-70AD-9350F3E3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8999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A2928-D33C-497A-4BDD-5F806798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CDC6F-4D18-6967-E197-0D2872F60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A76F2-BC14-356A-6C5F-DAD67FAB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788F2-1881-3EEE-67D6-436002F3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8DC33-4416-9B41-57DC-25FCE00B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0867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51940C-59EB-CD4B-185E-ECF9A5377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1490E-CD2E-7375-0950-327F1AFFC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60214-1174-A36D-431C-66010D78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D53E0-444C-CD93-C652-C6BED846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7430A-3812-2E67-761B-8BA69C561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2278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9629F-6332-D92B-BBCA-541C50632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CD1273-79CC-85F6-EAD7-B61DCEA73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26F10-0666-D00B-E95F-E860C901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B63A-1B80-4DA7-29FF-3EDA2D22E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5A721-5179-339E-70AD-9350F3E3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2139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05E2B-0B2E-DEF8-CF65-3C5419C1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EC169-0E0D-E6BA-83E2-9DA653F6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2A274-EDAB-082C-E242-3016C5DE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C7642-9853-5ECD-8CC2-3E0D3809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F8E9F-F2E9-851F-9F03-43E127AB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0012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3EB5-EB15-B00A-4875-BCF9EEC6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54582-0DD3-A650-37FB-BAC36A04B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A3DB4-F0F8-ADD1-8AF0-B77F33DE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E71C3-3A25-C325-5267-6E06E83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8D487-222C-573A-3B41-E47ABF5F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6097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1C9D-9616-F303-A0E1-9ABFD7B6B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A2F59-F2DD-884D-A213-CFB18E4E2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3073-796A-DD5F-BE6C-DD525257B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8427B-243D-0363-DC30-CF7B6D73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305E4-C1B4-7EF4-A801-00508475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B17F5-50BF-5F5E-C28D-65126723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399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47D60-A7F1-CEE8-ED0D-9B738E5C7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29DB-9298-3F01-4017-160809E96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30E6A-3BEA-37CC-0FF8-E282BE8C8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D361E-A2EF-5585-60C1-B5A8392D0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DF3B3C-E442-61BB-298A-7D89F2E53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FDA367-59ED-1CEB-AD69-1833D7186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13/03/2026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85B2A-3DA9-BBB5-7F9E-FE4C5B7FB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18AF4A-90A2-C423-CA4D-E9642F44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3390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DD36C-D47F-5BB5-15FC-215C6634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655B0-CAB6-0DEC-84C0-3DE5A87A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13/03/2026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0102B0-4607-1DA3-C9A8-6583F8C44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12E39-25E7-218B-0849-E1FE2355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7416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6B8982-3891-8DBC-8C14-CE9210AE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13/03/2026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19FF2-F61B-2418-1D60-A649C9A2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EB288-FF66-C14E-9184-9520B751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7367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1B9-AB0F-8E98-A2AF-3F8A8203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A87FC-45C9-EFE5-B282-61A3482B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AAD82-35FB-7D36-185E-64BC1474F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A0F34-653B-6F57-FE7F-67BB1175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CDC84-A76A-2D19-D18F-C1E9B014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577B1-DF90-9AB5-751E-51A9F55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8231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05E2B-0B2E-DEF8-CF65-3C5419C1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EC169-0E0D-E6BA-83E2-9DA653F6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2A274-EDAB-082C-E242-3016C5DE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C7642-9853-5ECD-8CC2-3E0D3809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F8E9F-F2E9-851F-9F03-43E127AB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2081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27D40-74D6-14FE-A726-F27BC2EE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2CE1D7-6EB8-391A-4193-1CC9086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07BC7-834B-B63A-F608-1C7C49839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4EAB9-0C6D-621B-EE81-82614B96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A9A2C-197D-42EE-20BA-ACAFBF43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C9F78-08D3-97E1-E4A9-073DC7DC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7922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A2928-D33C-497A-4BDD-5F806798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CDC6F-4D18-6967-E197-0D2872F60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A76F2-BC14-356A-6C5F-DAD67FAB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788F2-1881-3EEE-67D6-436002F3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8DC33-4416-9B41-57DC-25FCE00B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8812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51940C-59EB-CD4B-185E-ECF9A5377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1490E-CD2E-7375-0950-327F1AFFC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60214-1174-A36D-431C-66010D78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D53E0-444C-CD93-C652-C6BED846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7430A-3812-2E67-761B-8BA69C561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6424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3EB5-EB15-B00A-4875-BCF9EEC6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54582-0DD3-A650-37FB-BAC36A04B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A3DB4-F0F8-ADD1-8AF0-B77F33DE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E71C3-3A25-C325-5267-6E06E83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8D487-222C-573A-3B41-E47ABF5F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588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1C9D-9616-F303-A0E1-9ABFD7B6B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A2F59-F2DD-884D-A213-CFB18E4E2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3073-796A-DD5F-BE6C-DD525257B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8427B-243D-0363-DC30-CF7B6D73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305E4-C1B4-7EF4-A801-00508475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B17F5-50BF-5F5E-C28D-65126723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6854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47D60-A7F1-CEE8-ED0D-9B738E5C7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29DB-9298-3F01-4017-160809E96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30E6A-3BEA-37CC-0FF8-E282BE8C8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D361E-A2EF-5585-60C1-B5A8392D0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DF3B3C-E442-61BB-298A-7D89F2E53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FDA367-59ED-1CEB-AD69-1833D7186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13/03/2026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85B2A-3DA9-BBB5-7F9E-FE4C5B7FB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18AF4A-90A2-C423-CA4D-E9642F44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7941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DD36C-D47F-5BB5-15FC-215C6634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655B0-CAB6-0DEC-84C0-3DE5A87A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13/03/2026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0102B0-4607-1DA3-C9A8-6583F8C44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12E39-25E7-218B-0849-E1FE2355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273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6B8982-3891-8DBC-8C14-CE9210AE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13/03/2026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19FF2-F61B-2418-1D60-A649C9A2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EB288-FF66-C14E-9184-9520B751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7925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1B9-AB0F-8E98-A2AF-3F8A8203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A87FC-45C9-EFE5-B282-61A3482B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AAD82-35FB-7D36-185E-64BC1474F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A0F34-653B-6F57-FE7F-67BB1175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CDC84-A76A-2D19-D18F-C1E9B014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577B1-DF90-9AB5-751E-51A9F55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8263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27D40-74D6-14FE-A726-F27BC2EE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2CE1D7-6EB8-391A-4193-1CC9086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07BC7-834B-B63A-F608-1C7C49839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4EAB9-0C6D-621B-EE81-82614B96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A9A2C-197D-42EE-20BA-ACAFBF43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C9F78-08D3-97E1-E4A9-073DC7DC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5188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1DEF4A3-032F-5537-E19B-9056B210AA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88" y="-3944949"/>
            <a:ext cx="1327805" cy="1327805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7CBA101-3B95-EF0B-8575-4629A696629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5" y="165179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67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9BBC2ED-0E09-19B7-3274-DC6FA692E08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5" y="165179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24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dichthuatphuongdong.com/tienich/xuc-xac.htm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019C31-EDB2-4555-79EB-A4B0EF77D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96ABDCE1-BB8A-53AB-F790-48A06F165814}"/>
              </a:ext>
            </a:extLst>
          </p:cNvPr>
          <p:cNvSpPr/>
          <p:nvPr/>
        </p:nvSpPr>
        <p:spPr>
          <a:xfrm>
            <a:off x="781235" y="523783"/>
            <a:ext cx="7463244" cy="4545367"/>
          </a:xfrm>
          <a:custGeom>
            <a:avLst/>
            <a:gdLst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3244" h="4545367" fill="none" extrusionOk="0">
                <a:moveTo>
                  <a:pt x="0" y="453263"/>
                </a:moveTo>
                <a:cubicBezTo>
                  <a:pt x="1637" y="247825"/>
                  <a:pt x="206959" y="46775"/>
                  <a:pt x="401516" y="0"/>
                </a:cubicBezTo>
                <a:cubicBezTo>
                  <a:pt x="3038182" y="80246"/>
                  <a:pt x="5210233" y="366892"/>
                  <a:pt x="7061727" y="0"/>
                </a:cubicBezTo>
                <a:cubicBezTo>
                  <a:pt x="7277727" y="-40046"/>
                  <a:pt x="7370980" y="173605"/>
                  <a:pt x="7463244" y="453263"/>
                </a:cubicBezTo>
                <a:cubicBezTo>
                  <a:pt x="7674171" y="2068143"/>
                  <a:pt x="7358790" y="3640312"/>
                  <a:pt x="7463244" y="4092103"/>
                </a:cubicBezTo>
                <a:cubicBezTo>
                  <a:pt x="7475774" y="4276648"/>
                  <a:pt x="7253254" y="4508181"/>
                  <a:pt x="7061727" y="4545367"/>
                </a:cubicBezTo>
                <a:cubicBezTo>
                  <a:pt x="4087577" y="4615646"/>
                  <a:pt x="2939200" y="4696351"/>
                  <a:pt x="401516" y="4545367"/>
                </a:cubicBezTo>
                <a:cubicBezTo>
                  <a:pt x="251641" y="4537105"/>
                  <a:pt x="-87802" y="4360864"/>
                  <a:pt x="0" y="4092103"/>
                </a:cubicBezTo>
                <a:cubicBezTo>
                  <a:pt x="85345" y="2286103"/>
                  <a:pt x="-43058" y="956170"/>
                  <a:pt x="0" y="453263"/>
                </a:cubicBezTo>
                <a:close/>
              </a:path>
              <a:path w="7463244" h="4545367" stroke="0" extrusionOk="0">
                <a:moveTo>
                  <a:pt x="0" y="453263"/>
                </a:moveTo>
                <a:cubicBezTo>
                  <a:pt x="6070" y="236848"/>
                  <a:pt x="190725" y="-8930"/>
                  <a:pt x="401516" y="0"/>
                </a:cubicBezTo>
                <a:cubicBezTo>
                  <a:pt x="2518125" y="-479254"/>
                  <a:pt x="5642212" y="367805"/>
                  <a:pt x="7061727" y="0"/>
                </a:cubicBezTo>
                <a:cubicBezTo>
                  <a:pt x="7197000" y="-3231"/>
                  <a:pt x="7524748" y="201188"/>
                  <a:pt x="7463244" y="453263"/>
                </a:cubicBezTo>
                <a:cubicBezTo>
                  <a:pt x="7634019" y="1297543"/>
                  <a:pt x="7699315" y="2968547"/>
                  <a:pt x="7463244" y="4092103"/>
                </a:cubicBezTo>
                <a:cubicBezTo>
                  <a:pt x="7470727" y="4301276"/>
                  <a:pt x="7227852" y="4526925"/>
                  <a:pt x="7061727" y="4545367"/>
                </a:cubicBezTo>
                <a:cubicBezTo>
                  <a:pt x="4846237" y="3924734"/>
                  <a:pt x="2223114" y="5082520"/>
                  <a:pt x="401516" y="4545367"/>
                </a:cubicBezTo>
                <a:cubicBezTo>
                  <a:pt x="187798" y="4578091"/>
                  <a:pt x="-18777" y="4305963"/>
                  <a:pt x="0" y="4092103"/>
                </a:cubicBezTo>
                <a:cubicBezTo>
                  <a:pt x="27414" y="2361099"/>
                  <a:pt x="45749" y="988134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50449" y="213752"/>
                  <a:pt x="220997" y="1320"/>
                  <a:pt x="401516" y="0"/>
                </a:cubicBezTo>
                <a:cubicBezTo>
                  <a:pt x="3725585" y="226942"/>
                  <a:pt x="4792860" y="300461"/>
                  <a:pt x="7061727" y="0"/>
                </a:cubicBezTo>
                <a:cubicBezTo>
                  <a:pt x="7268312" y="-49509"/>
                  <a:pt x="7436318" y="148058"/>
                  <a:pt x="7463244" y="453263"/>
                </a:cubicBezTo>
                <a:cubicBezTo>
                  <a:pt x="7526177" y="1978229"/>
                  <a:pt x="7552347" y="3585756"/>
                  <a:pt x="7463244" y="4092103"/>
                </a:cubicBezTo>
                <a:cubicBezTo>
                  <a:pt x="7447102" y="4333150"/>
                  <a:pt x="7212989" y="4497279"/>
                  <a:pt x="7061727" y="4545367"/>
                </a:cubicBezTo>
                <a:cubicBezTo>
                  <a:pt x="4646794" y="4637990"/>
                  <a:pt x="1725331" y="4406003"/>
                  <a:pt x="401516" y="4545367"/>
                </a:cubicBezTo>
                <a:cubicBezTo>
                  <a:pt x="118345" y="4508392"/>
                  <a:pt x="-93983" y="4300701"/>
                  <a:pt x="0" y="4092103"/>
                </a:cubicBezTo>
                <a:cubicBezTo>
                  <a:pt x="-49038" y="2435876"/>
                  <a:pt x="-43120" y="971939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28163" y="251444"/>
                  <a:pt x="200229" y="39550"/>
                  <a:pt x="401516" y="0"/>
                </a:cubicBezTo>
                <a:cubicBezTo>
                  <a:pt x="3558585" y="260870"/>
                  <a:pt x="4996607" y="344772"/>
                  <a:pt x="7061727" y="0"/>
                </a:cubicBezTo>
                <a:cubicBezTo>
                  <a:pt x="7250469" y="-46411"/>
                  <a:pt x="7400166" y="154517"/>
                  <a:pt x="7463244" y="453263"/>
                </a:cubicBezTo>
                <a:cubicBezTo>
                  <a:pt x="7662891" y="1976313"/>
                  <a:pt x="7449805" y="3538130"/>
                  <a:pt x="7463244" y="4092103"/>
                </a:cubicBezTo>
                <a:cubicBezTo>
                  <a:pt x="7438434" y="4313031"/>
                  <a:pt x="7231923" y="4508585"/>
                  <a:pt x="7061727" y="4545367"/>
                </a:cubicBezTo>
                <a:cubicBezTo>
                  <a:pt x="3994520" y="4537680"/>
                  <a:pt x="2819932" y="4702160"/>
                  <a:pt x="401516" y="4545367"/>
                </a:cubicBezTo>
                <a:cubicBezTo>
                  <a:pt x="210570" y="4536821"/>
                  <a:pt x="-60781" y="4347212"/>
                  <a:pt x="0" y="4092103"/>
                </a:cubicBezTo>
                <a:cubicBezTo>
                  <a:pt x="20743" y="2453714"/>
                  <a:pt x="-48337" y="1042423"/>
                  <a:pt x="0" y="4532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63244" h="4545367" fill="none" extrusionOk="0">
                        <a:moveTo>
                          <a:pt x="0" y="453263"/>
                        </a:moveTo>
                        <a:cubicBezTo>
                          <a:pt x="1502" y="244177"/>
                          <a:pt x="190185" y="18623"/>
                          <a:pt x="401516" y="0"/>
                        </a:cubicBezTo>
                        <a:cubicBezTo>
                          <a:pt x="3269266" y="66531"/>
                          <a:pt x="5129932" y="187947"/>
                          <a:pt x="7061727" y="0"/>
                        </a:cubicBezTo>
                        <a:cubicBezTo>
                          <a:pt x="7280081" y="-23842"/>
                          <a:pt x="7388125" y="178791"/>
                          <a:pt x="7463244" y="453263"/>
                        </a:cubicBezTo>
                        <a:cubicBezTo>
                          <a:pt x="7607417" y="2023479"/>
                          <a:pt x="7388021" y="3582640"/>
                          <a:pt x="7463244" y="4092103"/>
                        </a:cubicBezTo>
                        <a:cubicBezTo>
                          <a:pt x="7470925" y="4301260"/>
                          <a:pt x="7257323" y="4512742"/>
                          <a:pt x="7061727" y="4545367"/>
                        </a:cubicBezTo>
                        <a:cubicBezTo>
                          <a:pt x="4006605" y="4586753"/>
                          <a:pt x="2934928" y="4642524"/>
                          <a:pt x="401516" y="4545367"/>
                        </a:cubicBezTo>
                        <a:cubicBezTo>
                          <a:pt x="226211" y="4539980"/>
                          <a:pt x="-48014" y="4352996"/>
                          <a:pt x="0" y="4092103"/>
                        </a:cubicBezTo>
                        <a:cubicBezTo>
                          <a:pt x="47801" y="2355997"/>
                          <a:pt x="-14488" y="1029867"/>
                          <a:pt x="0" y="453263"/>
                        </a:cubicBezTo>
                        <a:close/>
                      </a:path>
                      <a:path w="7463244" h="4545367" stroke="0" extrusionOk="0">
                        <a:moveTo>
                          <a:pt x="0" y="453263"/>
                        </a:moveTo>
                        <a:cubicBezTo>
                          <a:pt x="12657" y="221072"/>
                          <a:pt x="194167" y="25805"/>
                          <a:pt x="401516" y="0"/>
                        </a:cubicBezTo>
                        <a:cubicBezTo>
                          <a:pt x="2496463" y="-238157"/>
                          <a:pt x="5506662" y="183025"/>
                          <a:pt x="7061727" y="0"/>
                        </a:cubicBezTo>
                        <a:cubicBezTo>
                          <a:pt x="7229979" y="-6557"/>
                          <a:pt x="7505433" y="197019"/>
                          <a:pt x="7463244" y="453263"/>
                        </a:cubicBezTo>
                        <a:cubicBezTo>
                          <a:pt x="7579000" y="1304167"/>
                          <a:pt x="7619713" y="2951682"/>
                          <a:pt x="7463244" y="4092103"/>
                        </a:cubicBezTo>
                        <a:cubicBezTo>
                          <a:pt x="7462527" y="4330379"/>
                          <a:pt x="7247576" y="4537848"/>
                          <a:pt x="7061727" y="4545367"/>
                        </a:cubicBezTo>
                        <a:cubicBezTo>
                          <a:pt x="4822663" y="4168890"/>
                          <a:pt x="2259079" y="4835151"/>
                          <a:pt x="401516" y="4545367"/>
                        </a:cubicBezTo>
                        <a:cubicBezTo>
                          <a:pt x="181806" y="4560832"/>
                          <a:pt x="-17458" y="4312325"/>
                          <a:pt x="0" y="4092103"/>
                        </a:cubicBezTo>
                        <a:cubicBezTo>
                          <a:pt x="21862" y="2438461"/>
                          <a:pt x="38533" y="1102264"/>
                          <a:pt x="0" y="453263"/>
                        </a:cubicBezTo>
                        <a:close/>
                      </a:path>
                      <a:path w="7463244" h="4545367" fill="none" stroke="0" extrusionOk="0">
                        <a:moveTo>
                          <a:pt x="0" y="453263"/>
                        </a:moveTo>
                        <a:cubicBezTo>
                          <a:pt x="40714" y="218870"/>
                          <a:pt x="192546" y="25640"/>
                          <a:pt x="401516" y="0"/>
                        </a:cubicBezTo>
                        <a:cubicBezTo>
                          <a:pt x="3665188" y="153119"/>
                          <a:pt x="4924262" y="210050"/>
                          <a:pt x="7061727" y="0"/>
                        </a:cubicBezTo>
                        <a:cubicBezTo>
                          <a:pt x="7260660" y="-21000"/>
                          <a:pt x="7428230" y="187686"/>
                          <a:pt x="7463244" y="453263"/>
                        </a:cubicBezTo>
                        <a:cubicBezTo>
                          <a:pt x="7544487" y="1955359"/>
                          <a:pt x="7459319" y="3522494"/>
                          <a:pt x="7463244" y="4092103"/>
                        </a:cubicBezTo>
                        <a:cubicBezTo>
                          <a:pt x="7441739" y="4332273"/>
                          <a:pt x="7222961" y="4510263"/>
                          <a:pt x="7061727" y="4545367"/>
                        </a:cubicBezTo>
                        <a:cubicBezTo>
                          <a:pt x="3939656" y="4522319"/>
                          <a:pt x="2798444" y="4552899"/>
                          <a:pt x="401516" y="4545367"/>
                        </a:cubicBezTo>
                        <a:cubicBezTo>
                          <a:pt x="156186" y="4537525"/>
                          <a:pt x="-87075" y="4331338"/>
                          <a:pt x="0" y="4092103"/>
                        </a:cubicBezTo>
                        <a:cubicBezTo>
                          <a:pt x="25854" y="2407267"/>
                          <a:pt x="-11911" y="1073102"/>
                          <a:pt x="0" y="45326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6AEBE8-4E5E-4704-0B00-C3894CD3A775}"/>
              </a:ext>
            </a:extLst>
          </p:cNvPr>
          <p:cNvSpPr txBox="1"/>
          <p:nvPr/>
        </p:nvSpPr>
        <p:spPr>
          <a:xfrm>
            <a:off x="3141790" y="4099654"/>
            <a:ext cx="2503136" cy="646331"/>
          </a:xfrm>
          <a:prstGeom prst="rect">
            <a:avLst/>
          </a:prstGeom>
          <a:noFill/>
        </p:spPr>
        <p:txBody>
          <a:bodyPr wrap="square">
            <a:prstTxWarp prst="textArchDown">
              <a:avLst>
                <a:gd name="adj" fmla="val 21347931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 w="14605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  <a:sym typeface="Arial"/>
              </a:rPr>
              <a:t>1 TIẾT</a:t>
            </a:r>
            <a:endParaRPr kumimoji="0" lang="en-US" sz="3600" b="0" i="0" u="none" strike="noStrike" kern="0" cap="none" spc="0" normalizeH="0" baseline="0" noProof="0" dirty="0">
              <a:ln w="14605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D140D3-2B71-2A4D-1A1E-D3F843305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195" y="1462221"/>
            <a:ext cx="1828959" cy="1304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F71A93-AB49-BD4B-B2EA-C13A24EE2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187" y="2384206"/>
            <a:ext cx="6980525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24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102742"/>
            <a:ext cx="11576482" cy="6466733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81F0A4-C88B-9361-D94E-22F7FC119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712" y="624205"/>
            <a:ext cx="8614728" cy="55603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7614417-AE18-66FA-0602-E81EA9D8F4A3}"/>
              </a:ext>
            </a:extLst>
          </p:cNvPr>
          <p:cNvGrpSpPr/>
          <p:nvPr/>
        </p:nvGrpSpPr>
        <p:grpSpPr>
          <a:xfrm>
            <a:off x="269240" y="1757680"/>
            <a:ext cx="1778000" cy="1778000"/>
            <a:chOff x="269240" y="1757680"/>
            <a:chExt cx="1778000" cy="1778000"/>
          </a:xfrm>
        </p:grpSpPr>
        <p:pic>
          <p:nvPicPr>
            <p:cNvPr id="9" name="Picture 8" descr="A cartoon of a rabbit&#10;&#10;Description automatically generated">
              <a:extLst>
                <a:ext uri="{FF2B5EF4-FFF2-40B4-BE49-F238E27FC236}">
                  <a16:creationId xmlns:a16="http://schemas.microsoft.com/office/drawing/2014/main" id="{9E9C1A9E-9D9B-F9C1-53E6-6A6880C57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40" y="1757680"/>
              <a:ext cx="1778000" cy="1778000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4E09FE4-7844-E152-9BB1-EDCC61802C42}"/>
                </a:ext>
              </a:extLst>
            </p:cNvPr>
            <p:cNvSpPr/>
            <p:nvPr/>
          </p:nvSpPr>
          <p:spPr>
            <a:xfrm>
              <a:off x="701040" y="2743200"/>
              <a:ext cx="853440" cy="3657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CHẴN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DFE341-575A-F3DA-207F-F0E3A8FA50E3}"/>
              </a:ext>
            </a:extLst>
          </p:cNvPr>
          <p:cNvGrpSpPr/>
          <p:nvPr/>
        </p:nvGrpSpPr>
        <p:grpSpPr>
          <a:xfrm>
            <a:off x="381000" y="4185920"/>
            <a:ext cx="1778000" cy="1778000"/>
            <a:chOff x="269240" y="1757680"/>
            <a:chExt cx="1778000" cy="1778000"/>
          </a:xfrm>
        </p:grpSpPr>
        <p:pic>
          <p:nvPicPr>
            <p:cNvPr id="20" name="Picture 19" descr="A cartoon of a rabbit&#10;&#10;Description automatically generated">
              <a:extLst>
                <a:ext uri="{FF2B5EF4-FFF2-40B4-BE49-F238E27FC236}">
                  <a16:creationId xmlns:a16="http://schemas.microsoft.com/office/drawing/2014/main" id="{702A9467-8792-447A-9CA9-148C0EC1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40" y="1757680"/>
              <a:ext cx="1778000" cy="1778000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FB454CD-590A-5005-8078-E1AE798E91DA}"/>
                </a:ext>
              </a:extLst>
            </p:cNvPr>
            <p:cNvSpPr/>
            <p:nvPr/>
          </p:nvSpPr>
          <p:spPr>
            <a:xfrm>
              <a:off x="701040" y="2743200"/>
              <a:ext cx="853440" cy="3657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LẺ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86783BC-F864-F9C6-6EBC-E9186EE8B1AE}"/>
              </a:ext>
            </a:extLst>
          </p:cNvPr>
          <p:cNvSpPr/>
          <p:nvPr/>
        </p:nvSpPr>
        <p:spPr>
          <a:xfrm>
            <a:off x="1294544" y="143838"/>
            <a:ext cx="10048126" cy="7911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xắc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online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: </a:t>
            </a:r>
            <a:r>
              <a:rPr lang="en-US" dirty="0">
                <a:hlinkClick r:id="rId6"/>
              </a:rPr>
              <a:t>https://dichthuatphuongdong.com/tienich/xuc-xac.html</a:t>
            </a:r>
            <a:r>
              <a:rPr lang="en-US" dirty="0"/>
              <a:t> (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xắc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2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)</a:t>
            </a:r>
          </a:p>
          <a:p>
            <a:pPr algn="ctr"/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chẵn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chẵn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tiến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8573A1-4C7A-F90A-58FB-100918A01EDD}"/>
              </a:ext>
            </a:extLst>
          </p:cNvPr>
          <p:cNvSpPr txBox="1"/>
          <p:nvPr/>
        </p:nvSpPr>
        <p:spPr>
          <a:xfrm>
            <a:off x="4982966" y="6205591"/>
            <a:ext cx="4777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01548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10833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4 -0.00069 L 0.20495 0.0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95 0.01273 L 0.28998 0.005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97 0.00532 L 0.28997 0.00555 C 0.30495 0.00625 0.31992 0.00787 0.33489 0.0081 C 0.34635 0.00833 0.35768 0.00764 0.36914 0.00671 C 0.37031 0.00671 0.37252 0.00532 0.37252 0.00555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53 0.00555 L 0.37253 0.00579 L 0.39493 -0.00046 C 0.39714 -0.00093 0.39935 -0.00162 0.4017 -0.00185 C 0.40808 -0.00255 0.41446 -0.00301 0.42084 -0.00324 C 0.44545 -0.00486 0.4405 -0.00463 0.4517 -0.00463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492 0.01713 L 0.49492 0.01736 C 0.50013 0.01505 0.50547 0.01343 0.51068 0.01111 C 0.5194 0.00741 0.52774 0.00208 0.53659 -0.00069 C 0.53998 -0.00185 0.56276 -0.0044 0.56901 -0.00532 C 0.57044 -0.00579 0.57188 -0.00602 0.57318 -0.00671 C 0.57409 -0.00718 0.57578 -0.0081 0.57578 -0.00787 " pathEditMode="relative" rAng="0" ptsTypes="AAAAA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78 -0.00787 L 0.57578 -0.00764 C 0.61901 -0.01065 0.59388 -0.00996 0.65989 -0.00648 L 0.68411 -0.00486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10833 -0.0006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4 -0.00069 L 0.20495 0.0127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95 0.01273 L 0.28998 0.0053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97 0.00532 L 0.28997 0.00555 C 0.30495 0.00625 0.31992 0.00787 0.33489 0.0081 C 0.34635 0.00833 0.35768 0.00764 0.36914 0.00671 C 0.37031 0.00671 0.37252 0.00532 0.37252 0.00555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53 0.00555 L 0.37253 0.00579 L 0.39493 -0.00046 C 0.39714 -0.00093 0.39935 -0.00162 0.4017 -0.00185 C 0.40808 -0.00255 0.41446 -0.00301 0.42084 -0.00324 C 0.44545 -0.00486 0.4405 -0.00463 0.4517 -0.00463 " pathEditMode="relative" rAng="0" ptsTypes="AAAAAA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492 0.01713 L 0.49492 0.01736 C 0.50013 0.01505 0.50547 0.01343 0.51068 0.01111 C 0.5194 0.00741 0.52774 0.00208 0.53659 -0.00069 C 0.53998 -0.00185 0.56276 -0.0044 0.56901 -0.00532 C 0.57044 -0.00579 0.57188 -0.00602 0.57318 -0.00671 C 0.57409 -0.00718 0.57578 -0.0081 0.57578 -0.00787 " pathEditMode="relative" rAng="0" ptsTypes="AAAAAAA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78 -0.00787 L 0.57578 -0.00764 C 0.61901 -0.01065 0.59388 -0.00996 0.65989 -0.00648 L 0.68411 -0.00486 " pathEditMode="relative" rAng="0" ptsTypes="AAAA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20FBC3-8038-323D-8995-E7671CE65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767D42-21DF-488E-0340-D3CFD97AA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736" y="811709"/>
            <a:ext cx="6450127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20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78AFDA-EFB3-0F72-2488-BBA8F5AE3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 b="108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6472E7-0BC6-FFDE-E038-8B7135946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25" y="375831"/>
            <a:ext cx="4584589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7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EA5F40-9A3A-42A0-40EA-40757205D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0923" y="763455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_thoi_c_202601261009_mb247">
            <a:hlinkClick r:id="" action="ppaction://media"/>
            <a:extLst>
              <a:ext uri="{FF2B5EF4-FFF2-40B4-BE49-F238E27FC236}">
                <a16:creationId xmlns:a16="http://schemas.microsoft.com/office/drawing/2014/main" id="{0E101001-35E5-8C5A-1521-56AED3BC4F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6949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03200"/>
            <a:ext cx="11409106" cy="63906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680720" y="448987"/>
            <a:ext cx="111058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quay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kiểm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EBF054-BEF2-47BC-1A80-C77360CF1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444" y="2129790"/>
            <a:ext cx="10135235" cy="1581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0348EF-9454-BC5F-313C-CE6764A5E0C3}"/>
              </a:ext>
            </a:extLst>
          </p:cNvPr>
          <p:cNvSpPr txBox="1"/>
          <p:nvPr/>
        </p:nvSpPr>
        <p:spPr>
          <a:xfrm>
            <a:off x="873760" y="3913547"/>
            <a:ext cx="111058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4000" dirty="0" err="1">
                <a:solidFill>
                  <a:srgbClr val="FF0000"/>
                </a:solidFill>
              </a:rPr>
              <a:t>Có</a:t>
            </a:r>
            <a:r>
              <a:rPr lang="en-US" sz="4000" dirty="0">
                <a:solidFill>
                  <a:srgbClr val="FF0000"/>
                </a:solidFill>
              </a:rPr>
              <a:t> 9 </a:t>
            </a:r>
            <a:r>
              <a:rPr lang="en-US" sz="4000" dirty="0" err="1">
                <a:solidFill>
                  <a:srgbClr val="FF0000"/>
                </a:solidFill>
              </a:rPr>
              <a:t>lần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mũi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tên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dừng</a:t>
            </a:r>
            <a:r>
              <a:rPr lang="en-US" sz="4000" dirty="0">
                <a:solidFill>
                  <a:srgbClr val="FF0000"/>
                </a:solidFill>
              </a:rPr>
              <a:t> ở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màu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đỏ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4000" dirty="0" err="1">
                <a:solidFill>
                  <a:srgbClr val="FF0000"/>
                </a:solidFill>
              </a:rPr>
              <a:t>Có</a:t>
            </a:r>
            <a:r>
              <a:rPr lang="en-US" sz="4000" dirty="0">
                <a:solidFill>
                  <a:srgbClr val="FF0000"/>
                </a:solidFill>
              </a:rPr>
              <a:t> 11 </a:t>
            </a:r>
            <a:r>
              <a:rPr lang="en-US" sz="4000" dirty="0" err="1">
                <a:solidFill>
                  <a:srgbClr val="FF0000"/>
                </a:solidFill>
              </a:rPr>
              <a:t>lần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mũi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tên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dừng</a:t>
            </a:r>
            <a:r>
              <a:rPr lang="en-US" sz="4000" dirty="0">
                <a:solidFill>
                  <a:srgbClr val="FF0000"/>
                </a:solidFill>
              </a:rPr>
              <a:t> ở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màu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xanh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9738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32708E-4CE7-358E-540C-D77A1F401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396" y="891977"/>
            <a:ext cx="764504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4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649074"/>
            <a:ext cx="1019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hộp có 3 quả bóng xanh và 1 quả bóng vàng.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C842E-A7BB-89CB-B1D2-78CE34F50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666" y="1878647"/>
            <a:ext cx="2876129" cy="2866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B6D914-1FFE-2C13-314F-3858850C701D}"/>
              </a:ext>
            </a:extLst>
          </p:cNvPr>
          <p:cNvSpPr txBox="1"/>
          <p:nvPr/>
        </p:nvSpPr>
        <p:spPr>
          <a:xfrm>
            <a:off x="680720" y="1564640"/>
            <a:ext cx="873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Rô-bốt lấy 1 quả bóng từ trong chiếc hộp và quan sát màu bóng lấy được. Nêu các sự kiện có thể xảy ra.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ACF1C76-9F64-C98B-0929-8AD383745234}"/>
              </a:ext>
            </a:extLst>
          </p:cNvPr>
          <p:cNvSpPr/>
          <p:nvPr/>
        </p:nvSpPr>
        <p:spPr>
          <a:xfrm>
            <a:off x="780600" y="3203958"/>
            <a:ext cx="8413096" cy="2018282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sự kiện có thể xảy ra là: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lấy được 1 quả bóng màu xanh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lấy được 1 quả bóng màu vàng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496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649074"/>
            <a:ext cx="1019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hộp có 3 quả bóng xanh và 1 quả bóng vàng.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C842E-A7BB-89CB-B1D2-78CE34F50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306" y="1817687"/>
            <a:ext cx="2876129" cy="2866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B6D914-1FFE-2C13-314F-3858850C701D}"/>
              </a:ext>
            </a:extLst>
          </p:cNvPr>
          <p:cNvSpPr txBox="1"/>
          <p:nvPr/>
        </p:nvSpPr>
        <p:spPr>
          <a:xfrm>
            <a:off x="680720" y="1564640"/>
            <a:ext cx="8869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Lấy 1 quả bóng ra khỏi hộp, quan sát màu, ghi lại kết quả vào bảng kiểm đếm rồi trả lại bóng vào hộp. Thực hiện 10 lần như vậy.</a:t>
            </a:r>
            <a:endParaRPr lang="vi-VN" sz="28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10D105-23A7-6FD0-5DD7-C5E2D4696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99" y="3388360"/>
            <a:ext cx="8094981" cy="149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72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649074"/>
            <a:ext cx="1019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hộp có 3 quả bóng xanh và 1 quả bóng vàng.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C842E-A7BB-89CB-B1D2-78CE34F50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306" y="1817687"/>
            <a:ext cx="2876129" cy="2866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B6D914-1FFE-2C13-314F-3858850C701D}"/>
              </a:ext>
            </a:extLst>
          </p:cNvPr>
          <p:cNvSpPr txBox="1"/>
          <p:nvPr/>
        </p:nvSpPr>
        <p:spPr>
          <a:xfrm>
            <a:off x="680720" y="1564640"/>
            <a:ext cx="88696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Dựa vào bảng kiểm đếm, trả lời câu hỏi.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bao nhiêu lần lấy được bóng xanh? Có bao nhiêu lần lấy được bóng vàng?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 kiện nào xuất hiện nhiều lần hơn?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00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456034"/>
            <a:ext cx="1019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</a:rPr>
              <a:t>Hãy giúp thỏ di chuyển bằng cách gieo hai xúc xắc và tính tích số chấm ở các mặt trên của xúc xắc.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3EF4E3-9AA8-D94B-942E-E53A87074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406" y="2174240"/>
            <a:ext cx="6776551" cy="35737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FA7ADC-4FC9-D9EA-6BB4-27DD75BF595B}"/>
              </a:ext>
            </a:extLst>
          </p:cNvPr>
          <p:cNvSpPr txBox="1"/>
          <p:nvPr/>
        </p:nvSpPr>
        <p:spPr>
          <a:xfrm>
            <a:off x="375920" y="2143760"/>
            <a:ext cx="48971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 kết quả nhận được là số chẵn thì thỏ Chẵn được tiến thêm 1 ô.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 kết quả nhận được là số lẻ thì thỏ Lẻ được tiến thêm 1 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Thực hiện như vậy, hỏi chú thỏ nào đến đích trước?</a:t>
            </a:r>
          </a:p>
        </p:txBody>
      </p:sp>
    </p:spTree>
    <p:extLst>
      <p:ext uri="{BB962C8B-B14F-4D97-AF65-F5344CB8AC3E}">
        <p14:creationId xmlns:p14="http://schemas.microsoft.com/office/powerpoint/2010/main" val="1947312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358</Words>
  <Application>Microsoft Office PowerPoint</Application>
  <PresentationFormat>Widescreen</PresentationFormat>
  <Paragraphs>28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UTM Cookies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P131225</cp:lastModifiedBy>
  <cp:revision>42</cp:revision>
  <dcterms:created xsi:type="dcterms:W3CDTF">2023-12-06T05:06:57Z</dcterms:created>
  <dcterms:modified xsi:type="dcterms:W3CDTF">2026-03-13T07:33:42Z</dcterms:modified>
</cp:coreProperties>
</file>