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4" r:id="rId2"/>
    <p:sldMasterId id="2147483676" r:id="rId3"/>
  </p:sldMasterIdLst>
  <p:notesMasterIdLst>
    <p:notesMasterId r:id="rId22"/>
  </p:notesMasterIdLst>
  <p:sldIdLst>
    <p:sldId id="290" r:id="rId4"/>
    <p:sldId id="320" r:id="rId5"/>
    <p:sldId id="316" r:id="rId6"/>
    <p:sldId id="317" r:id="rId7"/>
    <p:sldId id="340" r:id="rId8"/>
    <p:sldId id="341" r:id="rId9"/>
    <p:sldId id="342" r:id="rId10"/>
    <p:sldId id="343" r:id="rId11"/>
    <p:sldId id="344" r:id="rId12"/>
    <p:sldId id="345" r:id="rId13"/>
    <p:sldId id="346" r:id="rId14"/>
    <p:sldId id="347" r:id="rId15"/>
    <p:sldId id="263" r:id="rId16"/>
    <p:sldId id="270" r:id="rId17"/>
    <p:sldId id="348" r:id="rId18"/>
    <p:sldId id="350" r:id="rId19"/>
    <p:sldId id="352" r:id="rId20"/>
    <p:sldId id="354"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65" d="100"/>
          <a:sy n="65" d="100"/>
        </p:scale>
        <p:origin x="724" y="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13AC5EE-6DED-45F6-AF29-61231D6DA61A}" type="datetimeFigureOut">
              <a:rPr lang="en-US" smtClean="0"/>
              <a:t>10/02/2026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8BA7C48-0ADE-4049-B6A4-C282B306689D}" type="slidenum">
              <a:rPr lang="en-US" smtClean="0"/>
              <a:t>‹#›</a:t>
            </a:fld>
            <a:endParaRPr lang="en-US"/>
          </a:p>
        </p:txBody>
      </p:sp>
    </p:spTree>
    <p:extLst>
      <p:ext uri="{BB962C8B-B14F-4D97-AF65-F5344CB8AC3E}">
        <p14:creationId xmlns:p14="http://schemas.microsoft.com/office/powerpoint/2010/main" val="31668994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effectLst/>
                <a:latin typeface="Times New Roman" panose="02020603050405020304" pitchFamily="18" charset="0"/>
                <a:ea typeface="Calibri" panose="020F0502020204030204" pitchFamily="34" charset="0"/>
              </a:rPr>
              <a:t>Chim</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chích</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là</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loài</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chim</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rất</a:t>
            </a:r>
            <a:r>
              <a:rPr lang="en-US" sz="1200" dirty="0">
                <a:effectLst/>
                <a:latin typeface="Times New Roman" panose="02020603050405020304" pitchFamily="18" charset="0"/>
                <a:ea typeface="Calibri" panose="020F0502020204030204" pitchFamily="34" charset="0"/>
              </a:rPr>
              <a:t> hay </a:t>
            </a:r>
            <a:r>
              <a:rPr lang="en-US" sz="1200" dirty="0" err="1">
                <a:effectLst/>
                <a:latin typeface="Times New Roman" panose="02020603050405020304" pitchFamily="18" charset="0"/>
                <a:ea typeface="Calibri" panose="020F0502020204030204" pitchFamily="34" charset="0"/>
              </a:rPr>
              <a:t>trèo</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Ngoài</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ra</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chim</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chích</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có</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tính</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tình</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như</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thế</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nào</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chúng</a:t>
            </a:r>
            <a:r>
              <a:rPr lang="en-US" sz="1200" dirty="0">
                <a:effectLst/>
                <a:latin typeface="Times New Roman" panose="02020603050405020304" pitchFamily="18" charset="0"/>
                <a:ea typeface="Calibri" panose="020F0502020204030204" pitchFamily="34" charset="0"/>
              </a:rPr>
              <a:t> ta </a:t>
            </a:r>
            <a:r>
              <a:rPr lang="en-US" sz="1200" dirty="0" err="1">
                <a:effectLst/>
                <a:latin typeface="Times New Roman" panose="02020603050405020304" pitchFamily="18" charset="0"/>
                <a:ea typeface="Calibri" panose="020F0502020204030204" pitchFamily="34" charset="0"/>
              </a:rPr>
              <a:t>cùng</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tìm</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hiểu</a:t>
            </a:r>
            <a:r>
              <a:rPr lang="en-US" sz="1200" dirty="0">
                <a:effectLst/>
                <a:latin typeface="Times New Roman" panose="02020603050405020304" pitchFamily="18" charset="0"/>
                <a:ea typeface="Calibri" panose="020F0502020204030204" pitchFamily="34" charset="0"/>
              </a:rPr>
              <a:t> qua </a:t>
            </a:r>
            <a:r>
              <a:rPr lang="en-US" sz="1200" dirty="0" err="1">
                <a:effectLst/>
                <a:latin typeface="Times New Roman" panose="02020603050405020304" pitchFamily="18" charset="0"/>
                <a:ea typeface="Calibri" panose="020F0502020204030204" pitchFamily="34" charset="0"/>
              </a:rPr>
              <a:t>câu</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chuyện</a:t>
            </a:r>
            <a:r>
              <a:rPr lang="en-US" sz="1200" dirty="0">
                <a:effectLst/>
                <a:latin typeface="Times New Roman" panose="02020603050405020304" pitchFamily="18" charset="0"/>
                <a:ea typeface="Calibri" panose="020F0502020204030204" pitchFamily="34" charset="0"/>
              </a:rPr>
              <a:t> </a:t>
            </a:r>
            <a:r>
              <a:rPr lang="en-US" sz="1200" i="1" dirty="0" err="1">
                <a:effectLst/>
                <a:latin typeface="Times New Roman" panose="02020603050405020304" pitchFamily="18" charset="0"/>
                <a:ea typeface="Calibri" panose="020F0502020204030204" pitchFamily="34" charset="0"/>
              </a:rPr>
              <a:t>Bài</a:t>
            </a:r>
            <a:r>
              <a:rPr lang="en-US" sz="1200" i="1" dirty="0">
                <a:effectLst/>
                <a:latin typeface="Times New Roman" panose="02020603050405020304" pitchFamily="18" charset="0"/>
                <a:ea typeface="Calibri" panose="020F0502020204030204" pitchFamily="34" charset="0"/>
              </a:rPr>
              <a:t> </a:t>
            </a:r>
            <a:r>
              <a:rPr lang="en-US" sz="1200" i="1" dirty="0" err="1">
                <a:effectLst/>
                <a:latin typeface="Times New Roman" panose="02020603050405020304" pitchFamily="18" charset="0"/>
                <a:ea typeface="Calibri" panose="020F0502020204030204" pitchFamily="34" charset="0"/>
              </a:rPr>
              <a:t>học</a:t>
            </a:r>
            <a:r>
              <a:rPr lang="en-US" sz="1200" i="1" dirty="0">
                <a:effectLst/>
                <a:latin typeface="Times New Roman" panose="02020603050405020304" pitchFamily="18" charset="0"/>
                <a:ea typeface="Calibri" panose="020F0502020204030204" pitchFamily="34" charset="0"/>
              </a:rPr>
              <a:t> </a:t>
            </a:r>
            <a:r>
              <a:rPr lang="en-US" sz="1200" i="1" dirty="0" err="1">
                <a:effectLst/>
                <a:latin typeface="Times New Roman" panose="02020603050405020304" pitchFamily="18" charset="0"/>
                <a:ea typeface="Calibri" panose="020F0502020204030204" pitchFamily="34" charset="0"/>
              </a:rPr>
              <a:t>quý</a:t>
            </a:r>
            <a:endParaRPr lang="en-US" dirty="0"/>
          </a:p>
          <a:p>
            <a:endParaRPr lang="en-US" dirty="0"/>
          </a:p>
        </p:txBody>
      </p:sp>
      <p:sp>
        <p:nvSpPr>
          <p:cNvPr id="4" name="Slide Number Placeholder 3"/>
          <p:cNvSpPr>
            <a:spLocks noGrp="1"/>
          </p:cNvSpPr>
          <p:nvPr>
            <p:ph type="sldNum" sz="quarter" idx="5"/>
          </p:nvPr>
        </p:nvSpPr>
        <p:spPr/>
        <p:txBody>
          <a:bodyPr/>
          <a:lstStyle/>
          <a:p>
            <a:fld id="{18BA7C48-0ADE-4049-B6A4-C282B306689D}" type="slidenum">
              <a:rPr lang="en-US" smtClean="0"/>
              <a:t>1</a:t>
            </a:fld>
            <a:endParaRPr lang="en-US"/>
          </a:p>
        </p:txBody>
      </p:sp>
    </p:spTree>
    <p:extLst>
      <p:ext uri="{BB962C8B-B14F-4D97-AF65-F5344CB8AC3E}">
        <p14:creationId xmlns:p14="http://schemas.microsoft.com/office/powerpoint/2010/main" val="16265289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5D2AD8-CD39-4FF7-90DB-C7D8DAE127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483988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5286795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70EFA368-07C6-42CA-86B7-702472C65BE2}" type="datetimeFigureOut">
              <a:rPr lang="en-US" smtClean="0"/>
              <a:t>10/02/2026</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FD009E6F-1209-4CF3-BF1F-F3E2D6052877}" type="slidenum">
              <a:rPr lang="en-US" smtClean="0"/>
              <a:t>‹#›</a:t>
            </a:fld>
            <a:endParaRPr lang="en-US"/>
          </a:p>
        </p:txBody>
      </p:sp>
    </p:spTree>
    <p:extLst>
      <p:ext uri="{BB962C8B-B14F-4D97-AF65-F5344CB8AC3E}">
        <p14:creationId xmlns:p14="http://schemas.microsoft.com/office/powerpoint/2010/main" val="39071092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70EFA368-07C6-42CA-86B7-702472C65BE2}" type="datetimeFigureOut">
              <a:rPr lang="en-US" smtClean="0"/>
              <a:t>10/02/2026</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FD009E6F-1209-4CF3-BF1F-F3E2D6052877}" type="slidenum">
              <a:rPr lang="en-US" smtClean="0"/>
              <a:t>‹#›</a:t>
            </a:fld>
            <a:endParaRPr lang="en-US"/>
          </a:p>
        </p:txBody>
      </p:sp>
    </p:spTree>
    <p:extLst>
      <p:ext uri="{BB962C8B-B14F-4D97-AF65-F5344CB8AC3E}">
        <p14:creationId xmlns:p14="http://schemas.microsoft.com/office/powerpoint/2010/main" val="25781209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70EFA368-07C6-42CA-86B7-702472C65BE2}" type="datetimeFigureOut">
              <a:rPr lang="en-US" smtClean="0"/>
              <a:t>10/02/2026</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FD009E6F-1209-4CF3-BF1F-F3E2D6052877}" type="slidenum">
              <a:rPr lang="en-US" smtClean="0"/>
              <a:t>‹#›</a:t>
            </a:fld>
            <a:endParaRPr lang="en-US"/>
          </a:p>
        </p:txBody>
      </p:sp>
    </p:spTree>
    <p:extLst>
      <p:ext uri="{BB962C8B-B14F-4D97-AF65-F5344CB8AC3E}">
        <p14:creationId xmlns:p14="http://schemas.microsoft.com/office/powerpoint/2010/main" val="7072247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70EFA368-07C6-42CA-86B7-702472C65BE2}" type="datetimeFigureOut">
              <a:rPr lang="en-US" smtClean="0"/>
              <a:t>10/02/2026</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D009E6F-1209-4CF3-BF1F-F3E2D6052877}" type="slidenum">
              <a:rPr lang="en-US" smtClean="0"/>
              <a:t>‹#›</a:t>
            </a:fld>
            <a:endParaRPr lang="en-US"/>
          </a:p>
        </p:txBody>
      </p:sp>
    </p:spTree>
    <p:extLst>
      <p:ext uri="{BB962C8B-B14F-4D97-AF65-F5344CB8AC3E}">
        <p14:creationId xmlns:p14="http://schemas.microsoft.com/office/powerpoint/2010/main" val="36556673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70EFA368-07C6-42CA-86B7-702472C65BE2}" type="datetimeFigureOut">
              <a:rPr lang="en-US" smtClean="0"/>
              <a:t>10/02/2026</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D009E6F-1209-4CF3-BF1F-F3E2D6052877}" type="slidenum">
              <a:rPr lang="en-US" smtClean="0"/>
              <a:t>‹#›</a:t>
            </a:fld>
            <a:endParaRPr lang="en-US"/>
          </a:p>
        </p:txBody>
      </p:sp>
    </p:spTree>
    <p:extLst>
      <p:ext uri="{BB962C8B-B14F-4D97-AF65-F5344CB8AC3E}">
        <p14:creationId xmlns:p14="http://schemas.microsoft.com/office/powerpoint/2010/main" val="397401480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7816D4A-E9D3-0D55-0B29-B0ADF66BDED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0000"/>
          <a:stretch/>
        </p:blipFill>
        <p:spPr>
          <a:xfrm>
            <a:off x="0" y="0"/>
            <a:ext cx="12192000" cy="6858000"/>
          </a:xfrm>
          <a:prstGeom prst="rect">
            <a:avLst/>
          </a:prstGeom>
        </p:spPr>
      </p:pic>
    </p:spTree>
    <p:extLst>
      <p:ext uri="{BB962C8B-B14F-4D97-AF65-F5344CB8AC3E}">
        <p14:creationId xmlns:p14="http://schemas.microsoft.com/office/powerpoint/2010/main" val="7172356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5105DF7-2A9F-DC0F-6DA5-BDEAC9B6251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6746469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80EF673-0524-F680-ABC1-9A2A68FC1C3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4445" b="10000"/>
          <a:stretch/>
        </p:blipFill>
        <p:spPr>
          <a:xfrm>
            <a:off x="0" y="0"/>
            <a:ext cx="12192000" cy="6858000"/>
          </a:xfrm>
          <a:prstGeom prst="rect">
            <a:avLst/>
          </a:prstGeom>
        </p:spPr>
      </p:pic>
    </p:spTree>
    <p:extLst>
      <p:ext uri="{BB962C8B-B14F-4D97-AF65-F5344CB8AC3E}">
        <p14:creationId xmlns:p14="http://schemas.microsoft.com/office/powerpoint/2010/main" val="35287956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10/02/2026</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42461228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10/02/2026</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6828523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83149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9" name="图片 8" descr="图片包含 游戏机, 飞机, 绿色, 体育&#10;&#10;描述已自动生成">
            <a:extLst>
              <a:ext uri="{FF2B5EF4-FFF2-40B4-BE49-F238E27FC236}">
                <a16:creationId xmlns:a16="http://schemas.microsoft.com/office/drawing/2014/main" id="{4200E32B-C98D-445D-8DDB-64C3DEBCD7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图片 9" descr="图片包含 游戏机, 食物, 桌子, 围栏&#10;&#10;描述已自动生成">
            <a:extLst>
              <a:ext uri="{FF2B5EF4-FFF2-40B4-BE49-F238E27FC236}">
                <a16:creationId xmlns:a16="http://schemas.microsoft.com/office/drawing/2014/main" id="{F03BC052-EFE8-43CD-B322-AF45675463E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矩形: 圆角 10">
            <a:extLst>
              <a:ext uri="{FF2B5EF4-FFF2-40B4-BE49-F238E27FC236}">
                <a16:creationId xmlns:a16="http://schemas.microsoft.com/office/drawing/2014/main" id="{187BC0F8-59AE-41F2-8D20-3E6A6623C529}"/>
              </a:ext>
            </a:extLst>
          </p:cNvPr>
          <p:cNvSpPr/>
          <p:nvPr/>
        </p:nvSpPr>
        <p:spPr>
          <a:xfrm>
            <a:off x="435429" y="370114"/>
            <a:ext cx="11321142" cy="6117772"/>
          </a:xfrm>
          <a:custGeom>
            <a:avLst/>
            <a:gdLst>
              <a:gd name="connsiteX0" fmla="*/ 0 w 11321142"/>
              <a:gd name="connsiteY0" fmla="*/ 0 h 6117772"/>
              <a:gd name="connsiteX1" fmla="*/ 0 w 11321142"/>
              <a:gd name="connsiteY1" fmla="*/ 0 h 6117772"/>
              <a:gd name="connsiteX2" fmla="*/ 11321142 w 11321142"/>
              <a:gd name="connsiteY2" fmla="*/ 0 h 6117772"/>
              <a:gd name="connsiteX3" fmla="*/ 11321142 w 11321142"/>
              <a:gd name="connsiteY3" fmla="*/ 0 h 6117772"/>
              <a:gd name="connsiteX4" fmla="*/ 11321142 w 11321142"/>
              <a:gd name="connsiteY4" fmla="*/ 6117772 h 6117772"/>
              <a:gd name="connsiteX5" fmla="*/ 11321142 w 11321142"/>
              <a:gd name="connsiteY5" fmla="*/ 6117772 h 6117772"/>
              <a:gd name="connsiteX6" fmla="*/ 0 w 11321142"/>
              <a:gd name="connsiteY6" fmla="*/ 6117772 h 6117772"/>
              <a:gd name="connsiteX7" fmla="*/ 0 w 11321142"/>
              <a:gd name="connsiteY7" fmla="*/ 6117772 h 6117772"/>
              <a:gd name="connsiteX8" fmla="*/ 0 w 11321142"/>
              <a:gd name="connsiteY8" fmla="*/ 0 h 6117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21142" h="6117772" fill="none" extrusionOk="0">
                <a:moveTo>
                  <a:pt x="0" y="0"/>
                </a:moveTo>
                <a:lnTo>
                  <a:pt x="0" y="0"/>
                </a:lnTo>
                <a:cubicBezTo>
                  <a:pt x="2216514" y="-126796"/>
                  <a:pt x="5915482" y="-73671"/>
                  <a:pt x="11321142" y="0"/>
                </a:cubicBezTo>
                <a:lnTo>
                  <a:pt x="11321142" y="0"/>
                </a:lnTo>
                <a:cubicBezTo>
                  <a:pt x="11447114" y="636508"/>
                  <a:pt x="11184798" y="3634682"/>
                  <a:pt x="11321142" y="6117772"/>
                </a:cubicBezTo>
                <a:lnTo>
                  <a:pt x="11321142" y="6117772"/>
                </a:lnTo>
                <a:cubicBezTo>
                  <a:pt x="7831853" y="6092813"/>
                  <a:pt x="3852703" y="6190885"/>
                  <a:pt x="0" y="6117772"/>
                </a:cubicBezTo>
                <a:lnTo>
                  <a:pt x="0" y="6117772"/>
                </a:lnTo>
                <a:cubicBezTo>
                  <a:pt x="4539" y="3374267"/>
                  <a:pt x="65979" y="929325"/>
                  <a:pt x="0" y="0"/>
                </a:cubicBezTo>
                <a:close/>
              </a:path>
              <a:path w="11321142" h="6117772" stroke="0" extrusionOk="0">
                <a:moveTo>
                  <a:pt x="0" y="0"/>
                </a:moveTo>
                <a:lnTo>
                  <a:pt x="0" y="0"/>
                </a:lnTo>
                <a:cubicBezTo>
                  <a:pt x="2045449" y="-159798"/>
                  <a:pt x="8682316" y="169519"/>
                  <a:pt x="11321142" y="0"/>
                </a:cubicBezTo>
                <a:lnTo>
                  <a:pt x="11321142" y="0"/>
                </a:lnTo>
                <a:cubicBezTo>
                  <a:pt x="11372939" y="2164741"/>
                  <a:pt x="11316300" y="4511909"/>
                  <a:pt x="11321142" y="6117772"/>
                </a:cubicBezTo>
                <a:lnTo>
                  <a:pt x="11321142" y="6117772"/>
                </a:lnTo>
                <a:cubicBezTo>
                  <a:pt x="6335346" y="6146268"/>
                  <a:pt x="4573023" y="6222196"/>
                  <a:pt x="0" y="6117772"/>
                </a:cubicBezTo>
                <a:lnTo>
                  <a:pt x="0" y="6117772"/>
                </a:lnTo>
                <a:cubicBezTo>
                  <a:pt x="-163603" y="3075327"/>
                  <a:pt x="76112" y="1260727"/>
                  <a:pt x="0" y="0"/>
                </a:cubicBezTo>
                <a:close/>
              </a:path>
            </a:pathLst>
          </a:custGeom>
          <a:solidFill>
            <a:schemeClr val="bg1"/>
          </a:solidFill>
          <a:ln w="28575">
            <a:solidFill>
              <a:schemeClr val="tx1"/>
            </a:solidFill>
            <a:extLst>
              <a:ext uri="{C807C97D-BFC1-408E-A445-0C87EB9F89A2}">
                <ask:lineSketchStyleProps xmlns:ask="http://schemas.microsoft.com/office/drawing/2018/sketchyshapes" xmlns="" sd="703110851">
                  <a:prstGeom prst="roundRect">
                    <a:avLst>
                      <a:gd name="adj" fmla="val 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2" name="图片 11" descr="图片包含 游戏机, 花, 房间&#10;&#10;描述已自动生成">
            <a:extLst>
              <a:ext uri="{FF2B5EF4-FFF2-40B4-BE49-F238E27FC236}">
                <a16:creationId xmlns:a16="http://schemas.microsoft.com/office/drawing/2014/main" id="{8198885A-13F3-4790-94BA-7352ED42B695}"/>
              </a:ext>
            </a:extLst>
          </p:cNvPr>
          <p:cNvPicPr>
            <a:picLocks noChangeAspect="1"/>
          </p:cNvPicPr>
          <p:nvPr/>
        </p:nvPicPr>
        <p:blipFill rotWithShape="1">
          <a:blip r:embed="rId4">
            <a:extLst>
              <a:ext uri="{28A0092B-C50C-407E-A947-70E740481C1C}">
                <a14:useLocalDpi xmlns:a14="http://schemas.microsoft.com/office/drawing/2010/main" val="0"/>
              </a:ext>
            </a:extLst>
          </a:blip>
          <a:srcRect t="34709" b="20770"/>
          <a:stretch/>
        </p:blipFill>
        <p:spPr>
          <a:xfrm>
            <a:off x="0" y="3547383"/>
            <a:ext cx="12192000" cy="3310617"/>
          </a:xfrm>
          <a:custGeom>
            <a:avLst/>
            <a:gdLst>
              <a:gd name="connsiteX0" fmla="*/ 0 w 12192000"/>
              <a:gd name="connsiteY0" fmla="*/ 0 h 3853542"/>
              <a:gd name="connsiteX1" fmla="*/ 12192000 w 12192000"/>
              <a:gd name="connsiteY1" fmla="*/ 0 h 3853542"/>
              <a:gd name="connsiteX2" fmla="*/ 12192000 w 12192000"/>
              <a:gd name="connsiteY2" fmla="*/ 3853542 h 3853542"/>
              <a:gd name="connsiteX3" fmla="*/ 0 w 12192000"/>
              <a:gd name="connsiteY3" fmla="*/ 3853542 h 3853542"/>
            </a:gdLst>
            <a:ahLst/>
            <a:cxnLst>
              <a:cxn ang="0">
                <a:pos x="connsiteX0" y="connsiteY0"/>
              </a:cxn>
              <a:cxn ang="0">
                <a:pos x="connsiteX1" y="connsiteY1"/>
              </a:cxn>
              <a:cxn ang="0">
                <a:pos x="connsiteX2" y="connsiteY2"/>
              </a:cxn>
              <a:cxn ang="0">
                <a:pos x="connsiteX3" y="connsiteY3"/>
              </a:cxn>
            </a:cxnLst>
            <a:rect l="l" t="t" r="r" b="b"/>
            <a:pathLst>
              <a:path w="12192000" h="3853542">
                <a:moveTo>
                  <a:pt x="0" y="0"/>
                </a:moveTo>
                <a:lnTo>
                  <a:pt x="12192000" y="0"/>
                </a:lnTo>
                <a:lnTo>
                  <a:pt x="12192000" y="3853542"/>
                </a:lnTo>
                <a:lnTo>
                  <a:pt x="0" y="3853542"/>
                </a:lnTo>
                <a:close/>
              </a:path>
            </a:pathLst>
          </a:custGeom>
          <a:ln>
            <a:noFill/>
          </a:ln>
        </p:spPr>
      </p:pic>
    </p:spTree>
    <p:extLst>
      <p:ext uri="{BB962C8B-B14F-4D97-AF65-F5344CB8AC3E}">
        <p14:creationId xmlns:p14="http://schemas.microsoft.com/office/powerpoint/2010/main" val="29841965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70EFA368-07C6-42CA-86B7-702472C65BE2}" type="datetimeFigureOut">
              <a:rPr lang="en-US" smtClean="0"/>
              <a:t>10/02/2026</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D009E6F-1209-4CF3-BF1F-F3E2D6052877}" type="slidenum">
              <a:rPr lang="en-US" smtClean="0"/>
              <a:t>‹#›</a:t>
            </a:fld>
            <a:endParaRPr lang="en-US"/>
          </a:p>
        </p:txBody>
      </p:sp>
    </p:spTree>
    <p:extLst>
      <p:ext uri="{BB962C8B-B14F-4D97-AF65-F5344CB8AC3E}">
        <p14:creationId xmlns:p14="http://schemas.microsoft.com/office/powerpoint/2010/main" val="32606466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70EFA368-07C6-42CA-86B7-702472C65BE2}" type="datetimeFigureOut">
              <a:rPr lang="en-US" smtClean="0"/>
              <a:t>10/02/2026</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D009E6F-1209-4CF3-BF1F-F3E2D6052877}" type="slidenum">
              <a:rPr lang="en-US" smtClean="0"/>
              <a:t>‹#›</a:t>
            </a:fld>
            <a:endParaRPr lang="en-US"/>
          </a:p>
        </p:txBody>
      </p:sp>
    </p:spTree>
    <p:extLst>
      <p:ext uri="{BB962C8B-B14F-4D97-AF65-F5344CB8AC3E}">
        <p14:creationId xmlns:p14="http://schemas.microsoft.com/office/powerpoint/2010/main" val="21580784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70EFA368-07C6-42CA-86B7-702472C65BE2}" type="datetimeFigureOut">
              <a:rPr lang="en-US" smtClean="0"/>
              <a:t>10/02/2026</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D009E6F-1209-4CF3-BF1F-F3E2D6052877}" type="slidenum">
              <a:rPr lang="en-US" smtClean="0"/>
              <a:t>‹#›</a:t>
            </a:fld>
            <a:endParaRPr lang="en-US"/>
          </a:p>
        </p:txBody>
      </p:sp>
    </p:spTree>
    <p:extLst>
      <p:ext uri="{BB962C8B-B14F-4D97-AF65-F5344CB8AC3E}">
        <p14:creationId xmlns:p14="http://schemas.microsoft.com/office/powerpoint/2010/main" val="21065370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70EFA368-07C6-42CA-86B7-702472C65BE2}" type="datetimeFigureOut">
              <a:rPr lang="en-US" smtClean="0"/>
              <a:t>10/02/2026</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FD009E6F-1209-4CF3-BF1F-F3E2D6052877}" type="slidenum">
              <a:rPr lang="en-US" smtClean="0"/>
              <a:t>‹#›</a:t>
            </a:fld>
            <a:endParaRPr lang="en-US"/>
          </a:p>
        </p:txBody>
      </p:sp>
    </p:spTree>
    <p:extLst>
      <p:ext uri="{BB962C8B-B14F-4D97-AF65-F5344CB8AC3E}">
        <p14:creationId xmlns:p14="http://schemas.microsoft.com/office/powerpoint/2010/main" val="13441009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70EFA368-07C6-42CA-86B7-702472C65BE2}" type="datetimeFigureOut">
              <a:rPr lang="en-US" smtClean="0"/>
              <a:t>10/02/2026</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FD009E6F-1209-4CF3-BF1F-F3E2D6052877}" type="slidenum">
              <a:rPr lang="en-US" smtClean="0"/>
              <a:t>‹#›</a:t>
            </a:fld>
            <a:endParaRPr lang="en-US"/>
          </a:p>
        </p:txBody>
      </p:sp>
    </p:spTree>
    <p:extLst>
      <p:ext uri="{BB962C8B-B14F-4D97-AF65-F5344CB8AC3E}">
        <p14:creationId xmlns:p14="http://schemas.microsoft.com/office/powerpoint/2010/main" val="27510736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70EFA368-07C6-42CA-86B7-702472C65BE2}" type="datetimeFigureOut">
              <a:rPr lang="en-US" smtClean="0"/>
              <a:t>10/02/2026</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FD009E6F-1209-4CF3-BF1F-F3E2D6052877}" type="slidenum">
              <a:rPr lang="en-US" smtClean="0"/>
              <a:t>‹#›</a:t>
            </a:fld>
            <a:endParaRPr lang="en-US"/>
          </a:p>
        </p:txBody>
      </p:sp>
    </p:spTree>
    <p:extLst>
      <p:ext uri="{BB962C8B-B14F-4D97-AF65-F5344CB8AC3E}">
        <p14:creationId xmlns:p14="http://schemas.microsoft.com/office/powerpoint/2010/main" val="195065847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13" Type="http://schemas.openxmlformats.org/officeDocument/2006/relationships/image" Target="../media/image5.png"/><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theme" Target="../theme/theme2.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0" Type="http://schemas.openxmlformats.org/officeDocument/2006/relationships/slideLayout" Target="../slideLayouts/slideLayout13.xml"/><Relationship Id="rId4" Type="http://schemas.openxmlformats.org/officeDocument/2006/relationships/slideLayout" Target="../slideLayouts/slideLayout7.xml"/><Relationship Id="rId9" Type="http://schemas.openxmlformats.org/officeDocument/2006/relationships/slideLayout" Target="../slideLayouts/slideLayout12.xml"/><Relationship Id="rId1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tags" Target="../tags/tag2.xml"/><Relationship Id="rId3" Type="http://schemas.openxmlformats.org/officeDocument/2006/relationships/slideLayout" Target="../slideLayouts/slideLayout17.xml"/><Relationship Id="rId7" Type="http://schemas.openxmlformats.org/officeDocument/2006/relationships/tags" Target="../tags/tag1.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theme" Target="../theme/theme3.xml"/><Relationship Id="rId5" Type="http://schemas.openxmlformats.org/officeDocument/2006/relationships/slideLayout" Target="../slideLayouts/slideLayout19.xml"/><Relationship Id="rId4" Type="http://schemas.openxmlformats.org/officeDocument/2006/relationships/slideLayout" Target="../slideLayouts/slideLayout18.xml"/><Relationship Id="rId9" Type="http://schemas.openxmlformats.org/officeDocument/2006/relationships/tags" Target="../tags/tag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round pink circle with white text and a black background&#10;&#10;AI-generated content may be incorrect.">
            <a:extLst>
              <a:ext uri="{FF2B5EF4-FFF2-40B4-BE49-F238E27FC236}">
                <a16:creationId xmlns:a16="http://schemas.microsoft.com/office/drawing/2014/main" id="{7E5508B1-96F5-2030-6E84-3FDF04D20A3D}"/>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1542394" y="0"/>
            <a:ext cx="1306270" cy="1306270"/>
          </a:xfrm>
          <a:prstGeom prst="rect">
            <a:avLst/>
          </a:prstGeom>
        </p:spPr>
      </p:pic>
    </p:spTree>
    <p:extLst>
      <p:ext uri="{BB962C8B-B14F-4D97-AF65-F5344CB8AC3E}">
        <p14:creationId xmlns:p14="http://schemas.microsoft.com/office/powerpoint/2010/main" val="108536938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Lst>
  <p:txStyles>
    <p:titleStyle>
      <a:lvl1pPr algn="l" defTabSz="914400" rtl="0" eaLnBrk="1" latinLnBrk="0" hangingPunct="1">
        <a:lnSpc>
          <a:spcPct val="90000"/>
        </a:lnSpc>
        <a:spcBef>
          <a:spcPct val="0"/>
        </a:spcBef>
        <a:buNone/>
        <a:defRPr sz="4400" kern="1200">
          <a:solidFill>
            <a:schemeClr val="tx1"/>
          </a:solidFill>
          <a:latin typeface="思源黑体 Medium" panose="020B0600000000000000" pitchFamily="34" charset="-122"/>
          <a:ea typeface="思源黑体 Medium" panose="020B0600000000000000" pitchFamily="34"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思源黑体" panose="020B0500000000000000" pitchFamily="34" charset="-122"/>
          <a:ea typeface="思源黑体" panose="020B0500000000000000"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思源黑体" panose="020B0500000000000000" pitchFamily="34" charset="-122"/>
          <a:ea typeface="思源黑体" panose="020B0500000000000000" pitchFamily="34"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思源黑体" panose="020B0500000000000000" pitchFamily="34" charset="-122"/>
          <a:ea typeface="思源黑体" panose="020B0500000000000000" pitchFamily="34"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黑体" panose="020B0500000000000000" pitchFamily="34" charset="-122"/>
          <a:ea typeface="思源黑体" panose="020B0500000000000000" pitchFamily="34"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黑体" panose="020B0500000000000000" pitchFamily="34" charset="-122"/>
          <a:ea typeface="思源黑体" panose="020B0500000000000000"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white circle with leaves and blue text&#10;&#10;Description automatically generated">
            <a:extLst>
              <a:ext uri="{FF2B5EF4-FFF2-40B4-BE49-F238E27FC236}">
                <a16:creationId xmlns:a16="http://schemas.microsoft.com/office/drawing/2014/main" id="{C94BB37F-DA88-680A-7DE0-4959764ACC77}"/>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5966159" y="8052135"/>
            <a:ext cx="1171574" cy="1171574"/>
          </a:xfrm>
          <a:prstGeom prst="rect">
            <a:avLst/>
          </a:prstGeom>
        </p:spPr>
      </p:pic>
      <p:pic>
        <p:nvPicPr>
          <p:cNvPr id="2" name="Picture 1" descr="A round pink circle with white text and a black background&#10;&#10;AI-generated content may be incorrect.">
            <a:extLst>
              <a:ext uri="{FF2B5EF4-FFF2-40B4-BE49-F238E27FC236}">
                <a16:creationId xmlns:a16="http://schemas.microsoft.com/office/drawing/2014/main" id="{01C25661-E09F-2A48-32E9-3155EC155240}"/>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1542394" y="0"/>
            <a:ext cx="1306270" cy="1306270"/>
          </a:xfrm>
          <a:prstGeom prst="rect">
            <a:avLst/>
          </a:prstGeom>
        </p:spPr>
      </p:pic>
    </p:spTree>
    <p:extLst>
      <p:ext uri="{BB962C8B-B14F-4D97-AF65-F5344CB8AC3E}">
        <p14:creationId xmlns:p14="http://schemas.microsoft.com/office/powerpoint/2010/main" val="1857066674"/>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29090165"/>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2.jpg"/><Relationship Id="rId7"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3.png"/><Relationship Id="rId9" Type="http://schemas.openxmlformats.org/officeDocument/2006/relationships/image" Target="../media/image13.png"/></Relationships>
</file>

<file path=ppt/slides/_rels/slide1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g"/><Relationship Id="rId1" Type="http://schemas.openxmlformats.org/officeDocument/2006/relationships/slideLayout" Target="../slideLayouts/slideLayout5.xml"/><Relationship Id="rId5" Type="http://schemas.openxmlformats.org/officeDocument/2006/relationships/image" Target="../media/image31.jpeg"/><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xml"/><Relationship Id="rId1" Type="http://schemas.openxmlformats.org/officeDocument/2006/relationships/slideLayout" Target="../slideLayouts/slideLayout15.xml"/><Relationship Id="rId5" Type="http://schemas.openxmlformats.org/officeDocument/2006/relationships/image" Target="../media/image34.png"/><Relationship Id="rId4" Type="http://schemas.openxmlformats.org/officeDocument/2006/relationships/image" Target="../media/image33.pn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35.pn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17.png"/><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36.png"/><Relationship Id="rId2" Type="http://schemas.openxmlformats.org/officeDocument/2006/relationships/image" Target="../media/image2.jp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17.png"/><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37.png"/><Relationship Id="rId2" Type="http://schemas.openxmlformats.org/officeDocument/2006/relationships/image" Target="../media/image2.jp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17.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17.png"/><Relationship Id="rId4" Type="http://schemas.openxmlformats.org/officeDocument/2006/relationships/image" Target="../media/image16.png"/></Relationships>
</file>

<file path=ppt/slides/_rels/slide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17.pn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图片 27" descr="图片包含 游戏机, 飞机, 绿色, 体育&#10;&#10;描述已自动生成">
            <a:extLst>
              <a:ext uri="{FF2B5EF4-FFF2-40B4-BE49-F238E27FC236}">
                <a16:creationId xmlns:a16="http://schemas.microsoft.com/office/drawing/2014/main" id="{B43B0683-3D14-43BF-B3C6-4BFCF16C32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0" name="图片 29" descr="图片包含 游戏机, 食物, 桌子, 围栏&#10;&#10;描述已自动生成">
            <a:extLst>
              <a:ext uri="{FF2B5EF4-FFF2-40B4-BE49-F238E27FC236}">
                <a16:creationId xmlns:a16="http://schemas.microsoft.com/office/drawing/2014/main" id="{76090454-45C2-491E-800E-CA5329E25AD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74313"/>
            <a:ext cx="12192000" cy="6858000"/>
          </a:xfrm>
          <a:prstGeom prst="rect">
            <a:avLst/>
          </a:prstGeom>
        </p:spPr>
      </p:pic>
      <p:pic>
        <p:nvPicPr>
          <p:cNvPr id="50" name="图片 49" descr="图片包含 室内, 规模, 摇摆, 木&#10;&#10;描述已自动生成">
            <a:extLst>
              <a:ext uri="{FF2B5EF4-FFF2-40B4-BE49-F238E27FC236}">
                <a16:creationId xmlns:a16="http://schemas.microsoft.com/office/drawing/2014/main" id="{AA9DF29C-AE14-4D72-8C7E-CE1882E61129}"/>
              </a:ext>
            </a:extLst>
          </p:cNvPr>
          <p:cNvPicPr>
            <a:picLocks noChangeAspect="1"/>
          </p:cNvPicPr>
          <p:nvPr/>
        </p:nvPicPr>
        <p:blipFill>
          <a:blip r:embed="rId5">
            <a:extLst>
              <a:ext uri="{28A0092B-C50C-407E-A947-70E740481C1C}">
                <a14:useLocalDpi xmlns:a14="http://schemas.microsoft.com/office/drawing/2010/main" val="0"/>
              </a:ext>
            </a:extLst>
          </a:blip>
          <a:srcRect t="27466"/>
          <a:stretch>
            <a:fillRect/>
          </a:stretch>
        </p:blipFill>
        <p:spPr>
          <a:xfrm>
            <a:off x="1700981" y="-281354"/>
            <a:ext cx="9134167" cy="6858000"/>
          </a:xfrm>
          <a:custGeom>
            <a:avLst/>
            <a:gdLst>
              <a:gd name="connsiteX0" fmla="*/ 0 w 8040914"/>
              <a:gd name="connsiteY0" fmla="*/ 0 h 5832397"/>
              <a:gd name="connsiteX1" fmla="*/ 8040914 w 8040914"/>
              <a:gd name="connsiteY1" fmla="*/ 0 h 5832397"/>
              <a:gd name="connsiteX2" fmla="*/ 8040914 w 8040914"/>
              <a:gd name="connsiteY2" fmla="*/ 5832397 h 5832397"/>
              <a:gd name="connsiteX3" fmla="*/ 0 w 8040914"/>
              <a:gd name="connsiteY3" fmla="*/ 5832397 h 5832397"/>
            </a:gdLst>
            <a:ahLst/>
            <a:cxnLst>
              <a:cxn ang="0">
                <a:pos x="connsiteX0" y="connsiteY0"/>
              </a:cxn>
              <a:cxn ang="0">
                <a:pos x="connsiteX1" y="connsiteY1"/>
              </a:cxn>
              <a:cxn ang="0">
                <a:pos x="connsiteX2" y="connsiteY2"/>
              </a:cxn>
              <a:cxn ang="0">
                <a:pos x="connsiteX3" y="connsiteY3"/>
              </a:cxn>
            </a:cxnLst>
            <a:rect l="l" t="t" r="r" b="b"/>
            <a:pathLst>
              <a:path w="8040914" h="5832397">
                <a:moveTo>
                  <a:pt x="0" y="0"/>
                </a:moveTo>
                <a:lnTo>
                  <a:pt x="8040914" y="0"/>
                </a:lnTo>
                <a:lnTo>
                  <a:pt x="8040914" y="5832397"/>
                </a:lnTo>
                <a:lnTo>
                  <a:pt x="0" y="5832397"/>
                </a:lnTo>
                <a:close/>
              </a:path>
            </a:pathLst>
          </a:custGeom>
        </p:spPr>
      </p:pic>
      <p:pic>
        <p:nvPicPr>
          <p:cNvPr id="32" name="图片 31" descr="图片包含 游戏机, 花, 房间&#10;&#10;描述已自动生成">
            <a:extLst>
              <a:ext uri="{FF2B5EF4-FFF2-40B4-BE49-F238E27FC236}">
                <a16:creationId xmlns:a16="http://schemas.microsoft.com/office/drawing/2014/main" id="{CFA79CF9-5560-4DE9-A2D8-778632054A1A}"/>
              </a:ext>
            </a:extLst>
          </p:cNvPr>
          <p:cNvPicPr>
            <a:picLocks noChangeAspect="1"/>
          </p:cNvPicPr>
          <p:nvPr/>
        </p:nvPicPr>
        <p:blipFill rotWithShape="1">
          <a:blip r:embed="rId6">
            <a:extLst>
              <a:ext uri="{28A0092B-C50C-407E-A947-70E740481C1C}">
                <a14:useLocalDpi xmlns:a14="http://schemas.microsoft.com/office/drawing/2010/main" val="0"/>
              </a:ext>
            </a:extLst>
          </a:blip>
          <a:srcRect t="34709"/>
          <a:stretch/>
        </p:blipFill>
        <p:spPr>
          <a:xfrm>
            <a:off x="-39942" y="2040373"/>
            <a:ext cx="12192000" cy="4855028"/>
          </a:xfrm>
          <a:prstGeom prst="rect">
            <a:avLst/>
          </a:prstGeom>
          <a:ln>
            <a:noFill/>
          </a:ln>
        </p:spPr>
      </p:pic>
      <p:pic>
        <p:nvPicPr>
          <p:cNvPr id="45" name="图片 44">
            <a:extLst>
              <a:ext uri="{FF2B5EF4-FFF2-40B4-BE49-F238E27FC236}">
                <a16:creationId xmlns:a16="http://schemas.microsoft.com/office/drawing/2014/main" id="{DD52D9FE-729A-42F7-BEE9-0D7182C831D9}"/>
              </a:ext>
            </a:extLst>
          </p:cNvPr>
          <p:cNvPicPr>
            <a:picLocks noChangeAspect="1"/>
          </p:cNvPicPr>
          <p:nvPr/>
        </p:nvPicPr>
        <p:blipFill>
          <a:blip r:embed="rId7" cstate="print">
            <a:extLst>
              <a:ext uri="{28A0092B-C50C-407E-A947-70E740481C1C}">
                <a14:useLocalDpi xmlns:a14="http://schemas.microsoft.com/office/drawing/2010/main" val="0"/>
              </a:ext>
            </a:extLst>
          </a:blip>
          <a:srcRect b="22149"/>
          <a:stretch>
            <a:fillRect/>
          </a:stretch>
        </p:blipFill>
        <p:spPr>
          <a:xfrm>
            <a:off x="6518787" y="2970054"/>
            <a:ext cx="7079226" cy="3803313"/>
          </a:xfrm>
          <a:custGeom>
            <a:avLst/>
            <a:gdLst>
              <a:gd name="connsiteX0" fmla="*/ 0 w 4204128"/>
              <a:gd name="connsiteY0" fmla="*/ 0 h 3272969"/>
              <a:gd name="connsiteX1" fmla="*/ 4204128 w 4204128"/>
              <a:gd name="connsiteY1" fmla="*/ 0 h 3272969"/>
              <a:gd name="connsiteX2" fmla="*/ 4204128 w 4204128"/>
              <a:gd name="connsiteY2" fmla="*/ 3272969 h 3272969"/>
              <a:gd name="connsiteX3" fmla="*/ 0 w 4204128"/>
              <a:gd name="connsiteY3" fmla="*/ 3272969 h 3272969"/>
            </a:gdLst>
            <a:ahLst/>
            <a:cxnLst>
              <a:cxn ang="0">
                <a:pos x="connsiteX0" y="connsiteY0"/>
              </a:cxn>
              <a:cxn ang="0">
                <a:pos x="connsiteX1" y="connsiteY1"/>
              </a:cxn>
              <a:cxn ang="0">
                <a:pos x="connsiteX2" y="connsiteY2"/>
              </a:cxn>
              <a:cxn ang="0">
                <a:pos x="connsiteX3" y="connsiteY3"/>
              </a:cxn>
            </a:cxnLst>
            <a:rect l="l" t="t" r="r" b="b"/>
            <a:pathLst>
              <a:path w="4204128" h="3272969">
                <a:moveTo>
                  <a:pt x="0" y="0"/>
                </a:moveTo>
                <a:lnTo>
                  <a:pt x="4204128" y="0"/>
                </a:lnTo>
                <a:lnTo>
                  <a:pt x="4204128" y="3272969"/>
                </a:lnTo>
                <a:lnTo>
                  <a:pt x="0" y="3272969"/>
                </a:lnTo>
                <a:close/>
              </a:path>
            </a:pathLst>
          </a:custGeom>
        </p:spPr>
      </p:pic>
      <p:pic>
        <p:nvPicPr>
          <p:cNvPr id="6" name="Picture 5">
            <a:extLst>
              <a:ext uri="{FF2B5EF4-FFF2-40B4-BE49-F238E27FC236}">
                <a16:creationId xmlns:a16="http://schemas.microsoft.com/office/drawing/2014/main" id="{FFF092FF-604B-9CAD-B51C-E4D0E593D38D}"/>
              </a:ext>
            </a:extLst>
          </p:cNvPr>
          <p:cNvPicPr>
            <a:picLocks noChangeAspect="1"/>
          </p:cNvPicPr>
          <p:nvPr/>
        </p:nvPicPr>
        <p:blipFill>
          <a:blip r:embed="rId8"/>
          <a:stretch>
            <a:fillRect/>
          </a:stretch>
        </p:blipFill>
        <p:spPr>
          <a:xfrm>
            <a:off x="7570831" y="3602373"/>
            <a:ext cx="4621169" cy="1560711"/>
          </a:xfrm>
          <a:prstGeom prst="rect">
            <a:avLst/>
          </a:prstGeom>
        </p:spPr>
      </p:pic>
      <p:pic>
        <p:nvPicPr>
          <p:cNvPr id="7" name="Picture 6">
            <a:extLst>
              <a:ext uri="{FF2B5EF4-FFF2-40B4-BE49-F238E27FC236}">
                <a16:creationId xmlns:a16="http://schemas.microsoft.com/office/drawing/2014/main" id="{098620AD-EE9B-266C-2572-853985E22515}"/>
              </a:ext>
            </a:extLst>
          </p:cNvPr>
          <p:cNvPicPr>
            <a:picLocks noChangeAspect="1"/>
          </p:cNvPicPr>
          <p:nvPr/>
        </p:nvPicPr>
        <p:blipFill>
          <a:blip r:embed="rId9"/>
          <a:stretch>
            <a:fillRect/>
          </a:stretch>
        </p:blipFill>
        <p:spPr>
          <a:xfrm>
            <a:off x="2349410" y="1071717"/>
            <a:ext cx="7995563" cy="2555500"/>
          </a:xfrm>
          <a:prstGeom prst="rect">
            <a:avLst/>
          </a:prstGeom>
        </p:spPr>
      </p:pic>
      <p:pic>
        <p:nvPicPr>
          <p:cNvPr id="10" name="Picture 9" descr="A cartoon of a bird&#10;&#10;Description automatically generated">
            <a:extLst>
              <a:ext uri="{FF2B5EF4-FFF2-40B4-BE49-F238E27FC236}">
                <a16:creationId xmlns:a16="http://schemas.microsoft.com/office/drawing/2014/main" id="{CE2D65A9-1125-C2F2-4803-6AD6EB0CB34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40940" y="-810547"/>
            <a:ext cx="4762500" cy="4762500"/>
          </a:xfrm>
          <a:prstGeom prst="rect">
            <a:avLst/>
          </a:prstGeom>
        </p:spPr>
      </p:pic>
      <p:pic>
        <p:nvPicPr>
          <p:cNvPr id="16" name="Picture 15" descr="A bird on a black background&#10;&#10;Description automatically generated">
            <a:extLst>
              <a:ext uri="{FF2B5EF4-FFF2-40B4-BE49-F238E27FC236}">
                <a16:creationId xmlns:a16="http://schemas.microsoft.com/office/drawing/2014/main" id="{682E59B1-754E-AE2B-80E9-F11456040A9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1328011">
            <a:off x="5341373" y="3165987"/>
            <a:ext cx="4773562" cy="4773562"/>
          </a:xfrm>
          <a:prstGeom prst="rect">
            <a:avLst/>
          </a:prstGeom>
        </p:spPr>
      </p:pic>
    </p:spTree>
    <p:extLst>
      <p:ext uri="{BB962C8B-B14F-4D97-AF65-F5344CB8AC3E}">
        <p14:creationId xmlns:p14="http://schemas.microsoft.com/office/powerpoint/2010/main" val="206584440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fade">
                                      <p:cBhvr>
                                        <p:cTn id="7" dur="1000"/>
                                        <p:tgtEl>
                                          <p:spTgt spid="50"/>
                                        </p:tgtEl>
                                      </p:cBhvr>
                                    </p:animEffect>
                                    <p:anim calcmode="lin" valueType="num">
                                      <p:cBhvr>
                                        <p:cTn id="8" dur="1000" fill="hold"/>
                                        <p:tgtEl>
                                          <p:spTgt spid="50"/>
                                        </p:tgtEl>
                                        <p:attrNameLst>
                                          <p:attrName>ppt_x</p:attrName>
                                        </p:attrNameLst>
                                      </p:cBhvr>
                                      <p:tavLst>
                                        <p:tav tm="0">
                                          <p:val>
                                            <p:strVal val="#ppt_x"/>
                                          </p:val>
                                        </p:tav>
                                        <p:tav tm="100000">
                                          <p:val>
                                            <p:strVal val="#ppt_x"/>
                                          </p:val>
                                        </p:tav>
                                      </p:tavLst>
                                    </p:anim>
                                    <p:anim calcmode="lin" valueType="num">
                                      <p:cBhvr>
                                        <p:cTn id="9" dur="1000" fill="hold"/>
                                        <p:tgtEl>
                                          <p:spTgt spid="5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inVertical)">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Hình chữ nhật: Góc Tròn 1">
            <a:extLst>
              <a:ext uri="{FF2B5EF4-FFF2-40B4-BE49-F238E27FC236}">
                <a16:creationId xmlns:a16="http://schemas.microsoft.com/office/drawing/2014/main" id="{0928DB83-7FE7-FE3A-A8BA-1A4B197AC5AE}"/>
              </a:ext>
            </a:extLst>
          </p:cNvPr>
          <p:cNvSpPr/>
          <p:nvPr/>
        </p:nvSpPr>
        <p:spPr>
          <a:xfrm>
            <a:off x="5159448" y="1818168"/>
            <a:ext cx="5951575" cy="2562446"/>
          </a:xfrm>
          <a:prstGeom prst="roundRect">
            <a:avLst/>
          </a:prstGeom>
          <a:solidFill>
            <a:schemeClr val="accent4">
              <a:lumMod val="20000"/>
              <a:lumOff val="80000"/>
            </a:schemeClr>
          </a:solidFill>
          <a:ln w="38100">
            <a:solidFill>
              <a:srgbClr val="00206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spcAft>
                <a:spcPts val="500"/>
              </a:spcAft>
              <a:defRPr/>
            </a:pPr>
            <a:r>
              <a:rPr lang="en-US" sz="3600" b="1" dirty="0">
                <a:solidFill>
                  <a:srgbClr val="002060"/>
                </a:solidFill>
                <a:latin typeface="Cambria" panose="02040503050406030204" pitchFamily="18" charset="0"/>
                <a:ea typeface="Cambria" panose="02040503050406030204" pitchFamily="18" charset="0"/>
              </a:rPr>
              <a:t>  </a:t>
            </a:r>
            <a:r>
              <a:rPr lang="vi-VN" sz="3600" b="1" dirty="0">
                <a:solidFill>
                  <a:srgbClr val="002060"/>
                </a:solidFill>
                <a:latin typeface="Cambria" panose="02040503050406030204" pitchFamily="18" charset="0"/>
                <a:ea typeface="Cambria" panose="02040503050406030204" pitchFamily="18" charset="0"/>
              </a:rPr>
              <a:t>Chích bèn gói cẩn thận vào một chiếc lá, rồi chạy đi tìm người bạn thân thiết của mình.</a:t>
            </a:r>
            <a:endPar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pic>
        <p:nvPicPr>
          <p:cNvPr id="3" name="Picture 2">
            <a:extLst>
              <a:ext uri="{FF2B5EF4-FFF2-40B4-BE49-F238E27FC236}">
                <a16:creationId xmlns:a16="http://schemas.microsoft.com/office/drawing/2014/main" id="{B5AD5E12-7BDA-CD6C-8C06-D17EF886DA0F}"/>
              </a:ext>
            </a:extLst>
          </p:cNvPr>
          <p:cNvPicPr>
            <a:picLocks noChangeAspect="1"/>
          </p:cNvPicPr>
          <p:nvPr/>
        </p:nvPicPr>
        <p:blipFill>
          <a:blip r:embed="rId2"/>
          <a:stretch>
            <a:fillRect/>
          </a:stretch>
        </p:blipFill>
        <p:spPr>
          <a:xfrm>
            <a:off x="1045202" y="1646606"/>
            <a:ext cx="3743325" cy="3267075"/>
          </a:xfrm>
          <a:prstGeom prst="rect">
            <a:avLst/>
          </a:prstGeom>
        </p:spPr>
      </p:pic>
    </p:spTree>
    <p:extLst>
      <p:ext uri="{BB962C8B-B14F-4D97-AF65-F5344CB8AC3E}">
        <p14:creationId xmlns:p14="http://schemas.microsoft.com/office/powerpoint/2010/main" val="28888466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Hình chữ nhật: Góc Tròn 1">
            <a:extLst>
              <a:ext uri="{FF2B5EF4-FFF2-40B4-BE49-F238E27FC236}">
                <a16:creationId xmlns:a16="http://schemas.microsoft.com/office/drawing/2014/main" id="{0928DB83-7FE7-FE3A-A8BA-1A4B197AC5AE}"/>
              </a:ext>
            </a:extLst>
          </p:cNvPr>
          <p:cNvSpPr/>
          <p:nvPr/>
        </p:nvSpPr>
        <p:spPr>
          <a:xfrm>
            <a:off x="5159448" y="1052623"/>
            <a:ext cx="5951575" cy="3891517"/>
          </a:xfrm>
          <a:prstGeom prst="roundRect">
            <a:avLst/>
          </a:prstGeom>
          <a:solidFill>
            <a:schemeClr val="accent4">
              <a:lumMod val="20000"/>
              <a:lumOff val="80000"/>
            </a:schemeClr>
          </a:solidFill>
          <a:ln w="38100">
            <a:solidFill>
              <a:srgbClr val="00206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spcAft>
                <a:spcPts val="500"/>
              </a:spcAft>
              <a:defRPr/>
            </a:pPr>
            <a:r>
              <a:rPr lang="en-US" sz="3600" b="1" dirty="0">
                <a:solidFill>
                  <a:srgbClr val="002060"/>
                </a:solidFill>
                <a:latin typeface="Cambria" panose="02040503050406030204" pitchFamily="18" charset="0"/>
                <a:ea typeface="Cambria" panose="02040503050406030204" pitchFamily="18" charset="0"/>
              </a:rPr>
              <a:t>  </a:t>
            </a:r>
            <a:r>
              <a:rPr lang="vi-VN" sz="3600" b="1" dirty="0">
                <a:solidFill>
                  <a:srgbClr val="002060"/>
                </a:solidFill>
                <a:latin typeface="Cambria" panose="02040503050406030204" pitchFamily="18" charset="0"/>
                <a:ea typeface="Cambria" panose="02040503050406030204" pitchFamily="18" charset="0"/>
              </a:rPr>
              <a:t>Nhưng mình với cậu là bạn thân của nhau cơ mà. Đã là bạn thì bất cứ cái gì kiếm được cũng phải chia cho nhau. Lẽ nào cậu không nghĩ như thế?</a:t>
            </a:r>
            <a:endPar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pic>
        <p:nvPicPr>
          <p:cNvPr id="4" name="Picture 3">
            <a:extLst>
              <a:ext uri="{FF2B5EF4-FFF2-40B4-BE49-F238E27FC236}">
                <a16:creationId xmlns:a16="http://schemas.microsoft.com/office/drawing/2014/main" id="{81E3BEB9-1971-49EC-026C-BB39020A8ABD}"/>
              </a:ext>
            </a:extLst>
          </p:cNvPr>
          <p:cNvPicPr>
            <a:picLocks noChangeAspect="1"/>
          </p:cNvPicPr>
          <p:nvPr/>
        </p:nvPicPr>
        <p:blipFill>
          <a:blip r:embed="rId2"/>
          <a:stretch>
            <a:fillRect/>
          </a:stretch>
        </p:blipFill>
        <p:spPr>
          <a:xfrm>
            <a:off x="1064585" y="1516469"/>
            <a:ext cx="3619500" cy="3314700"/>
          </a:xfrm>
          <a:prstGeom prst="rect">
            <a:avLst/>
          </a:prstGeom>
        </p:spPr>
      </p:pic>
    </p:spTree>
    <p:extLst>
      <p:ext uri="{BB962C8B-B14F-4D97-AF65-F5344CB8AC3E}">
        <p14:creationId xmlns:p14="http://schemas.microsoft.com/office/powerpoint/2010/main" val="869139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Hình chữ nhật: Góc Tròn 1">
            <a:extLst>
              <a:ext uri="{FF2B5EF4-FFF2-40B4-BE49-F238E27FC236}">
                <a16:creationId xmlns:a16="http://schemas.microsoft.com/office/drawing/2014/main" id="{0928DB83-7FE7-FE3A-A8BA-1A4B197AC5AE}"/>
              </a:ext>
            </a:extLst>
          </p:cNvPr>
          <p:cNvSpPr/>
          <p:nvPr/>
        </p:nvSpPr>
        <p:spPr>
          <a:xfrm>
            <a:off x="5159448" y="1392865"/>
            <a:ext cx="5951575" cy="3317359"/>
          </a:xfrm>
          <a:prstGeom prst="roundRect">
            <a:avLst/>
          </a:prstGeom>
          <a:solidFill>
            <a:schemeClr val="accent4">
              <a:lumMod val="20000"/>
              <a:lumOff val="80000"/>
            </a:schemeClr>
          </a:solidFill>
          <a:ln w="38100">
            <a:solidFill>
              <a:srgbClr val="00206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spcAft>
                <a:spcPts val="500"/>
              </a:spcAft>
              <a:defRPr/>
            </a:pPr>
            <a:r>
              <a:rPr lang="en-US" sz="4400" b="1" dirty="0">
                <a:solidFill>
                  <a:srgbClr val="002060"/>
                </a:solidFill>
                <a:latin typeface="Cambria" panose="02040503050406030204" pitchFamily="18" charset="0"/>
                <a:ea typeface="Cambria" panose="02040503050406030204" pitchFamily="18" charset="0"/>
              </a:rPr>
              <a:t>   </a:t>
            </a:r>
            <a:r>
              <a:rPr lang="vi-VN" sz="4400" b="1" dirty="0">
                <a:solidFill>
                  <a:srgbClr val="002060"/>
                </a:solidFill>
                <a:latin typeface="Cambria" panose="02040503050406030204" pitchFamily="18" charset="0"/>
                <a:ea typeface="Cambria" panose="02040503050406030204" pitchFamily="18" charset="0"/>
              </a:rPr>
              <a:t>Vì sẻ thấy mình ích kỉ, chỉ biết nghĩ đến bản thân. Chim chích thật tốt bụng…</a:t>
            </a:r>
            <a:endParaRPr kumimoji="0" lang="vi-VN"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3" name="Picture 2">
            <a:extLst>
              <a:ext uri="{FF2B5EF4-FFF2-40B4-BE49-F238E27FC236}">
                <a16:creationId xmlns:a16="http://schemas.microsoft.com/office/drawing/2014/main" id="{8C5A14CE-1247-728E-EA15-BCD2C42532AC}"/>
              </a:ext>
            </a:extLst>
          </p:cNvPr>
          <p:cNvPicPr>
            <a:picLocks noChangeAspect="1"/>
          </p:cNvPicPr>
          <p:nvPr/>
        </p:nvPicPr>
        <p:blipFill>
          <a:blip r:embed="rId2"/>
          <a:stretch>
            <a:fillRect/>
          </a:stretch>
        </p:blipFill>
        <p:spPr>
          <a:xfrm>
            <a:off x="1089173" y="1623016"/>
            <a:ext cx="3676650" cy="2952750"/>
          </a:xfrm>
          <a:prstGeom prst="rect">
            <a:avLst/>
          </a:prstGeom>
        </p:spPr>
      </p:pic>
    </p:spTree>
    <p:extLst>
      <p:ext uri="{BB962C8B-B14F-4D97-AF65-F5344CB8AC3E}">
        <p14:creationId xmlns:p14="http://schemas.microsoft.com/office/powerpoint/2010/main" val="36313224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4" name="Picture 3" descr="A picture containing background pattern&#10;&#10;Description automatically generated">
            <a:extLst>
              <a:ext uri="{FF2B5EF4-FFF2-40B4-BE49-F238E27FC236}">
                <a16:creationId xmlns:a16="http://schemas.microsoft.com/office/drawing/2014/main" id="{293BFBB6-A8AD-CCC9-B031-D6BA9932449F}"/>
              </a:ext>
            </a:extLst>
          </p:cNvPr>
          <p:cNvPicPr>
            <a:picLocks noChangeAspect="1"/>
          </p:cNvPicPr>
          <p:nvPr/>
        </p:nvPicPr>
        <p:blipFill rotWithShape="1">
          <a:blip r:embed="rId3">
            <a:extLst>
              <a:ext uri="{28A0092B-C50C-407E-A947-70E740481C1C}">
                <a14:useLocalDpi xmlns:a14="http://schemas.microsoft.com/office/drawing/2010/main" val="0"/>
              </a:ext>
            </a:extLst>
          </a:blip>
          <a:srcRect l="10303" r="10303" b="48596"/>
          <a:stretch/>
        </p:blipFill>
        <p:spPr>
          <a:xfrm>
            <a:off x="0" y="5858021"/>
            <a:ext cx="12192000" cy="999978"/>
          </a:xfrm>
          <a:prstGeom prst="rect">
            <a:avLst/>
          </a:prstGeom>
        </p:spPr>
      </p:pic>
      <p:pic>
        <p:nvPicPr>
          <p:cNvPr id="5" name="Picture 4" descr="A picture containing toy, doll&#10;&#10;Description automatically generated">
            <a:extLst>
              <a:ext uri="{FF2B5EF4-FFF2-40B4-BE49-F238E27FC236}">
                <a16:creationId xmlns:a16="http://schemas.microsoft.com/office/drawing/2014/main" id="{7D58D64E-AA39-EC9C-0CE2-C3A591ACA34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43798" y="3431851"/>
            <a:ext cx="4958366" cy="3426149"/>
          </a:xfrm>
          <a:prstGeom prst="rect">
            <a:avLst/>
          </a:prstGeom>
        </p:spPr>
      </p:pic>
      <p:pic>
        <p:nvPicPr>
          <p:cNvPr id="4098" name="Picture 2" descr="Colorful flowers flat icon pack"/>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23484" t="56247" r="50194" b="995"/>
          <a:stretch/>
        </p:blipFill>
        <p:spPr bwMode="auto">
          <a:xfrm>
            <a:off x="9580307" y="2924798"/>
            <a:ext cx="1569493" cy="1759401"/>
          </a:xfrm>
          <a:prstGeom prst="rect">
            <a:avLst/>
          </a:prstGeom>
          <a:noFill/>
          <a:extLst>
            <a:ext uri="{909E8E84-426E-40DD-AFC4-6F175D3DCCD1}">
              <a14:hiddenFill xmlns:a14="http://schemas.microsoft.com/office/drawing/2010/main">
                <a:solidFill>
                  <a:srgbClr val="FFFFFF"/>
                </a:solidFill>
              </a14:hiddenFill>
            </a:ext>
          </a:extLst>
        </p:spPr>
      </p:pic>
      <p:sp>
        <p:nvSpPr>
          <p:cNvPr id="9" name="Hình chữ nhật: Góc Tròn 1">
            <a:extLst>
              <a:ext uri="{FF2B5EF4-FFF2-40B4-BE49-F238E27FC236}">
                <a16:creationId xmlns:a16="http://schemas.microsoft.com/office/drawing/2014/main" id="{D634F29B-8BD2-8006-E5EF-0F7CE82EFD48}"/>
              </a:ext>
            </a:extLst>
          </p:cNvPr>
          <p:cNvSpPr/>
          <p:nvPr/>
        </p:nvSpPr>
        <p:spPr>
          <a:xfrm>
            <a:off x="3117518" y="710647"/>
            <a:ext cx="6919415" cy="2265529"/>
          </a:xfrm>
          <a:prstGeom prst="roundRect">
            <a:avLst/>
          </a:prstGeom>
          <a:solidFill>
            <a:srgbClr val="FFFFFF"/>
          </a:solidFill>
          <a:ln w="38100">
            <a:solidFill>
              <a:srgbClr val="00206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2C58F71E-B642-26B8-73F0-46A8471BB3C6}"/>
              </a:ext>
            </a:extLst>
          </p:cNvPr>
          <p:cNvSpPr txBox="1"/>
          <p:nvPr/>
        </p:nvSpPr>
        <p:spPr>
          <a:xfrm>
            <a:off x="3127043" y="950110"/>
            <a:ext cx="6919414"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w="12700">
                  <a:solidFill>
                    <a:sysClr val="windowText" lastClr="000000"/>
                  </a:solidFill>
                </a:ln>
                <a:solidFill>
                  <a:srgbClr val="FFCC00"/>
                </a:solidFill>
                <a:effectLst/>
                <a:uLnTx/>
                <a:uFillTx/>
                <a:latin typeface="Calibri" panose="020F0502020204030204"/>
                <a:ea typeface="+mn-ea"/>
                <a:cs typeface="+mn-cs"/>
              </a:rPr>
              <a:t>Kể</a:t>
            </a:r>
            <a:r>
              <a:rPr kumimoji="0" lang="en-US" sz="6000" b="1" i="0" u="none" strike="noStrike" kern="1200" cap="none" spc="0" normalizeH="0" baseline="0" noProof="0" dirty="0">
                <a:ln w="12700">
                  <a:solidFill>
                    <a:sysClr val="windowText" lastClr="000000"/>
                  </a:solidFill>
                </a:ln>
                <a:solidFill>
                  <a:srgbClr val="FFCC00"/>
                </a:solidFill>
                <a:effectLst/>
                <a:uLnTx/>
                <a:uFillTx/>
                <a:latin typeface="Calibri" panose="020F0502020204030204"/>
                <a:ea typeface="+mn-ea"/>
                <a:cs typeface="+mn-cs"/>
              </a:rPr>
              <a:t> </a:t>
            </a:r>
            <a:r>
              <a:rPr kumimoji="0" lang="en-US" sz="6000" b="1" i="0" u="none" strike="noStrike" kern="1200" cap="none" spc="0" normalizeH="0" baseline="0" noProof="0" dirty="0" err="1">
                <a:ln w="12700">
                  <a:solidFill>
                    <a:sysClr val="windowText" lastClr="000000"/>
                  </a:solidFill>
                </a:ln>
                <a:solidFill>
                  <a:srgbClr val="FFCC00"/>
                </a:solidFill>
                <a:effectLst/>
                <a:uLnTx/>
                <a:uFillTx/>
                <a:latin typeface="Calibri" panose="020F0502020204030204"/>
                <a:ea typeface="+mn-ea"/>
                <a:cs typeface="+mn-cs"/>
              </a:rPr>
              <a:t>lại</a:t>
            </a:r>
            <a:r>
              <a:rPr kumimoji="0" lang="en-US" sz="6000" b="1" i="0" u="none" strike="noStrike" kern="1200" cap="none" spc="0" normalizeH="0" baseline="0" noProof="0" dirty="0">
                <a:ln w="12700">
                  <a:solidFill>
                    <a:sysClr val="windowText" lastClr="000000"/>
                  </a:solidFill>
                </a:ln>
                <a:solidFill>
                  <a:srgbClr val="FFCC00"/>
                </a:solidFill>
                <a:effectLst/>
                <a:uLnTx/>
                <a:uFillTx/>
                <a:latin typeface="Calibri" panose="020F0502020204030204"/>
                <a:ea typeface="+mn-ea"/>
                <a:cs typeface="+mn-cs"/>
              </a:rPr>
              <a:t> </a:t>
            </a:r>
            <a:r>
              <a:rPr kumimoji="0" lang="en-US" sz="6000" b="1" i="0" u="none" strike="noStrike" kern="1200" cap="none" spc="0" normalizeH="0" baseline="0" noProof="0" dirty="0" err="1">
                <a:ln w="12700">
                  <a:solidFill>
                    <a:sysClr val="windowText" lastClr="000000"/>
                  </a:solidFill>
                </a:ln>
                <a:solidFill>
                  <a:srgbClr val="FFCC00"/>
                </a:solidFill>
                <a:effectLst/>
                <a:uLnTx/>
                <a:uFillTx/>
                <a:latin typeface="Calibri" panose="020F0502020204030204"/>
                <a:ea typeface="+mn-ea"/>
                <a:cs typeface="+mn-cs"/>
              </a:rPr>
              <a:t>câu</a:t>
            </a:r>
            <a:r>
              <a:rPr kumimoji="0" lang="en-US" sz="6000" b="1" i="0" u="none" strike="noStrike" kern="1200" cap="none" spc="0" normalizeH="0" baseline="0" noProof="0" dirty="0">
                <a:ln w="12700">
                  <a:solidFill>
                    <a:sysClr val="windowText" lastClr="000000"/>
                  </a:solidFill>
                </a:ln>
                <a:solidFill>
                  <a:srgbClr val="FFCC00"/>
                </a:solidFill>
                <a:effectLst/>
                <a:uLnTx/>
                <a:uFillTx/>
                <a:latin typeface="Calibri" panose="020F0502020204030204"/>
                <a:ea typeface="+mn-ea"/>
                <a:cs typeface="+mn-cs"/>
              </a:rPr>
              <a:t> </a:t>
            </a:r>
            <a:r>
              <a:rPr kumimoji="0" lang="en-US" sz="6000" b="1" i="0" u="none" strike="noStrike" kern="1200" cap="none" spc="0" normalizeH="0" baseline="0" noProof="0" dirty="0" err="1">
                <a:ln w="12700">
                  <a:solidFill>
                    <a:sysClr val="windowText" lastClr="000000"/>
                  </a:solidFill>
                </a:ln>
                <a:solidFill>
                  <a:srgbClr val="FFCC00"/>
                </a:solidFill>
                <a:effectLst/>
                <a:uLnTx/>
                <a:uFillTx/>
                <a:latin typeface="Calibri" panose="020F0502020204030204"/>
                <a:ea typeface="+mn-ea"/>
                <a:cs typeface="+mn-cs"/>
              </a:rPr>
              <a:t>chuyện</a:t>
            </a:r>
            <a:r>
              <a:rPr kumimoji="0" lang="en-US" sz="6000" b="1" i="0" u="none" strike="noStrike" kern="1200" cap="none" spc="0" normalizeH="0" baseline="0" noProof="0" dirty="0">
                <a:ln w="12700">
                  <a:solidFill>
                    <a:sysClr val="windowText" lastClr="000000"/>
                  </a:solidFill>
                </a:ln>
                <a:solidFill>
                  <a:srgbClr val="FFCC00"/>
                </a:solidFill>
                <a:effectLst/>
                <a:uLnTx/>
                <a:uFillTx/>
                <a:latin typeface="Calibri" panose="020F0502020204030204"/>
                <a:ea typeface="+mn-ea"/>
                <a:cs typeface="+mn-cs"/>
              </a:rPr>
              <a:t> </a:t>
            </a:r>
            <a:r>
              <a:rPr kumimoji="0" lang="en-US" sz="6000" b="1" i="0" u="none" strike="noStrike" kern="1200" cap="none" spc="0" normalizeH="0" baseline="0" noProof="0" dirty="0" err="1">
                <a:ln w="12700">
                  <a:solidFill>
                    <a:sysClr val="windowText" lastClr="000000"/>
                  </a:solidFill>
                </a:ln>
                <a:solidFill>
                  <a:srgbClr val="FFCC00"/>
                </a:solidFill>
                <a:effectLst/>
                <a:uLnTx/>
                <a:uFillTx/>
                <a:latin typeface="Calibri" panose="020F0502020204030204"/>
                <a:ea typeface="+mn-ea"/>
                <a:cs typeface="+mn-cs"/>
              </a:rPr>
              <a:t>trong</a:t>
            </a:r>
            <a:r>
              <a:rPr kumimoji="0" lang="en-US" sz="6000" b="1" i="0" u="none" strike="noStrike" kern="1200" cap="none" spc="0" normalizeH="0" baseline="0" noProof="0" dirty="0">
                <a:ln w="12700">
                  <a:solidFill>
                    <a:sysClr val="windowText" lastClr="000000"/>
                  </a:solidFill>
                </a:ln>
                <a:solidFill>
                  <a:srgbClr val="FFCC00"/>
                </a:solidFill>
                <a:effectLst/>
                <a:uLnTx/>
                <a:uFillTx/>
                <a:latin typeface="Calibri" panose="020F0502020204030204"/>
                <a:ea typeface="+mn-ea"/>
                <a:cs typeface="+mn-cs"/>
              </a:rPr>
              <a:t> </a:t>
            </a:r>
            <a:r>
              <a:rPr kumimoji="0" lang="en-US" sz="6000" b="1" i="0" u="none" strike="noStrike" kern="1200" cap="none" spc="0" normalizeH="0" baseline="0" noProof="0" dirty="0" err="1">
                <a:ln w="12700">
                  <a:solidFill>
                    <a:sysClr val="windowText" lastClr="000000"/>
                  </a:solidFill>
                </a:ln>
                <a:solidFill>
                  <a:srgbClr val="FFCC00"/>
                </a:solidFill>
                <a:effectLst/>
                <a:uLnTx/>
                <a:uFillTx/>
                <a:latin typeface="Calibri" panose="020F0502020204030204"/>
                <a:ea typeface="+mn-ea"/>
                <a:cs typeface="+mn-cs"/>
              </a:rPr>
              <a:t>nhóm</a:t>
            </a:r>
            <a:r>
              <a:rPr kumimoji="0" lang="en-US" sz="6000" b="1" i="0" u="none" strike="noStrike" kern="1200" cap="none" spc="0" normalizeH="0" baseline="0" noProof="0" dirty="0">
                <a:ln w="12700">
                  <a:solidFill>
                    <a:sysClr val="windowText" lastClr="000000"/>
                  </a:solidFill>
                </a:ln>
                <a:solidFill>
                  <a:srgbClr val="FFCC00"/>
                </a:solidFill>
                <a:effectLst/>
                <a:uLnTx/>
                <a:uFillTx/>
                <a:latin typeface="Calibri" panose="020F0502020204030204"/>
                <a:ea typeface="+mn-ea"/>
                <a:cs typeface="+mn-cs"/>
              </a:rPr>
              <a:t> </a:t>
            </a:r>
          </a:p>
        </p:txBody>
      </p:sp>
    </p:spTree>
    <p:extLst>
      <p:ext uri="{BB962C8B-B14F-4D97-AF65-F5344CB8AC3E}">
        <p14:creationId xmlns:p14="http://schemas.microsoft.com/office/powerpoint/2010/main" val="14785028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333C8E93-59EA-0440-2BE0-E47CCF611EFF}"/>
              </a:ext>
            </a:extLst>
          </p:cNvPr>
          <p:cNvPicPr>
            <a:picLocks noChangeAspect="1"/>
          </p:cNvPicPr>
          <p:nvPr/>
        </p:nvPicPr>
        <p:blipFill>
          <a:blip r:embed="rId3"/>
          <a:stretch>
            <a:fillRect/>
          </a:stretch>
        </p:blipFill>
        <p:spPr>
          <a:xfrm>
            <a:off x="913931" y="231975"/>
            <a:ext cx="10821338" cy="1603387"/>
          </a:xfrm>
          <a:prstGeom prst="rect">
            <a:avLst/>
          </a:prstGeom>
        </p:spPr>
      </p:pic>
      <p:pic>
        <p:nvPicPr>
          <p:cNvPr id="21" name="Picture 20">
            <a:extLst>
              <a:ext uri="{FF2B5EF4-FFF2-40B4-BE49-F238E27FC236}">
                <a16:creationId xmlns:a16="http://schemas.microsoft.com/office/drawing/2014/main" id="{3D3DAE8E-A75F-541F-CFDB-A82105457DF1}"/>
              </a:ext>
            </a:extLst>
          </p:cNvPr>
          <p:cNvPicPr>
            <a:picLocks noChangeAspect="1"/>
          </p:cNvPicPr>
          <p:nvPr/>
        </p:nvPicPr>
        <p:blipFill>
          <a:blip r:embed="rId4"/>
          <a:stretch>
            <a:fillRect/>
          </a:stretch>
        </p:blipFill>
        <p:spPr>
          <a:xfrm>
            <a:off x="-1177725" y="1612965"/>
            <a:ext cx="6097595" cy="5469901"/>
          </a:xfrm>
          <a:prstGeom prst="rect">
            <a:avLst/>
          </a:prstGeom>
        </p:spPr>
      </p:pic>
      <p:pic>
        <p:nvPicPr>
          <p:cNvPr id="4" name="Picture 3">
            <a:extLst>
              <a:ext uri="{FF2B5EF4-FFF2-40B4-BE49-F238E27FC236}">
                <a16:creationId xmlns:a16="http://schemas.microsoft.com/office/drawing/2014/main" id="{45508571-AC3C-F359-225A-E232ADE7E09B}"/>
              </a:ext>
            </a:extLst>
          </p:cNvPr>
          <p:cNvPicPr>
            <a:picLocks noChangeAspect="1"/>
          </p:cNvPicPr>
          <p:nvPr/>
        </p:nvPicPr>
        <p:blipFill>
          <a:blip r:embed="rId5"/>
          <a:stretch>
            <a:fillRect/>
          </a:stretch>
        </p:blipFill>
        <p:spPr>
          <a:xfrm>
            <a:off x="5193033" y="1775637"/>
            <a:ext cx="5369305" cy="489795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3683130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additive="base">
                                        <p:cTn id="12" dur="500" fill="hold"/>
                                        <p:tgtEl>
                                          <p:spTgt spid="21"/>
                                        </p:tgtEl>
                                        <p:attrNameLst>
                                          <p:attrName>ppt_x</p:attrName>
                                        </p:attrNameLst>
                                      </p:cBhvr>
                                      <p:tavLst>
                                        <p:tav tm="0">
                                          <p:val>
                                            <p:strVal val="#ppt_x"/>
                                          </p:val>
                                        </p:tav>
                                        <p:tav tm="100000">
                                          <p:val>
                                            <p:strVal val="#ppt_x"/>
                                          </p:val>
                                        </p:tav>
                                      </p:tavLst>
                                    </p:anim>
                                    <p:anim calcmode="lin" valueType="num">
                                      <p:cBhvr additive="base">
                                        <p:cTn id="13"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图片 27" descr="图片包含 游戏机, 飞机, 绿色, 体育&#10;&#10;描述已自动生成">
            <a:extLst>
              <a:ext uri="{FF2B5EF4-FFF2-40B4-BE49-F238E27FC236}">
                <a16:creationId xmlns:a16="http://schemas.microsoft.com/office/drawing/2014/main" id="{B43B0683-3D14-43BF-B3C6-4BFCF16C32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0" name="图片 29" descr="图片包含 游戏机, 食物, 桌子, 围栏&#10;&#10;描述已自动生成">
            <a:extLst>
              <a:ext uri="{FF2B5EF4-FFF2-40B4-BE49-F238E27FC236}">
                <a16:creationId xmlns:a16="http://schemas.microsoft.com/office/drawing/2014/main" id="{76090454-45C2-491E-800E-CA5329E25A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4F051E4B-9D39-B78B-E33A-5FEF0B6C7B16}"/>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8411" b="91751" l="9994" r="89942">
                        <a14:foregroundMark x1="46831" y1="8411" x2="45181" y2="12212"/>
                        <a14:foregroundMark x1="52167" y1="91751" x2="51391" y2="87950"/>
                      </a14:backgroundRemoval>
                    </a14:imgEffect>
                  </a14:imgLayer>
                </a14:imgProps>
              </a:ext>
              <a:ext uri="{28A0092B-C50C-407E-A947-70E740481C1C}">
                <a14:useLocalDpi xmlns:a14="http://schemas.microsoft.com/office/drawing/2010/main" val="0"/>
              </a:ext>
            </a:extLst>
          </a:blip>
          <a:stretch>
            <a:fillRect/>
          </a:stretch>
        </p:blipFill>
        <p:spPr>
          <a:xfrm>
            <a:off x="-997689" y="2819429"/>
            <a:ext cx="5048456" cy="4038571"/>
          </a:xfrm>
          <a:prstGeom prst="rect">
            <a:avLst/>
          </a:prstGeom>
        </p:spPr>
      </p:pic>
      <p:sp>
        <p:nvSpPr>
          <p:cNvPr id="4" name="TextBox 3">
            <a:extLst>
              <a:ext uri="{FF2B5EF4-FFF2-40B4-BE49-F238E27FC236}">
                <a16:creationId xmlns:a16="http://schemas.microsoft.com/office/drawing/2014/main" id="{95F327CB-4188-9CD6-01E8-13E9499F1488}"/>
              </a:ext>
            </a:extLst>
          </p:cNvPr>
          <p:cNvSpPr txBox="1"/>
          <p:nvPr/>
        </p:nvSpPr>
        <p:spPr>
          <a:xfrm>
            <a:off x="1897217" y="524645"/>
            <a:ext cx="9819862" cy="1446550"/>
          </a:xfrm>
          <a:prstGeom prst="rect">
            <a:avLst/>
          </a:prstGeom>
          <a:solidFill>
            <a:schemeClr val="bg1"/>
          </a:solidFill>
          <a:ln>
            <a:solidFill>
              <a:schemeClr val="accent1"/>
            </a:solidFill>
          </a:ln>
        </p:spPr>
        <p:txBody>
          <a:bodyPr wrap="square">
            <a:spAutoFit/>
          </a:bodyPr>
          <a:lstStyle/>
          <a:p>
            <a:pPr lvl="0" algn="just" defTabSz="457200"/>
            <a:r>
              <a:rPr lang="vi-VN" sz="4400" b="1" dirty="0">
                <a:solidFill>
                  <a:srgbClr val="FF3399"/>
                </a:solidFill>
                <a:latin typeface="Calibri" panose="020F0502020204030204" pitchFamily="34" charset="0"/>
                <a:ea typeface="Times New Roman" panose="02020603050405020304" pitchFamily="18" charset="0"/>
                <a:cs typeface="Calibri" panose="020F0502020204030204" pitchFamily="34" charset="0"/>
              </a:rPr>
              <a:t>Qua câu chuyện em học được những bài học gì từ các nhân vật trong câu chuyện?</a:t>
            </a:r>
            <a:endParaRPr kumimoji="0" lang="en-US" sz="4000" b="1" i="0" u="none" strike="noStrike" kern="1200" cap="none" spc="0" normalizeH="0" baseline="0" noProof="0" dirty="0">
              <a:ln>
                <a:noFill/>
              </a:ln>
              <a:solidFill>
                <a:srgbClr val="FF3399"/>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sp>
        <p:nvSpPr>
          <p:cNvPr id="5" name="Hình chữ nhật: Góc Tròn 1">
            <a:extLst>
              <a:ext uri="{FF2B5EF4-FFF2-40B4-BE49-F238E27FC236}">
                <a16:creationId xmlns:a16="http://schemas.microsoft.com/office/drawing/2014/main" id="{94C01344-4F96-AC34-76DA-421E6A21B9C0}"/>
              </a:ext>
            </a:extLst>
          </p:cNvPr>
          <p:cNvSpPr/>
          <p:nvPr/>
        </p:nvSpPr>
        <p:spPr>
          <a:xfrm>
            <a:off x="2934586" y="2402958"/>
            <a:ext cx="8102009" cy="3646968"/>
          </a:xfrm>
          <a:prstGeom prst="roundRect">
            <a:avLst/>
          </a:prstGeom>
          <a:solidFill>
            <a:schemeClr val="accent4">
              <a:lumMod val="20000"/>
              <a:lumOff val="80000"/>
            </a:schemeClr>
          </a:solidFill>
          <a:ln w="38100">
            <a:solidFill>
              <a:srgbClr val="00206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spcAft>
                <a:spcPts val="500"/>
              </a:spcAft>
              <a:defRPr/>
            </a:pPr>
            <a:r>
              <a:rPr lang="vi-VN" sz="4400" b="1" dirty="0">
                <a:solidFill>
                  <a:srgbClr val="002060"/>
                </a:solidFill>
                <a:latin typeface="Cambria" panose="02040503050406030204" pitchFamily="18" charset="0"/>
                <a:ea typeface="Cambria" panose="02040503050406030204" pitchFamily="18" charset="0"/>
              </a:rPr>
              <a:t>+ Sự trân trọng với người thân và bạn bè.</a:t>
            </a:r>
          </a:p>
          <a:p>
            <a:pPr lvl="0" algn="just">
              <a:spcAft>
                <a:spcPts val="500"/>
              </a:spcAft>
              <a:defRPr/>
            </a:pPr>
            <a:r>
              <a:rPr lang="vi-VN" sz="4400" b="1" dirty="0">
                <a:solidFill>
                  <a:srgbClr val="002060"/>
                </a:solidFill>
                <a:latin typeface="Cambria" panose="02040503050406030204" pitchFamily="18" charset="0"/>
                <a:ea typeface="Cambria" panose="02040503050406030204" pitchFamily="18" charset="0"/>
              </a:rPr>
              <a:t>+ Đã là bạn phải biết quan tâm, chia sẻ, chăm sóc, giúp đỡ lẫn nhau…</a:t>
            </a:r>
          </a:p>
        </p:txBody>
      </p:sp>
    </p:spTree>
    <p:extLst>
      <p:ext uri="{BB962C8B-B14F-4D97-AF65-F5344CB8AC3E}">
        <p14:creationId xmlns:p14="http://schemas.microsoft.com/office/powerpoint/2010/main" val="227727748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 calcmode="lin" valueType="num">
                                      <p:cBhvr>
                                        <p:cTn id="9" dur="500" fill="hold"/>
                                        <p:tgtEl>
                                          <p:spTgt spid="3"/>
                                        </p:tgtEl>
                                        <p:attrNameLst>
                                          <p:attrName>style.rotation</p:attrName>
                                        </p:attrNameLst>
                                      </p:cBhvr>
                                      <p:tavLst>
                                        <p:tav tm="0">
                                          <p:val>
                                            <p:fltVal val="360"/>
                                          </p:val>
                                        </p:tav>
                                        <p:tav tm="100000">
                                          <p:val>
                                            <p:fltVal val="0"/>
                                          </p:val>
                                        </p:tav>
                                      </p:tavLst>
                                    </p:anim>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图片 27" descr="图片包含 游戏机, 飞机, 绿色, 体育&#10;&#10;描述已自动生成">
            <a:extLst>
              <a:ext uri="{FF2B5EF4-FFF2-40B4-BE49-F238E27FC236}">
                <a16:creationId xmlns:a16="http://schemas.microsoft.com/office/drawing/2014/main" id="{B43B0683-3D14-43BF-B3C6-4BFCF16C32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0" name="图片 29" descr="图片包含 游戏机, 食物, 桌子, 围栏&#10;&#10;描述已自动生成">
            <a:extLst>
              <a:ext uri="{FF2B5EF4-FFF2-40B4-BE49-F238E27FC236}">
                <a16:creationId xmlns:a16="http://schemas.microsoft.com/office/drawing/2014/main" id="{76090454-45C2-491E-800E-CA5329E25A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8" name="图片 37" descr="图标&#10;&#10;中度可信度描述已自动生成">
            <a:extLst>
              <a:ext uri="{FF2B5EF4-FFF2-40B4-BE49-F238E27FC236}">
                <a16:creationId xmlns:a16="http://schemas.microsoft.com/office/drawing/2014/main" id="{F918E77F-BDD7-4782-AEC0-978D79C47FD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775" y="761997"/>
            <a:ext cx="2481950" cy="2481950"/>
          </a:xfrm>
          <a:prstGeom prst="rect">
            <a:avLst/>
          </a:prstGeom>
        </p:spPr>
      </p:pic>
      <p:grpSp>
        <p:nvGrpSpPr>
          <p:cNvPr id="2" name="Group 1">
            <a:extLst>
              <a:ext uri="{FF2B5EF4-FFF2-40B4-BE49-F238E27FC236}">
                <a16:creationId xmlns:a16="http://schemas.microsoft.com/office/drawing/2014/main" id="{FBE7E1EB-85FA-09A4-D0AF-90C71B92D781}"/>
              </a:ext>
            </a:extLst>
          </p:cNvPr>
          <p:cNvGrpSpPr/>
          <p:nvPr/>
        </p:nvGrpSpPr>
        <p:grpSpPr>
          <a:xfrm>
            <a:off x="1945329" y="891854"/>
            <a:ext cx="7920650" cy="3169895"/>
            <a:chOff x="2226569" y="506"/>
            <a:chExt cx="7920650" cy="3169895"/>
          </a:xfrm>
        </p:grpSpPr>
        <p:sp>
          <p:nvSpPr>
            <p:cNvPr id="15" name="Rectangle: Rounded Corners 14">
              <a:extLst>
                <a:ext uri="{FF2B5EF4-FFF2-40B4-BE49-F238E27FC236}">
                  <a16:creationId xmlns:a16="http://schemas.microsoft.com/office/drawing/2014/main" id="{57B1D1BE-5E06-89AC-F2CD-A2A74B7B8024}"/>
                </a:ext>
              </a:extLst>
            </p:cNvPr>
            <p:cNvSpPr/>
            <p:nvPr/>
          </p:nvSpPr>
          <p:spPr>
            <a:xfrm>
              <a:off x="2226569" y="506"/>
              <a:ext cx="7920650" cy="3113771"/>
            </a:xfrm>
            <a:prstGeom prst="roundRect">
              <a:avLst/>
            </a:prstGeom>
            <a:solidFill>
              <a:schemeClr val="bg1"/>
            </a:solidFill>
            <a:ln w="76200">
              <a:solidFill>
                <a:srgbClr val="2E9C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ea typeface="思源黑体 CN Medium"/>
                <a:cs typeface="Calibri" panose="020F0502020204030204" pitchFamily="34" charset="0"/>
              </a:endParaRPr>
            </a:p>
          </p:txBody>
        </p:sp>
        <p:grpSp>
          <p:nvGrpSpPr>
            <p:cNvPr id="16" name="Group 15">
              <a:extLst>
                <a:ext uri="{FF2B5EF4-FFF2-40B4-BE49-F238E27FC236}">
                  <a16:creationId xmlns:a16="http://schemas.microsoft.com/office/drawing/2014/main" id="{C893CF47-FA69-4CA4-1E3B-B9C7A4523E7B}"/>
                </a:ext>
              </a:extLst>
            </p:cNvPr>
            <p:cNvGrpSpPr/>
            <p:nvPr/>
          </p:nvGrpSpPr>
          <p:grpSpPr>
            <a:xfrm>
              <a:off x="2587560" y="345669"/>
              <a:ext cx="7462386" cy="2824732"/>
              <a:chOff x="2464530" y="146949"/>
              <a:chExt cx="7462386" cy="2824732"/>
            </a:xfrm>
          </p:grpSpPr>
          <p:sp>
            <p:nvSpPr>
              <p:cNvPr id="17" name="TextBox 16">
                <a:extLst>
                  <a:ext uri="{FF2B5EF4-FFF2-40B4-BE49-F238E27FC236}">
                    <a16:creationId xmlns:a16="http://schemas.microsoft.com/office/drawing/2014/main" id="{D01FB394-9BBD-9D1A-A67F-B3D43A30489A}"/>
                  </a:ext>
                </a:extLst>
              </p:cNvPr>
              <p:cNvSpPr txBox="1"/>
              <p:nvPr/>
            </p:nvSpPr>
            <p:spPr>
              <a:xfrm>
                <a:off x="2464530" y="170914"/>
                <a:ext cx="7462386" cy="28007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w="165100">
                      <a:solidFill>
                        <a:prstClr val="white"/>
                      </a:solidFill>
                    </a:ln>
                    <a:solidFill>
                      <a:prstClr val="white"/>
                    </a:solidFill>
                    <a:effectLst>
                      <a:innerShdw blurRad="63500" dist="50800" dir="16200000">
                        <a:prstClr val="black">
                          <a:alpha val="50000"/>
                        </a:prstClr>
                      </a:innerShdw>
                    </a:effectLst>
                    <a:uLnTx/>
                    <a:uFillTx/>
                    <a:latin typeface="Calibri" panose="020F0502020204030204" pitchFamily="34" charset="0"/>
                    <a:ea typeface="思源黑体 CN Medium"/>
                    <a:cs typeface="Calibri" panose="020F0502020204030204" pitchFamily="34" charset="0"/>
                  </a:rPr>
                  <a:t>3. </a:t>
                </a:r>
                <a:r>
                  <a:rPr kumimoji="0" lang="en-US" sz="8800" b="1" i="0" u="none" strike="noStrike" kern="1200" cap="none" spc="0" normalizeH="0" baseline="0" noProof="0" dirty="0" err="1">
                    <a:ln w="165100">
                      <a:solidFill>
                        <a:prstClr val="white"/>
                      </a:solidFill>
                    </a:ln>
                    <a:solidFill>
                      <a:prstClr val="white"/>
                    </a:solidFill>
                    <a:effectLst>
                      <a:innerShdw blurRad="63500" dist="50800" dir="16200000">
                        <a:prstClr val="black">
                          <a:alpha val="50000"/>
                        </a:prstClr>
                      </a:innerShdw>
                    </a:effectLst>
                    <a:uLnTx/>
                    <a:uFillTx/>
                    <a:latin typeface="Calibri" panose="020F0502020204030204" pitchFamily="34" charset="0"/>
                    <a:ea typeface="思源黑体 CN Medium"/>
                    <a:cs typeface="Calibri" panose="020F0502020204030204" pitchFamily="34" charset="0"/>
                  </a:rPr>
                  <a:t>Tóm</a:t>
                </a:r>
                <a:r>
                  <a:rPr kumimoji="0" lang="en-US" sz="8800" b="1" i="0" u="none" strike="noStrike" kern="1200" cap="none" spc="0" normalizeH="0" baseline="0" noProof="0" dirty="0">
                    <a:ln w="165100">
                      <a:solidFill>
                        <a:prstClr val="white"/>
                      </a:solidFill>
                    </a:ln>
                    <a:solidFill>
                      <a:prstClr val="white"/>
                    </a:solidFill>
                    <a:effectLst>
                      <a:innerShdw blurRad="63500" dist="50800" dir="16200000">
                        <a:prstClr val="black">
                          <a:alpha val="50000"/>
                        </a:prstClr>
                      </a:innerShdw>
                    </a:effectLst>
                    <a:uLnTx/>
                    <a:uFillTx/>
                    <a:latin typeface="Calibri" panose="020F0502020204030204" pitchFamily="34" charset="0"/>
                    <a:ea typeface="思源黑体 CN Medium"/>
                    <a:cs typeface="Calibri" panose="020F0502020204030204" pitchFamily="34" charset="0"/>
                  </a:rPr>
                  <a:t> </a:t>
                </a:r>
                <a:r>
                  <a:rPr kumimoji="0" lang="en-US" sz="8800" b="1" i="0" u="none" strike="noStrike" kern="1200" cap="none" spc="0" normalizeH="0" baseline="0" noProof="0" dirty="0" err="1">
                    <a:ln w="165100">
                      <a:solidFill>
                        <a:prstClr val="white"/>
                      </a:solidFill>
                    </a:ln>
                    <a:solidFill>
                      <a:prstClr val="white"/>
                    </a:solidFill>
                    <a:effectLst>
                      <a:innerShdw blurRad="63500" dist="50800" dir="16200000">
                        <a:prstClr val="black">
                          <a:alpha val="50000"/>
                        </a:prstClr>
                      </a:innerShdw>
                    </a:effectLst>
                    <a:uLnTx/>
                    <a:uFillTx/>
                    <a:latin typeface="Calibri" panose="020F0502020204030204" pitchFamily="34" charset="0"/>
                    <a:ea typeface="思源黑体 CN Medium"/>
                    <a:cs typeface="Calibri" panose="020F0502020204030204" pitchFamily="34" charset="0"/>
                  </a:rPr>
                  <a:t>tắt</a:t>
                </a:r>
                <a:r>
                  <a:rPr kumimoji="0" lang="en-US" sz="8800" b="1" i="0" u="none" strike="noStrike" kern="1200" cap="none" spc="0" normalizeH="0" baseline="0" noProof="0" dirty="0">
                    <a:ln w="165100">
                      <a:solidFill>
                        <a:prstClr val="white"/>
                      </a:solidFill>
                    </a:ln>
                    <a:solidFill>
                      <a:prstClr val="white"/>
                    </a:solidFill>
                    <a:effectLst>
                      <a:innerShdw blurRad="63500" dist="50800" dir="16200000">
                        <a:prstClr val="black">
                          <a:alpha val="50000"/>
                        </a:prstClr>
                      </a:innerShdw>
                    </a:effectLst>
                    <a:uLnTx/>
                    <a:uFillTx/>
                    <a:latin typeface="Calibri" panose="020F0502020204030204" pitchFamily="34" charset="0"/>
                    <a:ea typeface="思源黑体 CN Medium"/>
                    <a:cs typeface="Calibri" panose="020F0502020204030204" pitchFamily="34" charset="0"/>
                  </a:rPr>
                  <a:t> </a:t>
                </a:r>
                <a:r>
                  <a:rPr kumimoji="0" lang="en-US" sz="8800" b="1" i="0" u="none" strike="noStrike" kern="1200" cap="none" spc="0" normalizeH="0" baseline="0" noProof="0" dirty="0" err="1">
                    <a:ln w="165100">
                      <a:solidFill>
                        <a:prstClr val="white"/>
                      </a:solidFill>
                    </a:ln>
                    <a:solidFill>
                      <a:prstClr val="white"/>
                    </a:solidFill>
                    <a:effectLst>
                      <a:innerShdw blurRad="63500" dist="50800" dir="16200000">
                        <a:prstClr val="black">
                          <a:alpha val="50000"/>
                        </a:prstClr>
                      </a:innerShdw>
                    </a:effectLst>
                    <a:uLnTx/>
                    <a:uFillTx/>
                    <a:latin typeface="Calibri" panose="020F0502020204030204" pitchFamily="34" charset="0"/>
                    <a:ea typeface="思源黑体 CN Medium"/>
                    <a:cs typeface="Calibri" panose="020F0502020204030204" pitchFamily="34" charset="0"/>
                  </a:rPr>
                  <a:t>câu</a:t>
                </a:r>
                <a:r>
                  <a:rPr kumimoji="0" lang="en-US" sz="8800" b="1" i="0" u="none" strike="noStrike" kern="1200" cap="none" spc="0" normalizeH="0" baseline="0" noProof="0" dirty="0">
                    <a:ln w="165100">
                      <a:solidFill>
                        <a:prstClr val="white"/>
                      </a:solidFill>
                    </a:ln>
                    <a:solidFill>
                      <a:prstClr val="white"/>
                    </a:solidFill>
                    <a:effectLst>
                      <a:innerShdw blurRad="63500" dist="50800" dir="16200000">
                        <a:prstClr val="black">
                          <a:alpha val="50000"/>
                        </a:prstClr>
                      </a:innerShdw>
                    </a:effectLst>
                    <a:uLnTx/>
                    <a:uFillTx/>
                    <a:latin typeface="Calibri" panose="020F0502020204030204" pitchFamily="34" charset="0"/>
                    <a:ea typeface="思源黑体 CN Medium"/>
                    <a:cs typeface="Calibri" panose="020F0502020204030204" pitchFamily="34" charset="0"/>
                  </a:rPr>
                  <a:t> </a:t>
                </a:r>
                <a:r>
                  <a:rPr kumimoji="0" lang="en-US" sz="8800" b="1" i="0" u="none" strike="noStrike" kern="1200" cap="none" spc="0" normalizeH="0" baseline="0" noProof="0" dirty="0" err="1">
                    <a:ln w="165100">
                      <a:solidFill>
                        <a:prstClr val="white"/>
                      </a:solidFill>
                    </a:ln>
                    <a:solidFill>
                      <a:prstClr val="white"/>
                    </a:solidFill>
                    <a:effectLst>
                      <a:innerShdw blurRad="63500" dist="50800" dir="16200000">
                        <a:prstClr val="black">
                          <a:alpha val="50000"/>
                        </a:prstClr>
                      </a:innerShdw>
                    </a:effectLst>
                    <a:uLnTx/>
                    <a:uFillTx/>
                    <a:latin typeface="Calibri" panose="020F0502020204030204" pitchFamily="34" charset="0"/>
                    <a:ea typeface="思源黑体 CN Medium"/>
                    <a:cs typeface="Calibri" panose="020F0502020204030204" pitchFamily="34" charset="0"/>
                  </a:rPr>
                  <a:t>chuyện</a:t>
                </a:r>
                <a:endParaRPr kumimoji="0" lang="en-US" sz="8800" b="1" i="0" u="none" strike="noStrike" kern="1200" cap="none" spc="0" normalizeH="0" baseline="0" noProof="0" dirty="0">
                  <a:ln w="165100">
                    <a:solidFill>
                      <a:prstClr val="white"/>
                    </a:solidFill>
                  </a:ln>
                  <a:solidFill>
                    <a:prstClr val="white"/>
                  </a:solidFill>
                  <a:effectLst>
                    <a:innerShdw blurRad="63500" dist="50800" dir="16200000">
                      <a:prstClr val="black">
                        <a:alpha val="50000"/>
                      </a:prstClr>
                    </a:innerShdw>
                  </a:effectLst>
                  <a:uLnTx/>
                  <a:uFillTx/>
                  <a:latin typeface="Calibri" panose="020F0502020204030204" pitchFamily="34" charset="0"/>
                  <a:ea typeface="思源黑体 CN Medium"/>
                  <a:cs typeface="Calibri" panose="020F0502020204030204" pitchFamily="34" charset="0"/>
                </a:endParaRPr>
              </a:p>
            </p:txBody>
          </p:sp>
          <p:sp>
            <p:nvSpPr>
              <p:cNvPr id="18" name="TextBox 17">
                <a:extLst>
                  <a:ext uri="{FF2B5EF4-FFF2-40B4-BE49-F238E27FC236}">
                    <a16:creationId xmlns:a16="http://schemas.microsoft.com/office/drawing/2014/main" id="{CC3C5F3F-7B88-3BD4-644D-0C044D72E9DD}"/>
                  </a:ext>
                </a:extLst>
              </p:cNvPr>
              <p:cNvSpPr txBox="1"/>
              <p:nvPr/>
            </p:nvSpPr>
            <p:spPr>
              <a:xfrm>
                <a:off x="2851555" y="146949"/>
                <a:ext cx="6715348" cy="28007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a:noFill/>
                    </a:ln>
                    <a:gradFill>
                      <a:gsLst>
                        <a:gs pos="36000">
                          <a:srgbClr val="DB5836"/>
                        </a:gs>
                        <a:gs pos="79000">
                          <a:srgbClr val="FEDE3C"/>
                        </a:gs>
                      </a:gsLst>
                      <a:lin ang="5400000" scaled="1"/>
                    </a:gradFill>
                    <a:effectLst>
                      <a:glow rad="647700">
                        <a:prstClr val="white">
                          <a:alpha val="40000"/>
                        </a:prstClr>
                      </a:glow>
                    </a:effectLst>
                    <a:uLnTx/>
                    <a:uFillTx/>
                    <a:latin typeface="Calibri" panose="020F0502020204030204" pitchFamily="34" charset="0"/>
                    <a:ea typeface="思源黑体 CN Medium"/>
                    <a:cs typeface="Calibri" panose="020F0502020204030204" pitchFamily="34" charset="0"/>
                  </a:rPr>
                  <a:t>3. </a:t>
                </a:r>
                <a:r>
                  <a:rPr kumimoji="0" lang="en-US" sz="8800" b="1" i="0" u="none" strike="noStrike" kern="1200" cap="none" spc="0" normalizeH="0" baseline="0" noProof="0" dirty="0" err="1">
                    <a:ln>
                      <a:noFill/>
                    </a:ln>
                    <a:gradFill>
                      <a:gsLst>
                        <a:gs pos="36000">
                          <a:srgbClr val="DB5836"/>
                        </a:gs>
                        <a:gs pos="79000">
                          <a:srgbClr val="FEDE3C"/>
                        </a:gs>
                      </a:gsLst>
                      <a:lin ang="5400000" scaled="1"/>
                    </a:gradFill>
                    <a:effectLst>
                      <a:glow rad="647700">
                        <a:prstClr val="white">
                          <a:alpha val="40000"/>
                        </a:prstClr>
                      </a:glow>
                    </a:effectLst>
                    <a:uLnTx/>
                    <a:uFillTx/>
                    <a:latin typeface="Calibri" panose="020F0502020204030204" pitchFamily="34" charset="0"/>
                    <a:ea typeface="思源黑体 CN Medium"/>
                    <a:cs typeface="Calibri" panose="020F0502020204030204" pitchFamily="34" charset="0"/>
                  </a:rPr>
                  <a:t>Tóm</a:t>
                </a:r>
                <a:r>
                  <a:rPr kumimoji="0" lang="en-US" sz="8800" b="1" i="0" u="none" strike="noStrike" kern="1200" cap="none" spc="0" normalizeH="0" baseline="0" noProof="0" dirty="0">
                    <a:ln>
                      <a:noFill/>
                    </a:ln>
                    <a:gradFill>
                      <a:gsLst>
                        <a:gs pos="36000">
                          <a:srgbClr val="DB5836"/>
                        </a:gs>
                        <a:gs pos="79000">
                          <a:srgbClr val="FEDE3C"/>
                        </a:gs>
                      </a:gsLst>
                      <a:lin ang="5400000" scaled="1"/>
                    </a:gradFill>
                    <a:effectLst>
                      <a:glow rad="647700">
                        <a:prstClr val="white">
                          <a:alpha val="40000"/>
                        </a:prstClr>
                      </a:glow>
                    </a:effectLst>
                    <a:uLnTx/>
                    <a:uFillTx/>
                    <a:latin typeface="Calibri" panose="020F0502020204030204" pitchFamily="34" charset="0"/>
                    <a:ea typeface="思源黑体 CN Medium"/>
                    <a:cs typeface="Calibri" panose="020F0502020204030204" pitchFamily="34" charset="0"/>
                  </a:rPr>
                  <a:t> </a:t>
                </a:r>
                <a:r>
                  <a:rPr kumimoji="0" lang="en-US" sz="8800" b="1" i="0" u="none" strike="noStrike" kern="1200" cap="none" spc="0" normalizeH="0" baseline="0" noProof="0" dirty="0" err="1">
                    <a:ln>
                      <a:noFill/>
                    </a:ln>
                    <a:gradFill>
                      <a:gsLst>
                        <a:gs pos="36000">
                          <a:srgbClr val="DB5836"/>
                        </a:gs>
                        <a:gs pos="79000">
                          <a:srgbClr val="FEDE3C"/>
                        </a:gs>
                      </a:gsLst>
                      <a:lin ang="5400000" scaled="1"/>
                    </a:gradFill>
                    <a:effectLst>
                      <a:glow rad="647700">
                        <a:prstClr val="white">
                          <a:alpha val="40000"/>
                        </a:prstClr>
                      </a:glow>
                    </a:effectLst>
                    <a:uLnTx/>
                    <a:uFillTx/>
                    <a:latin typeface="Calibri" panose="020F0502020204030204" pitchFamily="34" charset="0"/>
                    <a:ea typeface="思源黑体 CN Medium"/>
                    <a:cs typeface="Calibri" panose="020F0502020204030204" pitchFamily="34" charset="0"/>
                  </a:rPr>
                  <a:t>tắt</a:t>
                </a:r>
                <a:r>
                  <a:rPr kumimoji="0" lang="en-US" sz="8800" b="1" i="0" u="none" strike="noStrike" kern="1200" cap="none" spc="0" normalizeH="0" baseline="0" noProof="0" dirty="0">
                    <a:ln>
                      <a:noFill/>
                    </a:ln>
                    <a:gradFill>
                      <a:gsLst>
                        <a:gs pos="36000">
                          <a:srgbClr val="DB5836"/>
                        </a:gs>
                        <a:gs pos="79000">
                          <a:srgbClr val="FEDE3C"/>
                        </a:gs>
                      </a:gsLst>
                      <a:lin ang="5400000" scaled="1"/>
                    </a:gradFill>
                    <a:effectLst>
                      <a:glow rad="647700">
                        <a:prstClr val="white">
                          <a:alpha val="40000"/>
                        </a:prstClr>
                      </a:glow>
                    </a:effectLst>
                    <a:uLnTx/>
                    <a:uFillTx/>
                    <a:latin typeface="Calibri" panose="020F0502020204030204" pitchFamily="34" charset="0"/>
                    <a:ea typeface="思源黑体 CN Medium"/>
                    <a:cs typeface="Calibri" panose="020F0502020204030204" pitchFamily="34" charset="0"/>
                  </a:rPr>
                  <a:t> </a:t>
                </a:r>
                <a:r>
                  <a:rPr kumimoji="0" lang="en-US" sz="8800" b="1" i="0" u="none" strike="noStrike" kern="1200" cap="none" spc="0" normalizeH="0" baseline="0" noProof="0" dirty="0" err="1">
                    <a:ln>
                      <a:noFill/>
                    </a:ln>
                    <a:gradFill>
                      <a:gsLst>
                        <a:gs pos="36000">
                          <a:srgbClr val="DB5836"/>
                        </a:gs>
                        <a:gs pos="79000">
                          <a:srgbClr val="FEDE3C"/>
                        </a:gs>
                      </a:gsLst>
                      <a:lin ang="5400000" scaled="1"/>
                    </a:gradFill>
                    <a:effectLst>
                      <a:glow rad="647700">
                        <a:prstClr val="white">
                          <a:alpha val="40000"/>
                        </a:prstClr>
                      </a:glow>
                    </a:effectLst>
                    <a:uLnTx/>
                    <a:uFillTx/>
                    <a:latin typeface="Calibri" panose="020F0502020204030204" pitchFamily="34" charset="0"/>
                    <a:ea typeface="思源黑体 CN Medium"/>
                    <a:cs typeface="Calibri" panose="020F0502020204030204" pitchFamily="34" charset="0"/>
                  </a:rPr>
                  <a:t>câu</a:t>
                </a:r>
                <a:r>
                  <a:rPr kumimoji="0" lang="en-US" sz="8800" b="1" i="0" u="none" strike="noStrike" kern="1200" cap="none" spc="0" normalizeH="0" baseline="0" noProof="0" dirty="0">
                    <a:ln>
                      <a:noFill/>
                    </a:ln>
                    <a:gradFill>
                      <a:gsLst>
                        <a:gs pos="36000">
                          <a:srgbClr val="DB5836"/>
                        </a:gs>
                        <a:gs pos="79000">
                          <a:srgbClr val="FEDE3C"/>
                        </a:gs>
                      </a:gsLst>
                      <a:lin ang="5400000" scaled="1"/>
                    </a:gradFill>
                    <a:effectLst>
                      <a:glow rad="647700">
                        <a:prstClr val="white">
                          <a:alpha val="40000"/>
                        </a:prstClr>
                      </a:glow>
                    </a:effectLst>
                    <a:uLnTx/>
                    <a:uFillTx/>
                    <a:latin typeface="Calibri" panose="020F0502020204030204" pitchFamily="34" charset="0"/>
                    <a:ea typeface="思源黑体 CN Medium"/>
                    <a:cs typeface="Calibri" panose="020F0502020204030204" pitchFamily="34" charset="0"/>
                  </a:rPr>
                  <a:t> </a:t>
                </a:r>
                <a:r>
                  <a:rPr kumimoji="0" lang="en-US" sz="8800" b="1" i="0" u="none" strike="noStrike" kern="1200" cap="none" spc="0" normalizeH="0" baseline="0" noProof="0" dirty="0" err="1">
                    <a:ln>
                      <a:noFill/>
                    </a:ln>
                    <a:gradFill>
                      <a:gsLst>
                        <a:gs pos="36000">
                          <a:srgbClr val="DB5836"/>
                        </a:gs>
                        <a:gs pos="79000">
                          <a:srgbClr val="FEDE3C"/>
                        </a:gs>
                      </a:gsLst>
                      <a:lin ang="5400000" scaled="1"/>
                    </a:gradFill>
                    <a:effectLst>
                      <a:glow rad="647700">
                        <a:prstClr val="white">
                          <a:alpha val="40000"/>
                        </a:prstClr>
                      </a:glow>
                    </a:effectLst>
                    <a:uLnTx/>
                    <a:uFillTx/>
                    <a:latin typeface="Calibri" panose="020F0502020204030204" pitchFamily="34" charset="0"/>
                    <a:ea typeface="思源黑体 CN Medium"/>
                    <a:cs typeface="Calibri" panose="020F0502020204030204" pitchFamily="34" charset="0"/>
                  </a:rPr>
                  <a:t>chuyện</a:t>
                </a:r>
                <a:endParaRPr kumimoji="0" lang="en-US" sz="8800" b="1" i="0" u="none" strike="noStrike" kern="1200" cap="none" spc="0" normalizeH="0" baseline="0" noProof="0" dirty="0">
                  <a:ln>
                    <a:noFill/>
                  </a:ln>
                  <a:gradFill>
                    <a:gsLst>
                      <a:gs pos="36000">
                        <a:srgbClr val="DB5836"/>
                      </a:gs>
                      <a:gs pos="79000">
                        <a:srgbClr val="FEDE3C"/>
                      </a:gs>
                    </a:gsLst>
                    <a:lin ang="5400000" scaled="1"/>
                  </a:gradFill>
                  <a:effectLst>
                    <a:glow rad="647700">
                      <a:prstClr val="white">
                        <a:alpha val="40000"/>
                      </a:prstClr>
                    </a:glow>
                  </a:effectLst>
                  <a:uLnTx/>
                  <a:uFillTx/>
                  <a:latin typeface="Calibri" panose="020F0502020204030204" pitchFamily="34" charset="0"/>
                  <a:ea typeface="思源黑体 CN Medium"/>
                  <a:cs typeface="Calibri" panose="020F0502020204030204" pitchFamily="34" charset="0"/>
                </a:endParaRPr>
              </a:p>
            </p:txBody>
          </p:sp>
        </p:grpSp>
      </p:grpSp>
      <p:pic>
        <p:nvPicPr>
          <p:cNvPr id="12" name="Picture 11" descr="A picture containing text, vector graphics&#10;&#10;Description automatically generated">
            <a:extLst>
              <a:ext uri="{FF2B5EF4-FFF2-40B4-BE49-F238E27FC236}">
                <a16:creationId xmlns:a16="http://schemas.microsoft.com/office/drawing/2014/main" id="{BEECA3A6-CA23-E5BC-FEC2-EC388903109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8794934" y="1523353"/>
            <a:ext cx="3843661" cy="4305386"/>
          </a:xfrm>
          <a:prstGeom prst="rect">
            <a:avLst/>
          </a:prstGeom>
        </p:spPr>
      </p:pic>
      <p:pic>
        <p:nvPicPr>
          <p:cNvPr id="32" name="图片 31" descr="图片包含 游戏机, 花, 房间&#10;&#10;描述已自动生成">
            <a:extLst>
              <a:ext uri="{FF2B5EF4-FFF2-40B4-BE49-F238E27FC236}">
                <a16:creationId xmlns:a16="http://schemas.microsoft.com/office/drawing/2014/main" id="{CFA79CF9-5560-4DE9-A2D8-778632054A1A}"/>
              </a:ext>
            </a:extLst>
          </p:cNvPr>
          <p:cNvPicPr>
            <a:picLocks noChangeAspect="1"/>
          </p:cNvPicPr>
          <p:nvPr/>
        </p:nvPicPr>
        <p:blipFill rotWithShape="1">
          <a:blip r:embed="rId6">
            <a:extLst>
              <a:ext uri="{28A0092B-C50C-407E-A947-70E740481C1C}">
                <a14:useLocalDpi xmlns:a14="http://schemas.microsoft.com/office/drawing/2010/main" val="0"/>
              </a:ext>
            </a:extLst>
          </a:blip>
          <a:srcRect t="34709"/>
          <a:stretch/>
        </p:blipFill>
        <p:spPr>
          <a:xfrm>
            <a:off x="0" y="2077400"/>
            <a:ext cx="12192000" cy="4855028"/>
          </a:xfrm>
          <a:prstGeom prst="rect">
            <a:avLst/>
          </a:prstGeom>
          <a:ln>
            <a:noFill/>
          </a:ln>
        </p:spPr>
      </p:pic>
    </p:spTree>
    <p:extLst>
      <p:ext uri="{BB962C8B-B14F-4D97-AF65-F5344CB8AC3E}">
        <p14:creationId xmlns:p14="http://schemas.microsoft.com/office/powerpoint/2010/main" val="288143329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图片 27" descr="图片包含 游戏机, 飞机, 绿色, 体育&#10;&#10;描述已自动生成">
            <a:extLst>
              <a:ext uri="{FF2B5EF4-FFF2-40B4-BE49-F238E27FC236}">
                <a16:creationId xmlns:a16="http://schemas.microsoft.com/office/drawing/2014/main" id="{B43B0683-3D14-43BF-B3C6-4BFCF16C32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8" name="图片 37" descr="图标&#10;&#10;中度可信度描述已自动生成">
            <a:extLst>
              <a:ext uri="{FF2B5EF4-FFF2-40B4-BE49-F238E27FC236}">
                <a16:creationId xmlns:a16="http://schemas.microsoft.com/office/drawing/2014/main" id="{F918E77F-BDD7-4782-AEC0-978D79C47FD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290" y="468083"/>
            <a:ext cx="2481950" cy="2481950"/>
          </a:xfrm>
          <a:prstGeom prst="rect">
            <a:avLst/>
          </a:prstGeom>
        </p:spPr>
      </p:pic>
      <p:pic>
        <p:nvPicPr>
          <p:cNvPr id="30" name="图片 29" descr="图片包含 游戏机, 食物, 桌子, 围栏&#10;&#10;描述已自动生成">
            <a:extLst>
              <a:ext uri="{FF2B5EF4-FFF2-40B4-BE49-F238E27FC236}">
                <a16:creationId xmlns:a16="http://schemas.microsoft.com/office/drawing/2014/main" id="{76090454-45C2-491E-800E-CA5329E25AD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934" y="77252"/>
            <a:ext cx="12192000" cy="6858000"/>
          </a:xfrm>
          <a:prstGeom prst="rect">
            <a:avLst/>
          </a:prstGeom>
        </p:spPr>
      </p:pic>
      <p:pic>
        <p:nvPicPr>
          <p:cNvPr id="12" name="Picture 11" descr="A picture containing text, vector graphics&#10;&#10;Description automatically generated">
            <a:extLst>
              <a:ext uri="{FF2B5EF4-FFF2-40B4-BE49-F238E27FC236}">
                <a16:creationId xmlns:a16="http://schemas.microsoft.com/office/drawing/2014/main" id="{BEECA3A6-CA23-E5BC-FEC2-EC388903109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8551061" y="1163903"/>
            <a:ext cx="3843661" cy="4305386"/>
          </a:xfrm>
          <a:prstGeom prst="rect">
            <a:avLst/>
          </a:prstGeom>
        </p:spPr>
      </p:pic>
      <p:pic>
        <p:nvPicPr>
          <p:cNvPr id="32" name="图片 31" descr="图片包含 游戏机, 花, 房间&#10;&#10;描述已自动生成">
            <a:extLst>
              <a:ext uri="{FF2B5EF4-FFF2-40B4-BE49-F238E27FC236}">
                <a16:creationId xmlns:a16="http://schemas.microsoft.com/office/drawing/2014/main" id="{CFA79CF9-5560-4DE9-A2D8-778632054A1A}"/>
              </a:ext>
            </a:extLst>
          </p:cNvPr>
          <p:cNvPicPr>
            <a:picLocks noChangeAspect="1"/>
          </p:cNvPicPr>
          <p:nvPr/>
        </p:nvPicPr>
        <p:blipFill rotWithShape="1">
          <a:blip r:embed="rId6">
            <a:extLst>
              <a:ext uri="{28A0092B-C50C-407E-A947-70E740481C1C}">
                <a14:useLocalDpi xmlns:a14="http://schemas.microsoft.com/office/drawing/2010/main" val="0"/>
              </a:ext>
            </a:extLst>
          </a:blip>
          <a:srcRect t="34709"/>
          <a:stretch/>
        </p:blipFill>
        <p:spPr>
          <a:xfrm>
            <a:off x="27145" y="2157476"/>
            <a:ext cx="12192000" cy="4855028"/>
          </a:xfrm>
          <a:prstGeom prst="rect">
            <a:avLst/>
          </a:prstGeom>
          <a:ln>
            <a:noFill/>
          </a:ln>
        </p:spPr>
      </p:pic>
      <p:sp>
        <p:nvSpPr>
          <p:cNvPr id="2" name="Rectangle: Rounded Corners 1">
            <a:extLst>
              <a:ext uri="{FF2B5EF4-FFF2-40B4-BE49-F238E27FC236}">
                <a16:creationId xmlns:a16="http://schemas.microsoft.com/office/drawing/2014/main" id="{3678ED45-E17F-8D88-B42B-90624972231F}"/>
              </a:ext>
            </a:extLst>
          </p:cNvPr>
          <p:cNvSpPr/>
          <p:nvPr/>
        </p:nvSpPr>
        <p:spPr>
          <a:xfrm>
            <a:off x="1818167" y="2094614"/>
            <a:ext cx="7176977" cy="2551814"/>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5" name="Picture 4">
            <a:extLst>
              <a:ext uri="{FF2B5EF4-FFF2-40B4-BE49-F238E27FC236}">
                <a16:creationId xmlns:a16="http://schemas.microsoft.com/office/drawing/2014/main" id="{DBF2DDF7-A1D0-ECE7-5CD1-51B21F5330A9}"/>
              </a:ext>
            </a:extLst>
          </p:cNvPr>
          <p:cNvPicPr>
            <a:picLocks noChangeAspect="1"/>
          </p:cNvPicPr>
          <p:nvPr/>
        </p:nvPicPr>
        <p:blipFill>
          <a:blip r:embed="rId7"/>
          <a:stretch>
            <a:fillRect/>
          </a:stretch>
        </p:blipFill>
        <p:spPr>
          <a:xfrm>
            <a:off x="2267856" y="2390956"/>
            <a:ext cx="6486706" cy="2139881"/>
          </a:xfrm>
          <a:prstGeom prst="rect">
            <a:avLst/>
          </a:prstGeom>
        </p:spPr>
      </p:pic>
    </p:spTree>
    <p:extLst>
      <p:ext uri="{BB962C8B-B14F-4D97-AF65-F5344CB8AC3E}">
        <p14:creationId xmlns:p14="http://schemas.microsoft.com/office/powerpoint/2010/main" val="113214280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图片 27" descr="图片包含 游戏机, 飞机, 绿色, 体育&#10;&#10;描述已自动生成">
            <a:extLst>
              <a:ext uri="{FF2B5EF4-FFF2-40B4-BE49-F238E27FC236}">
                <a16:creationId xmlns:a16="http://schemas.microsoft.com/office/drawing/2014/main" id="{B43B0683-3D14-43BF-B3C6-4BFCF16C32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8" name="图片 37" descr="图标&#10;&#10;中度可信度描述已自动生成">
            <a:extLst>
              <a:ext uri="{FF2B5EF4-FFF2-40B4-BE49-F238E27FC236}">
                <a16:creationId xmlns:a16="http://schemas.microsoft.com/office/drawing/2014/main" id="{F918E77F-BDD7-4782-AEC0-978D79C47FD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290" y="468083"/>
            <a:ext cx="2481950" cy="2481950"/>
          </a:xfrm>
          <a:prstGeom prst="rect">
            <a:avLst/>
          </a:prstGeom>
        </p:spPr>
      </p:pic>
      <p:pic>
        <p:nvPicPr>
          <p:cNvPr id="30" name="图片 29" descr="图片包含 游戏机, 食物, 桌子, 围栏&#10;&#10;描述已自动生成">
            <a:extLst>
              <a:ext uri="{FF2B5EF4-FFF2-40B4-BE49-F238E27FC236}">
                <a16:creationId xmlns:a16="http://schemas.microsoft.com/office/drawing/2014/main" id="{76090454-45C2-491E-800E-CA5329E25AD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934" y="77252"/>
            <a:ext cx="12192000" cy="6858000"/>
          </a:xfrm>
          <a:prstGeom prst="rect">
            <a:avLst/>
          </a:prstGeom>
        </p:spPr>
      </p:pic>
      <p:pic>
        <p:nvPicPr>
          <p:cNvPr id="12" name="Picture 11" descr="A picture containing text, vector graphics&#10;&#10;Description automatically generated">
            <a:extLst>
              <a:ext uri="{FF2B5EF4-FFF2-40B4-BE49-F238E27FC236}">
                <a16:creationId xmlns:a16="http://schemas.microsoft.com/office/drawing/2014/main" id="{BEECA3A6-CA23-E5BC-FEC2-EC388903109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8551061" y="1163903"/>
            <a:ext cx="3843661" cy="4305386"/>
          </a:xfrm>
          <a:prstGeom prst="rect">
            <a:avLst/>
          </a:prstGeom>
        </p:spPr>
      </p:pic>
      <p:pic>
        <p:nvPicPr>
          <p:cNvPr id="32" name="图片 31" descr="图片包含 游戏机, 花, 房间&#10;&#10;描述已自动生成">
            <a:extLst>
              <a:ext uri="{FF2B5EF4-FFF2-40B4-BE49-F238E27FC236}">
                <a16:creationId xmlns:a16="http://schemas.microsoft.com/office/drawing/2014/main" id="{CFA79CF9-5560-4DE9-A2D8-778632054A1A}"/>
              </a:ext>
            </a:extLst>
          </p:cNvPr>
          <p:cNvPicPr>
            <a:picLocks noChangeAspect="1"/>
          </p:cNvPicPr>
          <p:nvPr/>
        </p:nvPicPr>
        <p:blipFill rotWithShape="1">
          <a:blip r:embed="rId6">
            <a:extLst>
              <a:ext uri="{28A0092B-C50C-407E-A947-70E740481C1C}">
                <a14:useLocalDpi xmlns:a14="http://schemas.microsoft.com/office/drawing/2010/main" val="0"/>
              </a:ext>
            </a:extLst>
          </a:blip>
          <a:srcRect t="34709"/>
          <a:stretch/>
        </p:blipFill>
        <p:spPr>
          <a:xfrm>
            <a:off x="27145" y="2157476"/>
            <a:ext cx="12192000" cy="4855028"/>
          </a:xfrm>
          <a:prstGeom prst="rect">
            <a:avLst/>
          </a:prstGeom>
          <a:ln>
            <a:noFill/>
          </a:ln>
        </p:spPr>
      </p:pic>
      <p:pic>
        <p:nvPicPr>
          <p:cNvPr id="2" name="Picture 1">
            <a:extLst>
              <a:ext uri="{FF2B5EF4-FFF2-40B4-BE49-F238E27FC236}">
                <a16:creationId xmlns:a16="http://schemas.microsoft.com/office/drawing/2014/main" id="{E3DDF8DB-6D2C-43D4-FFD7-7DB4069644C4}"/>
              </a:ext>
            </a:extLst>
          </p:cNvPr>
          <p:cNvPicPr>
            <a:picLocks noChangeAspect="1"/>
          </p:cNvPicPr>
          <p:nvPr/>
        </p:nvPicPr>
        <p:blipFill>
          <a:blip r:embed="rId7"/>
          <a:stretch>
            <a:fillRect/>
          </a:stretch>
        </p:blipFill>
        <p:spPr>
          <a:xfrm>
            <a:off x="3160202" y="446567"/>
            <a:ext cx="5637679" cy="6858000"/>
          </a:xfrm>
          <a:prstGeom prst="rect">
            <a:avLst/>
          </a:prstGeom>
        </p:spPr>
      </p:pic>
    </p:spTree>
    <p:extLst>
      <p:ext uri="{BB962C8B-B14F-4D97-AF65-F5344CB8AC3E}">
        <p14:creationId xmlns:p14="http://schemas.microsoft.com/office/powerpoint/2010/main" val="110392428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图片 27" descr="图片包含 游戏机, 飞机, 绿色, 体育&#10;&#10;描述已自动生成">
            <a:extLst>
              <a:ext uri="{FF2B5EF4-FFF2-40B4-BE49-F238E27FC236}">
                <a16:creationId xmlns:a16="http://schemas.microsoft.com/office/drawing/2014/main" id="{B43B0683-3D14-43BF-B3C6-4BFCF16C32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0" name="图片 29" descr="图片包含 游戏机, 食物, 桌子, 围栏&#10;&#10;描述已自动生成">
            <a:extLst>
              <a:ext uri="{FF2B5EF4-FFF2-40B4-BE49-F238E27FC236}">
                <a16:creationId xmlns:a16="http://schemas.microsoft.com/office/drawing/2014/main" id="{76090454-45C2-491E-800E-CA5329E25A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8" name="图片 37" descr="图标&#10;&#10;中度可信度描述已自动生成">
            <a:extLst>
              <a:ext uri="{FF2B5EF4-FFF2-40B4-BE49-F238E27FC236}">
                <a16:creationId xmlns:a16="http://schemas.microsoft.com/office/drawing/2014/main" id="{F918E77F-BDD7-4782-AEC0-978D79C47FD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775" y="761997"/>
            <a:ext cx="2481950" cy="2481950"/>
          </a:xfrm>
          <a:prstGeom prst="rect">
            <a:avLst/>
          </a:prstGeom>
        </p:spPr>
      </p:pic>
      <p:grpSp>
        <p:nvGrpSpPr>
          <p:cNvPr id="2" name="Group 1">
            <a:extLst>
              <a:ext uri="{FF2B5EF4-FFF2-40B4-BE49-F238E27FC236}">
                <a16:creationId xmlns:a16="http://schemas.microsoft.com/office/drawing/2014/main" id="{FBE7E1EB-85FA-09A4-D0AF-90C71B92D781}"/>
              </a:ext>
            </a:extLst>
          </p:cNvPr>
          <p:cNvGrpSpPr/>
          <p:nvPr/>
        </p:nvGrpSpPr>
        <p:grpSpPr>
          <a:xfrm>
            <a:off x="1945329" y="891854"/>
            <a:ext cx="7920650" cy="3188460"/>
            <a:chOff x="2226569" y="506"/>
            <a:chExt cx="7920650" cy="3188460"/>
          </a:xfrm>
        </p:grpSpPr>
        <p:sp>
          <p:nvSpPr>
            <p:cNvPr id="15" name="Rectangle: Rounded Corners 14">
              <a:extLst>
                <a:ext uri="{FF2B5EF4-FFF2-40B4-BE49-F238E27FC236}">
                  <a16:creationId xmlns:a16="http://schemas.microsoft.com/office/drawing/2014/main" id="{57B1D1BE-5E06-89AC-F2CD-A2A74B7B8024}"/>
                </a:ext>
              </a:extLst>
            </p:cNvPr>
            <p:cNvSpPr/>
            <p:nvPr/>
          </p:nvSpPr>
          <p:spPr>
            <a:xfrm>
              <a:off x="2226569" y="506"/>
              <a:ext cx="7920650" cy="3113771"/>
            </a:xfrm>
            <a:prstGeom prst="roundRect">
              <a:avLst/>
            </a:prstGeom>
            <a:solidFill>
              <a:schemeClr val="bg1"/>
            </a:solidFill>
            <a:ln w="76200">
              <a:solidFill>
                <a:srgbClr val="2E9C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ea typeface="思源黑体 CN Medium"/>
                <a:cs typeface="Calibri" panose="020F0502020204030204" pitchFamily="34" charset="0"/>
              </a:endParaRPr>
            </a:p>
          </p:txBody>
        </p:sp>
        <p:grpSp>
          <p:nvGrpSpPr>
            <p:cNvPr id="16" name="Group 15">
              <a:extLst>
                <a:ext uri="{FF2B5EF4-FFF2-40B4-BE49-F238E27FC236}">
                  <a16:creationId xmlns:a16="http://schemas.microsoft.com/office/drawing/2014/main" id="{C893CF47-FA69-4CA4-1E3B-B9C7A4523E7B}"/>
                </a:ext>
              </a:extLst>
            </p:cNvPr>
            <p:cNvGrpSpPr/>
            <p:nvPr/>
          </p:nvGrpSpPr>
          <p:grpSpPr>
            <a:xfrm>
              <a:off x="2587560" y="369634"/>
              <a:ext cx="7462386" cy="2819332"/>
              <a:chOff x="2464530" y="170914"/>
              <a:chExt cx="7462386" cy="2819332"/>
            </a:xfrm>
          </p:grpSpPr>
          <p:sp>
            <p:nvSpPr>
              <p:cNvPr id="17" name="TextBox 16">
                <a:extLst>
                  <a:ext uri="{FF2B5EF4-FFF2-40B4-BE49-F238E27FC236}">
                    <a16:creationId xmlns:a16="http://schemas.microsoft.com/office/drawing/2014/main" id="{D01FB394-9BBD-9D1A-A67F-B3D43A30489A}"/>
                  </a:ext>
                </a:extLst>
              </p:cNvPr>
              <p:cNvSpPr txBox="1"/>
              <p:nvPr/>
            </p:nvSpPr>
            <p:spPr>
              <a:xfrm>
                <a:off x="2464530" y="170914"/>
                <a:ext cx="7462386" cy="28007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w="165100">
                      <a:solidFill>
                        <a:prstClr val="white"/>
                      </a:solidFill>
                    </a:ln>
                    <a:solidFill>
                      <a:prstClr val="white"/>
                    </a:solidFill>
                    <a:effectLst>
                      <a:innerShdw blurRad="63500" dist="50800" dir="16200000">
                        <a:prstClr val="black">
                          <a:alpha val="50000"/>
                        </a:prstClr>
                      </a:innerShdw>
                    </a:effectLst>
                    <a:uLnTx/>
                    <a:uFillTx/>
                    <a:latin typeface="Calibri" panose="020F0502020204030204" pitchFamily="34" charset="0"/>
                    <a:ea typeface="思源黑体 CN Medium"/>
                    <a:cs typeface="Calibri" panose="020F0502020204030204" pitchFamily="34" charset="0"/>
                  </a:rPr>
                  <a:t>1. Nghe </a:t>
                </a:r>
                <a:r>
                  <a:rPr kumimoji="0" lang="en-US" sz="8800" b="1" i="0" u="none" strike="noStrike" kern="1200" cap="none" spc="0" normalizeH="0" baseline="0" noProof="0" dirty="0" err="1">
                    <a:ln w="165100">
                      <a:solidFill>
                        <a:prstClr val="white"/>
                      </a:solidFill>
                    </a:ln>
                    <a:solidFill>
                      <a:prstClr val="white"/>
                    </a:solidFill>
                    <a:effectLst>
                      <a:innerShdw blurRad="63500" dist="50800" dir="16200000">
                        <a:prstClr val="black">
                          <a:alpha val="50000"/>
                        </a:prstClr>
                      </a:innerShdw>
                    </a:effectLst>
                    <a:uLnTx/>
                    <a:uFillTx/>
                    <a:latin typeface="Calibri" panose="020F0502020204030204" pitchFamily="34" charset="0"/>
                    <a:ea typeface="思源黑体 CN Medium"/>
                    <a:cs typeface="Calibri" panose="020F0502020204030204" pitchFamily="34" charset="0"/>
                  </a:rPr>
                  <a:t>kể</a:t>
                </a:r>
                <a:r>
                  <a:rPr kumimoji="0" lang="en-US" sz="8800" b="1" i="0" u="none" strike="noStrike" kern="1200" cap="none" spc="0" normalizeH="0" baseline="0" noProof="0" dirty="0">
                    <a:ln w="165100">
                      <a:solidFill>
                        <a:prstClr val="white"/>
                      </a:solidFill>
                    </a:ln>
                    <a:solidFill>
                      <a:prstClr val="white"/>
                    </a:solidFill>
                    <a:effectLst>
                      <a:innerShdw blurRad="63500" dist="50800" dir="16200000">
                        <a:prstClr val="black">
                          <a:alpha val="50000"/>
                        </a:prstClr>
                      </a:innerShdw>
                    </a:effectLst>
                    <a:uLnTx/>
                    <a:uFillTx/>
                    <a:latin typeface="Calibri" panose="020F0502020204030204" pitchFamily="34" charset="0"/>
                    <a:ea typeface="思源黑体 CN Medium"/>
                    <a:cs typeface="Calibri" panose="020F0502020204030204" pitchFamily="34" charset="0"/>
                  </a:rPr>
                  <a:t> </a:t>
                </a:r>
                <a:r>
                  <a:rPr kumimoji="0" lang="en-US" sz="8800" b="1" i="0" u="none" strike="noStrike" kern="1200" cap="none" spc="0" normalizeH="0" baseline="0" noProof="0" dirty="0" err="1">
                    <a:ln w="165100">
                      <a:solidFill>
                        <a:prstClr val="white"/>
                      </a:solidFill>
                    </a:ln>
                    <a:solidFill>
                      <a:prstClr val="white"/>
                    </a:solidFill>
                    <a:effectLst>
                      <a:innerShdw blurRad="63500" dist="50800" dir="16200000">
                        <a:prstClr val="black">
                          <a:alpha val="50000"/>
                        </a:prstClr>
                      </a:innerShdw>
                    </a:effectLst>
                    <a:uLnTx/>
                    <a:uFillTx/>
                    <a:latin typeface="Calibri" panose="020F0502020204030204" pitchFamily="34" charset="0"/>
                    <a:ea typeface="思源黑体 CN Medium"/>
                    <a:cs typeface="Calibri" panose="020F0502020204030204" pitchFamily="34" charset="0"/>
                  </a:rPr>
                  <a:t>chuyện</a:t>
                </a:r>
                <a:endParaRPr kumimoji="0" lang="en-US" sz="8800" b="1" i="0" u="none" strike="noStrike" kern="1200" cap="none" spc="0" normalizeH="0" baseline="0" noProof="0" dirty="0">
                  <a:ln w="165100">
                    <a:solidFill>
                      <a:prstClr val="white"/>
                    </a:solidFill>
                  </a:ln>
                  <a:solidFill>
                    <a:prstClr val="white"/>
                  </a:solidFill>
                  <a:effectLst>
                    <a:innerShdw blurRad="63500" dist="50800" dir="16200000">
                      <a:prstClr val="black">
                        <a:alpha val="50000"/>
                      </a:prstClr>
                    </a:innerShdw>
                  </a:effectLst>
                  <a:uLnTx/>
                  <a:uFillTx/>
                  <a:latin typeface="Calibri" panose="020F0502020204030204" pitchFamily="34" charset="0"/>
                  <a:ea typeface="思源黑体 CN Medium"/>
                  <a:cs typeface="Calibri" panose="020F0502020204030204" pitchFamily="34" charset="0"/>
                </a:endParaRPr>
              </a:p>
            </p:txBody>
          </p:sp>
          <p:sp>
            <p:nvSpPr>
              <p:cNvPr id="18" name="TextBox 17">
                <a:extLst>
                  <a:ext uri="{FF2B5EF4-FFF2-40B4-BE49-F238E27FC236}">
                    <a16:creationId xmlns:a16="http://schemas.microsoft.com/office/drawing/2014/main" id="{CC3C5F3F-7B88-3BD4-644D-0C044D72E9DD}"/>
                  </a:ext>
                </a:extLst>
              </p:cNvPr>
              <p:cNvSpPr txBox="1"/>
              <p:nvPr/>
            </p:nvSpPr>
            <p:spPr>
              <a:xfrm>
                <a:off x="2830290" y="189479"/>
                <a:ext cx="6715348" cy="28007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a:noFill/>
                    </a:ln>
                    <a:gradFill>
                      <a:gsLst>
                        <a:gs pos="36000">
                          <a:srgbClr val="DB5836"/>
                        </a:gs>
                        <a:gs pos="79000">
                          <a:srgbClr val="FEDE3C"/>
                        </a:gs>
                      </a:gsLst>
                      <a:lin ang="5400000" scaled="1"/>
                    </a:gradFill>
                    <a:effectLst>
                      <a:glow rad="647700">
                        <a:prstClr val="white">
                          <a:alpha val="40000"/>
                        </a:prstClr>
                      </a:glow>
                    </a:effectLst>
                    <a:uLnTx/>
                    <a:uFillTx/>
                    <a:latin typeface="Calibri" panose="020F0502020204030204" pitchFamily="34" charset="0"/>
                    <a:ea typeface="思源黑体 CN Medium"/>
                    <a:cs typeface="Calibri" panose="020F0502020204030204" pitchFamily="34" charset="0"/>
                  </a:rPr>
                  <a:t>1. Nghe </a:t>
                </a:r>
                <a:r>
                  <a:rPr kumimoji="0" lang="en-US" sz="8800" b="1" i="0" u="none" strike="noStrike" kern="1200" cap="none" spc="0" normalizeH="0" baseline="0" noProof="0" dirty="0" err="1">
                    <a:ln>
                      <a:noFill/>
                    </a:ln>
                    <a:gradFill>
                      <a:gsLst>
                        <a:gs pos="36000">
                          <a:srgbClr val="DB5836"/>
                        </a:gs>
                        <a:gs pos="79000">
                          <a:srgbClr val="FEDE3C"/>
                        </a:gs>
                      </a:gsLst>
                      <a:lin ang="5400000" scaled="1"/>
                    </a:gradFill>
                    <a:effectLst>
                      <a:glow rad="647700">
                        <a:prstClr val="white">
                          <a:alpha val="40000"/>
                        </a:prstClr>
                      </a:glow>
                    </a:effectLst>
                    <a:uLnTx/>
                    <a:uFillTx/>
                    <a:latin typeface="Calibri" panose="020F0502020204030204" pitchFamily="34" charset="0"/>
                    <a:ea typeface="思源黑体 CN Medium"/>
                    <a:cs typeface="Calibri" panose="020F0502020204030204" pitchFamily="34" charset="0"/>
                  </a:rPr>
                  <a:t>kể</a:t>
                </a:r>
                <a:r>
                  <a:rPr kumimoji="0" lang="en-US" sz="8800" b="1" i="0" u="none" strike="noStrike" kern="1200" cap="none" spc="0" normalizeH="0" baseline="0" noProof="0" dirty="0">
                    <a:ln>
                      <a:noFill/>
                    </a:ln>
                    <a:gradFill>
                      <a:gsLst>
                        <a:gs pos="36000">
                          <a:srgbClr val="DB5836"/>
                        </a:gs>
                        <a:gs pos="79000">
                          <a:srgbClr val="FEDE3C"/>
                        </a:gs>
                      </a:gsLst>
                      <a:lin ang="5400000" scaled="1"/>
                    </a:gradFill>
                    <a:effectLst>
                      <a:glow rad="647700">
                        <a:prstClr val="white">
                          <a:alpha val="40000"/>
                        </a:prstClr>
                      </a:glow>
                    </a:effectLst>
                    <a:uLnTx/>
                    <a:uFillTx/>
                    <a:latin typeface="Calibri" panose="020F0502020204030204" pitchFamily="34" charset="0"/>
                    <a:ea typeface="思源黑体 CN Medium"/>
                    <a:cs typeface="Calibri" panose="020F0502020204030204" pitchFamily="34" charset="0"/>
                  </a:rPr>
                  <a:t> </a:t>
                </a:r>
                <a:r>
                  <a:rPr kumimoji="0" lang="en-US" sz="8800" b="1" i="0" u="none" strike="noStrike" kern="1200" cap="none" spc="0" normalizeH="0" baseline="0" noProof="0" dirty="0" err="1">
                    <a:ln>
                      <a:noFill/>
                    </a:ln>
                    <a:gradFill>
                      <a:gsLst>
                        <a:gs pos="36000">
                          <a:srgbClr val="DB5836"/>
                        </a:gs>
                        <a:gs pos="79000">
                          <a:srgbClr val="FEDE3C"/>
                        </a:gs>
                      </a:gsLst>
                      <a:lin ang="5400000" scaled="1"/>
                    </a:gradFill>
                    <a:effectLst>
                      <a:glow rad="647700">
                        <a:prstClr val="white">
                          <a:alpha val="40000"/>
                        </a:prstClr>
                      </a:glow>
                    </a:effectLst>
                    <a:uLnTx/>
                    <a:uFillTx/>
                    <a:latin typeface="Calibri" panose="020F0502020204030204" pitchFamily="34" charset="0"/>
                    <a:ea typeface="思源黑体 CN Medium"/>
                    <a:cs typeface="Calibri" panose="020F0502020204030204" pitchFamily="34" charset="0"/>
                  </a:rPr>
                  <a:t>chuyện</a:t>
                </a:r>
                <a:endParaRPr kumimoji="0" lang="en-US" sz="8800" b="1" i="0" u="none" strike="noStrike" kern="1200" cap="none" spc="0" normalizeH="0" baseline="0" noProof="0" dirty="0">
                  <a:ln>
                    <a:noFill/>
                  </a:ln>
                  <a:gradFill>
                    <a:gsLst>
                      <a:gs pos="36000">
                        <a:srgbClr val="DB5836"/>
                      </a:gs>
                      <a:gs pos="79000">
                        <a:srgbClr val="FEDE3C"/>
                      </a:gs>
                    </a:gsLst>
                    <a:lin ang="5400000" scaled="1"/>
                  </a:gradFill>
                  <a:effectLst>
                    <a:glow rad="647700">
                      <a:prstClr val="white">
                        <a:alpha val="40000"/>
                      </a:prstClr>
                    </a:glow>
                  </a:effectLst>
                  <a:uLnTx/>
                  <a:uFillTx/>
                  <a:latin typeface="Calibri" panose="020F0502020204030204" pitchFamily="34" charset="0"/>
                  <a:ea typeface="思源黑体 CN Medium"/>
                  <a:cs typeface="Calibri" panose="020F0502020204030204" pitchFamily="34" charset="0"/>
                </a:endParaRPr>
              </a:p>
            </p:txBody>
          </p:sp>
        </p:grpSp>
      </p:grpSp>
      <p:pic>
        <p:nvPicPr>
          <p:cNvPr id="12" name="Picture 11" descr="A picture containing text, vector graphics&#10;&#10;Description automatically generated">
            <a:extLst>
              <a:ext uri="{FF2B5EF4-FFF2-40B4-BE49-F238E27FC236}">
                <a16:creationId xmlns:a16="http://schemas.microsoft.com/office/drawing/2014/main" id="{BEECA3A6-CA23-E5BC-FEC2-EC388903109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8794934" y="1523353"/>
            <a:ext cx="3843661" cy="4305386"/>
          </a:xfrm>
          <a:prstGeom prst="rect">
            <a:avLst/>
          </a:prstGeom>
        </p:spPr>
      </p:pic>
      <p:pic>
        <p:nvPicPr>
          <p:cNvPr id="32" name="图片 31" descr="图片包含 游戏机, 花, 房间&#10;&#10;描述已自动生成">
            <a:extLst>
              <a:ext uri="{FF2B5EF4-FFF2-40B4-BE49-F238E27FC236}">
                <a16:creationId xmlns:a16="http://schemas.microsoft.com/office/drawing/2014/main" id="{CFA79CF9-5560-4DE9-A2D8-778632054A1A}"/>
              </a:ext>
            </a:extLst>
          </p:cNvPr>
          <p:cNvPicPr>
            <a:picLocks noChangeAspect="1"/>
          </p:cNvPicPr>
          <p:nvPr/>
        </p:nvPicPr>
        <p:blipFill rotWithShape="1">
          <a:blip r:embed="rId6">
            <a:extLst>
              <a:ext uri="{28A0092B-C50C-407E-A947-70E740481C1C}">
                <a14:useLocalDpi xmlns:a14="http://schemas.microsoft.com/office/drawing/2010/main" val="0"/>
              </a:ext>
            </a:extLst>
          </a:blip>
          <a:srcRect t="34709"/>
          <a:stretch/>
        </p:blipFill>
        <p:spPr>
          <a:xfrm>
            <a:off x="0" y="2053772"/>
            <a:ext cx="12192000" cy="4855028"/>
          </a:xfrm>
          <a:prstGeom prst="rect">
            <a:avLst/>
          </a:prstGeom>
          <a:ln>
            <a:noFill/>
          </a:ln>
        </p:spPr>
      </p:pic>
    </p:spTree>
    <p:extLst>
      <p:ext uri="{BB962C8B-B14F-4D97-AF65-F5344CB8AC3E}">
        <p14:creationId xmlns:p14="http://schemas.microsoft.com/office/powerpoint/2010/main" val="96959743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86AAF17-AA77-78D2-5B96-0A6A37DE9983}"/>
              </a:ext>
            </a:extLst>
          </p:cNvPr>
          <p:cNvPicPr>
            <a:picLocks noChangeAspect="1"/>
          </p:cNvPicPr>
          <p:nvPr/>
        </p:nvPicPr>
        <p:blipFill>
          <a:blip r:embed="rId2"/>
          <a:stretch>
            <a:fillRect/>
          </a:stretch>
        </p:blipFill>
        <p:spPr>
          <a:xfrm>
            <a:off x="2575034" y="460101"/>
            <a:ext cx="6768663" cy="5893402"/>
          </a:xfrm>
          <a:prstGeom prst="rect">
            <a:avLst/>
          </a:prstGeom>
        </p:spPr>
      </p:pic>
      <p:pic>
        <p:nvPicPr>
          <p:cNvPr id="5" name="Picture 4">
            <a:extLst>
              <a:ext uri="{FF2B5EF4-FFF2-40B4-BE49-F238E27FC236}">
                <a16:creationId xmlns:a16="http://schemas.microsoft.com/office/drawing/2014/main" id="{0D9E4199-BD6E-17A0-07BD-1FE3E2FD3231}"/>
              </a:ext>
            </a:extLst>
          </p:cNvPr>
          <p:cNvPicPr>
            <a:picLocks noChangeAspect="1"/>
          </p:cNvPicPr>
          <p:nvPr/>
        </p:nvPicPr>
        <p:blipFill>
          <a:blip r:embed="rId3"/>
          <a:stretch>
            <a:fillRect/>
          </a:stretch>
        </p:blipFill>
        <p:spPr>
          <a:xfrm>
            <a:off x="589839" y="1625185"/>
            <a:ext cx="2456901" cy="3103133"/>
          </a:xfrm>
          <a:prstGeom prst="rect">
            <a:avLst/>
          </a:prstGeom>
        </p:spPr>
      </p:pic>
      <p:sp>
        <p:nvSpPr>
          <p:cNvPr id="6" name="TextBox 5">
            <a:extLst>
              <a:ext uri="{FF2B5EF4-FFF2-40B4-BE49-F238E27FC236}">
                <a16:creationId xmlns:a16="http://schemas.microsoft.com/office/drawing/2014/main" id="{881A5C32-BA06-5717-300B-806A0818E728}"/>
              </a:ext>
            </a:extLst>
          </p:cNvPr>
          <p:cNvSpPr txBox="1"/>
          <p:nvPr/>
        </p:nvSpPr>
        <p:spPr>
          <a:xfrm>
            <a:off x="9743090" y="1093076"/>
            <a:ext cx="1786758" cy="3539430"/>
          </a:xfrm>
          <a:prstGeom prst="rect">
            <a:avLst/>
          </a:prstGeom>
          <a:noFill/>
        </p:spPr>
        <p:txBody>
          <a:bodyPr wrap="square" rtlCol="0">
            <a:spAutoFit/>
          </a:bodyPr>
          <a:lstStyle/>
          <a:p>
            <a:pPr algn="ctr"/>
            <a:r>
              <a:rPr lang="en-US" sz="3200" dirty="0"/>
              <a:t>(Mi-</a:t>
            </a:r>
            <a:r>
              <a:rPr lang="en-US" sz="3200" dirty="0" err="1"/>
              <a:t>khai</a:t>
            </a:r>
            <a:r>
              <a:rPr lang="en-US" sz="3200" dirty="0"/>
              <a:t>-in </a:t>
            </a:r>
            <a:r>
              <a:rPr lang="en-US" sz="3200" dirty="0" err="1"/>
              <a:t>Pla-cốp-xki</a:t>
            </a:r>
            <a:r>
              <a:rPr lang="en-US" sz="3200" dirty="0"/>
              <a:t>, </a:t>
            </a:r>
            <a:r>
              <a:rPr lang="en-US" sz="3200" dirty="0" err="1"/>
              <a:t>Nguyễn</a:t>
            </a:r>
            <a:r>
              <a:rPr lang="en-US" sz="3200" dirty="0"/>
              <a:t> </a:t>
            </a:r>
            <a:r>
              <a:rPr lang="en-US" sz="3200" dirty="0" err="1"/>
              <a:t>Thị</a:t>
            </a:r>
            <a:r>
              <a:rPr lang="en-US" sz="3200" dirty="0"/>
              <a:t> </a:t>
            </a:r>
            <a:r>
              <a:rPr lang="en-US" sz="3200" dirty="0" err="1"/>
              <a:t>Xuyến</a:t>
            </a:r>
            <a:r>
              <a:rPr lang="en-US" sz="3200" dirty="0"/>
              <a:t> </a:t>
            </a:r>
            <a:r>
              <a:rPr lang="en-US" sz="3200" dirty="0" err="1"/>
              <a:t>dịch</a:t>
            </a:r>
            <a:r>
              <a:rPr lang="en-US" sz="3200" dirty="0"/>
              <a:t>)</a:t>
            </a:r>
          </a:p>
        </p:txBody>
      </p:sp>
    </p:spTree>
    <p:extLst>
      <p:ext uri="{BB962C8B-B14F-4D97-AF65-F5344CB8AC3E}">
        <p14:creationId xmlns:p14="http://schemas.microsoft.com/office/powerpoint/2010/main" val="241357871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3CA552D-57B4-46C1-96D7-6EDB02FA1776}"/>
              </a:ext>
            </a:extLst>
          </p:cNvPr>
          <p:cNvSpPr txBox="1"/>
          <p:nvPr/>
        </p:nvSpPr>
        <p:spPr>
          <a:xfrm>
            <a:off x="4318718" y="975461"/>
            <a:ext cx="7305723" cy="4278094"/>
          </a:xfrm>
          <a:prstGeom prst="rect">
            <a:avLst/>
          </a:prstGeom>
          <a:noFill/>
        </p:spPr>
        <p:txBody>
          <a:bodyPr wrap="square" rtlCol="0">
            <a:spAutoFit/>
          </a:bodyPr>
          <a:lstStyle/>
          <a:p>
            <a:pPr lvl="0" algn="just"/>
            <a:r>
              <a:rPr lang="vi-VN" sz="3400" dirty="0">
                <a:solidFill>
                  <a:srgbClr val="002060"/>
                </a:solidFill>
              </a:rPr>
              <a:t>Trong khu rừng kia, chim sẻ và chim chích chơi với nhau rất thân. Một hôm, sẻ nhận được món quà của bà ngoại gửi đến. Đó là một chiếc hộp đựng toàn hạt kê. Sẻ không hề nói với bạn một lời nào về món quà lớn ấy cả. “Nếu cho cả chích nữa thì chẳng còn lại là bao!” – Sẻ nghĩ.</a:t>
            </a:r>
          </a:p>
        </p:txBody>
      </p:sp>
      <p:pic>
        <p:nvPicPr>
          <p:cNvPr id="4" name="Picture 3">
            <a:extLst>
              <a:ext uri="{FF2B5EF4-FFF2-40B4-BE49-F238E27FC236}">
                <a16:creationId xmlns:a16="http://schemas.microsoft.com/office/drawing/2014/main" id="{BD054606-D7A1-68C5-72B7-5DC275564845}"/>
              </a:ext>
            </a:extLst>
          </p:cNvPr>
          <p:cNvPicPr>
            <a:picLocks noChangeAspect="1"/>
          </p:cNvPicPr>
          <p:nvPr/>
        </p:nvPicPr>
        <p:blipFill>
          <a:blip r:embed="rId2"/>
          <a:stretch>
            <a:fillRect/>
          </a:stretch>
        </p:blipFill>
        <p:spPr>
          <a:xfrm>
            <a:off x="502526" y="1876588"/>
            <a:ext cx="3619500" cy="2600325"/>
          </a:xfrm>
          <a:prstGeom prst="rect">
            <a:avLst/>
          </a:prstGeom>
        </p:spPr>
      </p:pic>
    </p:spTree>
    <p:extLst>
      <p:ext uri="{BB962C8B-B14F-4D97-AF65-F5344CB8AC3E}">
        <p14:creationId xmlns:p14="http://schemas.microsoft.com/office/powerpoint/2010/main" val="7864416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3CA552D-57B4-46C1-96D7-6EDB02FA1776}"/>
              </a:ext>
            </a:extLst>
          </p:cNvPr>
          <p:cNvSpPr txBox="1"/>
          <p:nvPr/>
        </p:nvSpPr>
        <p:spPr>
          <a:xfrm>
            <a:off x="4318718" y="660151"/>
            <a:ext cx="7305723" cy="5324535"/>
          </a:xfrm>
          <a:prstGeom prst="rect">
            <a:avLst/>
          </a:prstGeom>
          <a:noFill/>
        </p:spPr>
        <p:txBody>
          <a:bodyPr wrap="square" rtlCol="0">
            <a:spAutoFit/>
          </a:bodyPr>
          <a:lstStyle/>
          <a:p>
            <a:pPr lvl="0" algn="just"/>
            <a:r>
              <a:rPr lang="en-US" sz="3400" dirty="0">
                <a:solidFill>
                  <a:srgbClr val="002060"/>
                </a:solidFill>
              </a:rPr>
              <a:t>   </a:t>
            </a:r>
            <a:r>
              <a:rPr lang="vi-VN" sz="3400" dirty="0">
                <a:solidFill>
                  <a:srgbClr val="002060"/>
                </a:solidFill>
              </a:rPr>
              <a:t>Sẻ ở trong tổ ăn hạt kê một mình. Khi kê hết, chú ta quẳng hộp đi. Những hạt kê còn sót văng ra khỏi hộp. Cô gió đưa chúng đến một đám cỏ non xanh dưới một gốc cây lạ. Chim chích đi kiếm mồi, tìm được những hạt kê ngon lành ấy, bèn gói lại thật cẩn thận vào chiếc lá, rồi mừng rỡ chạy đi tìm người bạn thân thiết của mình.</a:t>
            </a:r>
          </a:p>
        </p:txBody>
      </p:sp>
      <p:pic>
        <p:nvPicPr>
          <p:cNvPr id="5" name="Picture 4">
            <a:extLst>
              <a:ext uri="{FF2B5EF4-FFF2-40B4-BE49-F238E27FC236}">
                <a16:creationId xmlns:a16="http://schemas.microsoft.com/office/drawing/2014/main" id="{E325EF87-A02B-D417-576C-78BF2D75CE07}"/>
              </a:ext>
            </a:extLst>
          </p:cNvPr>
          <p:cNvPicPr>
            <a:picLocks noChangeAspect="1"/>
          </p:cNvPicPr>
          <p:nvPr/>
        </p:nvPicPr>
        <p:blipFill>
          <a:blip r:embed="rId2"/>
          <a:stretch>
            <a:fillRect/>
          </a:stretch>
        </p:blipFill>
        <p:spPr>
          <a:xfrm>
            <a:off x="641952" y="1795298"/>
            <a:ext cx="3571875" cy="2552700"/>
          </a:xfrm>
          <a:prstGeom prst="rect">
            <a:avLst/>
          </a:prstGeom>
        </p:spPr>
      </p:pic>
    </p:spTree>
    <p:extLst>
      <p:ext uri="{BB962C8B-B14F-4D97-AF65-F5344CB8AC3E}">
        <p14:creationId xmlns:p14="http://schemas.microsoft.com/office/powerpoint/2010/main" val="1759679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3CA552D-57B4-46C1-96D7-6EDB02FA1776}"/>
              </a:ext>
            </a:extLst>
          </p:cNvPr>
          <p:cNvSpPr txBox="1"/>
          <p:nvPr/>
        </p:nvSpPr>
        <p:spPr>
          <a:xfrm>
            <a:off x="4350615" y="766477"/>
            <a:ext cx="7305723" cy="5262979"/>
          </a:xfrm>
          <a:prstGeom prst="rect">
            <a:avLst/>
          </a:prstGeom>
          <a:noFill/>
        </p:spPr>
        <p:txBody>
          <a:bodyPr wrap="square" rtlCol="0">
            <a:spAutoFit/>
          </a:bodyPr>
          <a:lstStyle/>
          <a:p>
            <a:pPr lvl="0" algn="just"/>
            <a:r>
              <a:rPr lang="en-US" sz="2800" dirty="0">
                <a:solidFill>
                  <a:srgbClr val="002060"/>
                </a:solidFill>
              </a:rPr>
              <a:t>   </a:t>
            </a:r>
            <a:r>
              <a:rPr lang="vi-VN" sz="2800" dirty="0">
                <a:solidFill>
                  <a:srgbClr val="002060"/>
                </a:solidFill>
              </a:rPr>
              <a:t>Vừa gặp sẻ, chích đã reo lên:</a:t>
            </a:r>
          </a:p>
          <a:p>
            <a:pPr lvl="0" algn="just"/>
            <a:r>
              <a:rPr lang="en-US" sz="2800" dirty="0">
                <a:solidFill>
                  <a:srgbClr val="002060"/>
                </a:solidFill>
              </a:rPr>
              <a:t>-</a:t>
            </a:r>
            <a:r>
              <a:rPr lang="vi-VN" sz="2800" dirty="0">
                <a:solidFill>
                  <a:srgbClr val="002060"/>
                </a:solidFill>
              </a:rPr>
              <a:t> Chào bạn sẻ thân mến! Mình vừa kiếm được mười hạt kê rất ngon! Đây này, chúng mình chia đôi: cậu năm hạt, mình năm hạt.</a:t>
            </a:r>
          </a:p>
          <a:p>
            <a:pPr lvl="0" algn="just"/>
            <a:r>
              <a:rPr lang="en-US" sz="2800" dirty="0">
                <a:solidFill>
                  <a:srgbClr val="002060"/>
                </a:solidFill>
              </a:rPr>
              <a:t>-</a:t>
            </a:r>
            <a:r>
              <a:rPr lang="vi-VN" sz="2800" dirty="0">
                <a:solidFill>
                  <a:srgbClr val="002060"/>
                </a:solidFill>
              </a:rPr>
              <a:t> Chia làm gì cơ chứ? Không cần đâu!</a:t>
            </a:r>
            <a:endParaRPr lang="en-US" sz="2800" dirty="0">
              <a:solidFill>
                <a:srgbClr val="002060"/>
              </a:solidFill>
            </a:endParaRPr>
          </a:p>
          <a:p>
            <a:pPr lvl="0" algn="just"/>
            <a:r>
              <a:rPr lang="en-US" sz="2800" dirty="0">
                <a:solidFill>
                  <a:srgbClr val="002060"/>
                </a:solidFill>
              </a:rPr>
              <a:t>- </a:t>
            </a:r>
            <a:r>
              <a:rPr lang="vi-VN" sz="2800" dirty="0">
                <a:solidFill>
                  <a:srgbClr val="002060"/>
                </a:solidFill>
              </a:rPr>
              <a:t>Sẻ lắc lắc chiếc mỏ xinh xắn của mình, tỏ ý không thích.</a:t>
            </a:r>
            <a:endParaRPr lang="en-US" sz="2800" dirty="0">
              <a:solidFill>
                <a:srgbClr val="002060"/>
              </a:solidFill>
            </a:endParaRPr>
          </a:p>
          <a:p>
            <a:pPr lvl="0" algn="just"/>
            <a:r>
              <a:rPr lang="en-US" sz="2800" dirty="0">
                <a:solidFill>
                  <a:srgbClr val="002060"/>
                </a:solidFill>
              </a:rPr>
              <a:t>-</a:t>
            </a:r>
            <a:r>
              <a:rPr lang="vi-VN" sz="2800" dirty="0">
                <a:solidFill>
                  <a:srgbClr val="002060"/>
                </a:solidFill>
              </a:rPr>
              <a:t> Ai kiếm được thì người ấy ăn!</a:t>
            </a:r>
          </a:p>
          <a:p>
            <a:pPr lvl="0" algn="just"/>
            <a:r>
              <a:rPr lang="en-US" sz="2800" dirty="0">
                <a:solidFill>
                  <a:srgbClr val="002060"/>
                </a:solidFill>
              </a:rPr>
              <a:t>-</a:t>
            </a:r>
            <a:r>
              <a:rPr lang="vi-VN" sz="2800" dirty="0">
                <a:solidFill>
                  <a:srgbClr val="002060"/>
                </a:solidFill>
              </a:rPr>
              <a:t> Nhưng mình với cậu là bạn của nhau cơ mà. Đã là bạn thì bất cứ cái gì kiếm được cũng phải chia cho nhau. Lẽ nào cậu không nghĩ như thế?</a:t>
            </a:r>
          </a:p>
        </p:txBody>
      </p:sp>
      <p:pic>
        <p:nvPicPr>
          <p:cNvPr id="4" name="Picture 3">
            <a:extLst>
              <a:ext uri="{FF2B5EF4-FFF2-40B4-BE49-F238E27FC236}">
                <a16:creationId xmlns:a16="http://schemas.microsoft.com/office/drawing/2014/main" id="{03D4B268-2C9B-ABAA-9C24-624C7B916EBE}"/>
              </a:ext>
            </a:extLst>
          </p:cNvPr>
          <p:cNvPicPr>
            <a:picLocks noChangeAspect="1"/>
          </p:cNvPicPr>
          <p:nvPr/>
        </p:nvPicPr>
        <p:blipFill>
          <a:blip r:embed="rId2"/>
          <a:stretch>
            <a:fillRect/>
          </a:stretch>
        </p:blipFill>
        <p:spPr>
          <a:xfrm>
            <a:off x="526503" y="1757198"/>
            <a:ext cx="3676650" cy="2628900"/>
          </a:xfrm>
          <a:prstGeom prst="rect">
            <a:avLst/>
          </a:prstGeom>
        </p:spPr>
      </p:pic>
    </p:spTree>
    <p:extLst>
      <p:ext uri="{BB962C8B-B14F-4D97-AF65-F5344CB8AC3E}">
        <p14:creationId xmlns:p14="http://schemas.microsoft.com/office/powerpoint/2010/main" val="10333859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3CA552D-57B4-46C1-96D7-6EDB02FA1776}"/>
              </a:ext>
            </a:extLst>
          </p:cNvPr>
          <p:cNvSpPr txBox="1"/>
          <p:nvPr/>
        </p:nvSpPr>
        <p:spPr>
          <a:xfrm>
            <a:off x="4350615" y="766477"/>
            <a:ext cx="7270771" cy="4524315"/>
          </a:xfrm>
          <a:prstGeom prst="rect">
            <a:avLst/>
          </a:prstGeom>
          <a:noFill/>
        </p:spPr>
        <p:txBody>
          <a:bodyPr wrap="square" rtlCol="0">
            <a:spAutoFit/>
          </a:bodyPr>
          <a:lstStyle/>
          <a:p>
            <a:pPr lvl="0" algn="just"/>
            <a:r>
              <a:rPr lang="en-US" sz="3600" dirty="0">
                <a:solidFill>
                  <a:srgbClr val="002060"/>
                </a:solidFill>
              </a:rPr>
              <a:t>   </a:t>
            </a:r>
            <a:r>
              <a:rPr lang="vi-VN" sz="3600" dirty="0">
                <a:solidFill>
                  <a:srgbClr val="002060"/>
                </a:solidFill>
              </a:rPr>
              <a:t>Nghe chích nói, sẻ rất xấu hổ. Thế mà chính sẻ đã ăn hết cả một hộp kê đầy. Sẻ cầm năm hạt kê chích đưa, ngượng nghịu nói:</a:t>
            </a:r>
          </a:p>
          <a:p>
            <a:pPr lvl="0" algn="just"/>
            <a:r>
              <a:rPr lang="en-US" sz="3600" dirty="0">
                <a:solidFill>
                  <a:srgbClr val="002060"/>
                </a:solidFill>
              </a:rPr>
              <a:t>-</a:t>
            </a:r>
            <a:r>
              <a:rPr lang="vi-VN" sz="3600" dirty="0">
                <a:solidFill>
                  <a:srgbClr val="002060"/>
                </a:solidFill>
              </a:rPr>
              <a:t> Mình rất cảm ơn cậu. Cậu đã cho mình những hạt kê ngon, và cho mình cả một bài học quý về tình bạn.</a:t>
            </a:r>
          </a:p>
        </p:txBody>
      </p:sp>
      <p:pic>
        <p:nvPicPr>
          <p:cNvPr id="5" name="Picture 4">
            <a:extLst>
              <a:ext uri="{FF2B5EF4-FFF2-40B4-BE49-F238E27FC236}">
                <a16:creationId xmlns:a16="http://schemas.microsoft.com/office/drawing/2014/main" id="{F6D04138-00F0-D304-B85F-155791D3C50D}"/>
              </a:ext>
            </a:extLst>
          </p:cNvPr>
          <p:cNvPicPr>
            <a:picLocks noChangeAspect="1"/>
          </p:cNvPicPr>
          <p:nvPr/>
        </p:nvPicPr>
        <p:blipFill>
          <a:blip r:embed="rId2"/>
          <a:stretch>
            <a:fillRect/>
          </a:stretch>
        </p:blipFill>
        <p:spPr>
          <a:xfrm>
            <a:off x="634853" y="1939999"/>
            <a:ext cx="3543300" cy="2552700"/>
          </a:xfrm>
          <a:prstGeom prst="rect">
            <a:avLst/>
          </a:prstGeom>
        </p:spPr>
      </p:pic>
    </p:spTree>
    <p:extLst>
      <p:ext uri="{BB962C8B-B14F-4D97-AF65-F5344CB8AC3E}">
        <p14:creationId xmlns:p14="http://schemas.microsoft.com/office/powerpoint/2010/main" val="22832626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图片 27" descr="图片包含 游戏机, 飞机, 绿色, 体育&#10;&#10;描述已自动生成">
            <a:extLst>
              <a:ext uri="{FF2B5EF4-FFF2-40B4-BE49-F238E27FC236}">
                <a16:creationId xmlns:a16="http://schemas.microsoft.com/office/drawing/2014/main" id="{B43B0683-3D14-43BF-B3C6-4BFCF16C32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0" name="图片 29" descr="图片包含 游戏机, 食物, 桌子, 围栏&#10;&#10;描述已自动生成">
            <a:extLst>
              <a:ext uri="{FF2B5EF4-FFF2-40B4-BE49-F238E27FC236}">
                <a16:creationId xmlns:a16="http://schemas.microsoft.com/office/drawing/2014/main" id="{76090454-45C2-491E-800E-CA5329E25A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8" name="图片 37" descr="图标&#10;&#10;中度可信度描述已自动生成">
            <a:extLst>
              <a:ext uri="{FF2B5EF4-FFF2-40B4-BE49-F238E27FC236}">
                <a16:creationId xmlns:a16="http://schemas.microsoft.com/office/drawing/2014/main" id="{F918E77F-BDD7-4782-AEC0-978D79C47FD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775" y="761997"/>
            <a:ext cx="2481950" cy="2481950"/>
          </a:xfrm>
          <a:prstGeom prst="rect">
            <a:avLst/>
          </a:prstGeom>
        </p:spPr>
      </p:pic>
      <p:grpSp>
        <p:nvGrpSpPr>
          <p:cNvPr id="2" name="Group 1">
            <a:extLst>
              <a:ext uri="{FF2B5EF4-FFF2-40B4-BE49-F238E27FC236}">
                <a16:creationId xmlns:a16="http://schemas.microsoft.com/office/drawing/2014/main" id="{FBE7E1EB-85FA-09A4-D0AF-90C71B92D781}"/>
              </a:ext>
            </a:extLst>
          </p:cNvPr>
          <p:cNvGrpSpPr/>
          <p:nvPr/>
        </p:nvGrpSpPr>
        <p:grpSpPr>
          <a:xfrm>
            <a:off x="1945329" y="891854"/>
            <a:ext cx="7920650" cy="3169895"/>
            <a:chOff x="2226569" y="506"/>
            <a:chExt cx="7920650" cy="3169895"/>
          </a:xfrm>
        </p:grpSpPr>
        <p:sp>
          <p:nvSpPr>
            <p:cNvPr id="15" name="Rectangle: Rounded Corners 14">
              <a:extLst>
                <a:ext uri="{FF2B5EF4-FFF2-40B4-BE49-F238E27FC236}">
                  <a16:creationId xmlns:a16="http://schemas.microsoft.com/office/drawing/2014/main" id="{57B1D1BE-5E06-89AC-F2CD-A2A74B7B8024}"/>
                </a:ext>
              </a:extLst>
            </p:cNvPr>
            <p:cNvSpPr/>
            <p:nvPr/>
          </p:nvSpPr>
          <p:spPr>
            <a:xfrm>
              <a:off x="2226569" y="506"/>
              <a:ext cx="7920650" cy="3113771"/>
            </a:xfrm>
            <a:prstGeom prst="roundRect">
              <a:avLst/>
            </a:prstGeom>
            <a:solidFill>
              <a:schemeClr val="bg1"/>
            </a:solidFill>
            <a:ln w="76200">
              <a:solidFill>
                <a:srgbClr val="2E9C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ea typeface="思源黑体 CN Medium"/>
                <a:cs typeface="Calibri" panose="020F0502020204030204" pitchFamily="34" charset="0"/>
              </a:endParaRPr>
            </a:p>
          </p:txBody>
        </p:sp>
        <p:grpSp>
          <p:nvGrpSpPr>
            <p:cNvPr id="16" name="Group 15">
              <a:extLst>
                <a:ext uri="{FF2B5EF4-FFF2-40B4-BE49-F238E27FC236}">
                  <a16:creationId xmlns:a16="http://schemas.microsoft.com/office/drawing/2014/main" id="{C893CF47-FA69-4CA4-1E3B-B9C7A4523E7B}"/>
                </a:ext>
              </a:extLst>
            </p:cNvPr>
            <p:cNvGrpSpPr/>
            <p:nvPr/>
          </p:nvGrpSpPr>
          <p:grpSpPr>
            <a:xfrm>
              <a:off x="2587560" y="303138"/>
              <a:ext cx="7462386" cy="2867263"/>
              <a:chOff x="2464530" y="104418"/>
              <a:chExt cx="7462386" cy="2867263"/>
            </a:xfrm>
          </p:grpSpPr>
          <p:sp>
            <p:nvSpPr>
              <p:cNvPr id="17" name="TextBox 16">
                <a:extLst>
                  <a:ext uri="{FF2B5EF4-FFF2-40B4-BE49-F238E27FC236}">
                    <a16:creationId xmlns:a16="http://schemas.microsoft.com/office/drawing/2014/main" id="{D01FB394-9BBD-9D1A-A67F-B3D43A30489A}"/>
                  </a:ext>
                </a:extLst>
              </p:cNvPr>
              <p:cNvSpPr txBox="1"/>
              <p:nvPr/>
            </p:nvSpPr>
            <p:spPr>
              <a:xfrm>
                <a:off x="2464530" y="170914"/>
                <a:ext cx="7462386" cy="28007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w="165100">
                      <a:solidFill>
                        <a:prstClr val="white"/>
                      </a:solidFill>
                    </a:ln>
                    <a:solidFill>
                      <a:prstClr val="white"/>
                    </a:solidFill>
                    <a:effectLst>
                      <a:innerShdw blurRad="63500" dist="50800" dir="16200000">
                        <a:prstClr val="black">
                          <a:alpha val="50000"/>
                        </a:prstClr>
                      </a:innerShdw>
                    </a:effectLst>
                    <a:uLnTx/>
                    <a:uFillTx/>
                    <a:latin typeface="Calibri" panose="020F0502020204030204" pitchFamily="34" charset="0"/>
                    <a:ea typeface="思源黑体 CN Medium"/>
                    <a:cs typeface="Calibri" panose="020F0502020204030204" pitchFamily="34" charset="0"/>
                  </a:rPr>
                  <a:t>2. </a:t>
                </a:r>
                <a:r>
                  <a:rPr kumimoji="0" lang="en-US" sz="8800" b="1" i="0" u="none" strike="noStrike" kern="1200" cap="none" spc="0" normalizeH="0" baseline="0" noProof="0" dirty="0" err="1">
                    <a:ln w="165100">
                      <a:solidFill>
                        <a:prstClr val="white"/>
                      </a:solidFill>
                    </a:ln>
                    <a:solidFill>
                      <a:prstClr val="white"/>
                    </a:solidFill>
                    <a:effectLst>
                      <a:innerShdw blurRad="63500" dist="50800" dir="16200000">
                        <a:prstClr val="black">
                          <a:alpha val="50000"/>
                        </a:prstClr>
                      </a:innerShdw>
                    </a:effectLst>
                    <a:uLnTx/>
                    <a:uFillTx/>
                    <a:latin typeface="Calibri" panose="020F0502020204030204" pitchFamily="34" charset="0"/>
                    <a:ea typeface="思源黑体 CN Medium"/>
                    <a:cs typeface="Calibri" panose="020F0502020204030204" pitchFamily="34" charset="0"/>
                  </a:rPr>
                  <a:t>Kể</a:t>
                </a:r>
                <a:r>
                  <a:rPr kumimoji="0" lang="en-US" sz="8800" b="1" i="0" u="none" strike="noStrike" kern="1200" cap="none" spc="0" normalizeH="0" baseline="0" noProof="0" dirty="0">
                    <a:ln w="165100">
                      <a:solidFill>
                        <a:prstClr val="white"/>
                      </a:solidFill>
                    </a:ln>
                    <a:solidFill>
                      <a:prstClr val="white"/>
                    </a:solidFill>
                    <a:effectLst>
                      <a:innerShdw blurRad="63500" dist="50800" dir="16200000">
                        <a:prstClr val="black">
                          <a:alpha val="50000"/>
                        </a:prstClr>
                      </a:innerShdw>
                    </a:effectLst>
                    <a:uLnTx/>
                    <a:uFillTx/>
                    <a:latin typeface="Calibri" panose="020F0502020204030204" pitchFamily="34" charset="0"/>
                    <a:ea typeface="思源黑体 CN Medium"/>
                    <a:cs typeface="Calibri" panose="020F0502020204030204" pitchFamily="34" charset="0"/>
                  </a:rPr>
                  <a:t> </a:t>
                </a:r>
                <a:r>
                  <a:rPr kumimoji="0" lang="en-US" sz="8800" b="1" i="0" u="none" strike="noStrike" kern="1200" cap="none" spc="0" normalizeH="0" baseline="0" noProof="0" dirty="0" err="1">
                    <a:ln w="165100">
                      <a:solidFill>
                        <a:prstClr val="white"/>
                      </a:solidFill>
                    </a:ln>
                    <a:solidFill>
                      <a:prstClr val="white"/>
                    </a:solidFill>
                    <a:effectLst>
                      <a:innerShdw blurRad="63500" dist="50800" dir="16200000">
                        <a:prstClr val="black">
                          <a:alpha val="50000"/>
                        </a:prstClr>
                      </a:innerShdw>
                    </a:effectLst>
                    <a:uLnTx/>
                    <a:uFillTx/>
                    <a:latin typeface="Calibri" panose="020F0502020204030204" pitchFamily="34" charset="0"/>
                    <a:ea typeface="思源黑体 CN Medium"/>
                    <a:cs typeface="Calibri" panose="020F0502020204030204" pitchFamily="34" charset="0"/>
                  </a:rPr>
                  <a:t>lại</a:t>
                </a:r>
                <a:r>
                  <a:rPr kumimoji="0" lang="en-US" sz="8800" b="1" i="0" u="none" strike="noStrike" kern="1200" cap="none" spc="0" normalizeH="0" baseline="0" noProof="0" dirty="0">
                    <a:ln w="165100">
                      <a:solidFill>
                        <a:prstClr val="white"/>
                      </a:solidFill>
                    </a:ln>
                    <a:solidFill>
                      <a:prstClr val="white"/>
                    </a:solidFill>
                    <a:effectLst>
                      <a:innerShdw blurRad="63500" dist="50800" dir="16200000">
                        <a:prstClr val="black">
                          <a:alpha val="50000"/>
                        </a:prstClr>
                      </a:innerShdw>
                    </a:effectLst>
                    <a:uLnTx/>
                    <a:uFillTx/>
                    <a:latin typeface="Calibri" panose="020F0502020204030204" pitchFamily="34" charset="0"/>
                    <a:ea typeface="思源黑体 CN Medium"/>
                    <a:cs typeface="Calibri" panose="020F0502020204030204" pitchFamily="34" charset="0"/>
                  </a:rPr>
                  <a:t> </a:t>
                </a:r>
                <a:r>
                  <a:rPr kumimoji="0" lang="en-US" sz="8800" b="1" i="0" u="none" strike="noStrike" kern="1200" cap="none" spc="0" normalizeH="0" baseline="0" noProof="0" dirty="0" err="1">
                    <a:ln w="165100">
                      <a:solidFill>
                        <a:prstClr val="white"/>
                      </a:solidFill>
                    </a:ln>
                    <a:solidFill>
                      <a:prstClr val="white"/>
                    </a:solidFill>
                    <a:effectLst>
                      <a:innerShdw blurRad="63500" dist="50800" dir="16200000">
                        <a:prstClr val="black">
                          <a:alpha val="50000"/>
                        </a:prstClr>
                      </a:innerShdw>
                    </a:effectLst>
                    <a:uLnTx/>
                    <a:uFillTx/>
                    <a:latin typeface="Calibri" panose="020F0502020204030204" pitchFamily="34" charset="0"/>
                    <a:ea typeface="思源黑体 CN Medium"/>
                    <a:cs typeface="Calibri" panose="020F0502020204030204" pitchFamily="34" charset="0"/>
                  </a:rPr>
                  <a:t>câu</a:t>
                </a:r>
                <a:r>
                  <a:rPr kumimoji="0" lang="en-US" sz="8800" b="1" i="0" u="none" strike="noStrike" kern="1200" cap="none" spc="0" normalizeH="0" baseline="0" noProof="0" dirty="0">
                    <a:ln w="165100">
                      <a:solidFill>
                        <a:prstClr val="white"/>
                      </a:solidFill>
                    </a:ln>
                    <a:solidFill>
                      <a:prstClr val="white"/>
                    </a:solidFill>
                    <a:effectLst>
                      <a:innerShdw blurRad="63500" dist="50800" dir="16200000">
                        <a:prstClr val="black">
                          <a:alpha val="50000"/>
                        </a:prstClr>
                      </a:innerShdw>
                    </a:effectLst>
                    <a:uLnTx/>
                    <a:uFillTx/>
                    <a:latin typeface="Calibri" panose="020F0502020204030204" pitchFamily="34" charset="0"/>
                    <a:ea typeface="思源黑体 CN Medium"/>
                    <a:cs typeface="Calibri" panose="020F0502020204030204" pitchFamily="34" charset="0"/>
                  </a:rPr>
                  <a:t> </a:t>
                </a:r>
                <a:r>
                  <a:rPr kumimoji="0" lang="en-US" sz="8800" b="1" i="0" u="none" strike="noStrike" kern="1200" cap="none" spc="0" normalizeH="0" baseline="0" noProof="0" dirty="0" err="1">
                    <a:ln w="165100">
                      <a:solidFill>
                        <a:prstClr val="white"/>
                      </a:solidFill>
                    </a:ln>
                    <a:solidFill>
                      <a:prstClr val="white"/>
                    </a:solidFill>
                    <a:effectLst>
                      <a:innerShdw blurRad="63500" dist="50800" dir="16200000">
                        <a:prstClr val="black">
                          <a:alpha val="50000"/>
                        </a:prstClr>
                      </a:innerShdw>
                    </a:effectLst>
                    <a:uLnTx/>
                    <a:uFillTx/>
                    <a:latin typeface="Calibri" panose="020F0502020204030204" pitchFamily="34" charset="0"/>
                    <a:ea typeface="思源黑体 CN Medium"/>
                    <a:cs typeface="Calibri" panose="020F0502020204030204" pitchFamily="34" charset="0"/>
                  </a:rPr>
                  <a:t>chuyện</a:t>
                </a:r>
                <a:endParaRPr kumimoji="0" lang="en-US" sz="8800" b="1" i="0" u="none" strike="noStrike" kern="1200" cap="none" spc="0" normalizeH="0" baseline="0" noProof="0" dirty="0">
                  <a:ln w="165100">
                    <a:solidFill>
                      <a:prstClr val="white"/>
                    </a:solidFill>
                  </a:ln>
                  <a:solidFill>
                    <a:prstClr val="white"/>
                  </a:solidFill>
                  <a:effectLst>
                    <a:innerShdw blurRad="63500" dist="50800" dir="16200000">
                      <a:prstClr val="black">
                        <a:alpha val="50000"/>
                      </a:prstClr>
                    </a:innerShdw>
                  </a:effectLst>
                  <a:uLnTx/>
                  <a:uFillTx/>
                  <a:latin typeface="Calibri" panose="020F0502020204030204" pitchFamily="34" charset="0"/>
                  <a:ea typeface="思源黑体 CN Medium"/>
                  <a:cs typeface="Calibri" panose="020F0502020204030204" pitchFamily="34" charset="0"/>
                </a:endParaRPr>
              </a:p>
            </p:txBody>
          </p:sp>
          <p:sp>
            <p:nvSpPr>
              <p:cNvPr id="18" name="TextBox 17">
                <a:extLst>
                  <a:ext uri="{FF2B5EF4-FFF2-40B4-BE49-F238E27FC236}">
                    <a16:creationId xmlns:a16="http://schemas.microsoft.com/office/drawing/2014/main" id="{CC3C5F3F-7B88-3BD4-644D-0C044D72E9DD}"/>
                  </a:ext>
                </a:extLst>
              </p:cNvPr>
              <p:cNvSpPr txBox="1"/>
              <p:nvPr/>
            </p:nvSpPr>
            <p:spPr>
              <a:xfrm>
                <a:off x="2830290" y="104418"/>
                <a:ext cx="6715348" cy="28007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a:noFill/>
                    </a:ln>
                    <a:gradFill>
                      <a:gsLst>
                        <a:gs pos="36000">
                          <a:srgbClr val="DB5836"/>
                        </a:gs>
                        <a:gs pos="79000">
                          <a:srgbClr val="FEDE3C"/>
                        </a:gs>
                      </a:gsLst>
                      <a:lin ang="5400000" scaled="1"/>
                    </a:gradFill>
                    <a:effectLst>
                      <a:glow rad="647700">
                        <a:prstClr val="white">
                          <a:alpha val="40000"/>
                        </a:prstClr>
                      </a:glow>
                    </a:effectLst>
                    <a:uLnTx/>
                    <a:uFillTx/>
                    <a:latin typeface="Calibri" panose="020F0502020204030204" pitchFamily="34" charset="0"/>
                    <a:ea typeface="思源黑体 CN Medium"/>
                    <a:cs typeface="Calibri" panose="020F0502020204030204" pitchFamily="34" charset="0"/>
                  </a:rPr>
                  <a:t>2. </a:t>
                </a:r>
                <a:r>
                  <a:rPr kumimoji="0" lang="en-US" sz="8800" b="1" i="0" u="none" strike="noStrike" kern="1200" cap="none" spc="0" normalizeH="0" baseline="0" noProof="0" dirty="0" err="1">
                    <a:ln>
                      <a:noFill/>
                    </a:ln>
                    <a:gradFill>
                      <a:gsLst>
                        <a:gs pos="36000">
                          <a:srgbClr val="DB5836"/>
                        </a:gs>
                        <a:gs pos="79000">
                          <a:srgbClr val="FEDE3C"/>
                        </a:gs>
                      </a:gsLst>
                      <a:lin ang="5400000" scaled="1"/>
                    </a:gradFill>
                    <a:effectLst>
                      <a:glow rad="647700">
                        <a:prstClr val="white">
                          <a:alpha val="40000"/>
                        </a:prstClr>
                      </a:glow>
                    </a:effectLst>
                    <a:uLnTx/>
                    <a:uFillTx/>
                    <a:latin typeface="Calibri" panose="020F0502020204030204" pitchFamily="34" charset="0"/>
                    <a:ea typeface="思源黑体 CN Medium"/>
                    <a:cs typeface="Calibri" panose="020F0502020204030204" pitchFamily="34" charset="0"/>
                  </a:rPr>
                  <a:t>Kể</a:t>
                </a:r>
                <a:r>
                  <a:rPr kumimoji="0" lang="en-US" sz="8800" b="1" i="0" u="none" strike="noStrike" kern="1200" cap="none" spc="0" normalizeH="0" baseline="0" noProof="0" dirty="0">
                    <a:ln>
                      <a:noFill/>
                    </a:ln>
                    <a:gradFill>
                      <a:gsLst>
                        <a:gs pos="36000">
                          <a:srgbClr val="DB5836"/>
                        </a:gs>
                        <a:gs pos="79000">
                          <a:srgbClr val="FEDE3C"/>
                        </a:gs>
                      </a:gsLst>
                      <a:lin ang="5400000" scaled="1"/>
                    </a:gradFill>
                    <a:effectLst>
                      <a:glow rad="647700">
                        <a:prstClr val="white">
                          <a:alpha val="40000"/>
                        </a:prstClr>
                      </a:glow>
                    </a:effectLst>
                    <a:uLnTx/>
                    <a:uFillTx/>
                    <a:latin typeface="Calibri" panose="020F0502020204030204" pitchFamily="34" charset="0"/>
                    <a:ea typeface="思源黑体 CN Medium"/>
                    <a:cs typeface="Calibri" panose="020F0502020204030204" pitchFamily="34" charset="0"/>
                  </a:rPr>
                  <a:t> </a:t>
                </a:r>
                <a:r>
                  <a:rPr kumimoji="0" lang="en-US" sz="8800" b="1" i="0" u="none" strike="noStrike" kern="1200" cap="none" spc="0" normalizeH="0" baseline="0" noProof="0" dirty="0" err="1">
                    <a:ln>
                      <a:noFill/>
                    </a:ln>
                    <a:gradFill>
                      <a:gsLst>
                        <a:gs pos="36000">
                          <a:srgbClr val="DB5836"/>
                        </a:gs>
                        <a:gs pos="79000">
                          <a:srgbClr val="FEDE3C"/>
                        </a:gs>
                      </a:gsLst>
                      <a:lin ang="5400000" scaled="1"/>
                    </a:gradFill>
                    <a:effectLst>
                      <a:glow rad="647700">
                        <a:prstClr val="white">
                          <a:alpha val="40000"/>
                        </a:prstClr>
                      </a:glow>
                    </a:effectLst>
                    <a:uLnTx/>
                    <a:uFillTx/>
                    <a:latin typeface="Calibri" panose="020F0502020204030204" pitchFamily="34" charset="0"/>
                    <a:ea typeface="思源黑体 CN Medium"/>
                    <a:cs typeface="Calibri" panose="020F0502020204030204" pitchFamily="34" charset="0"/>
                  </a:rPr>
                  <a:t>lại</a:t>
                </a:r>
                <a:r>
                  <a:rPr kumimoji="0" lang="en-US" sz="8800" b="1" i="0" u="none" strike="noStrike" kern="1200" cap="none" spc="0" normalizeH="0" baseline="0" noProof="0" dirty="0">
                    <a:ln>
                      <a:noFill/>
                    </a:ln>
                    <a:gradFill>
                      <a:gsLst>
                        <a:gs pos="36000">
                          <a:srgbClr val="DB5836"/>
                        </a:gs>
                        <a:gs pos="79000">
                          <a:srgbClr val="FEDE3C"/>
                        </a:gs>
                      </a:gsLst>
                      <a:lin ang="5400000" scaled="1"/>
                    </a:gradFill>
                    <a:effectLst>
                      <a:glow rad="647700">
                        <a:prstClr val="white">
                          <a:alpha val="40000"/>
                        </a:prstClr>
                      </a:glow>
                    </a:effectLst>
                    <a:uLnTx/>
                    <a:uFillTx/>
                    <a:latin typeface="Calibri" panose="020F0502020204030204" pitchFamily="34" charset="0"/>
                    <a:ea typeface="思源黑体 CN Medium"/>
                    <a:cs typeface="Calibri" panose="020F0502020204030204" pitchFamily="34" charset="0"/>
                  </a:rPr>
                  <a:t> </a:t>
                </a:r>
                <a:r>
                  <a:rPr kumimoji="0" lang="en-US" sz="8800" b="1" i="0" u="none" strike="noStrike" kern="1200" cap="none" spc="0" normalizeH="0" baseline="0" noProof="0" dirty="0" err="1">
                    <a:ln>
                      <a:noFill/>
                    </a:ln>
                    <a:gradFill>
                      <a:gsLst>
                        <a:gs pos="36000">
                          <a:srgbClr val="DB5836"/>
                        </a:gs>
                        <a:gs pos="79000">
                          <a:srgbClr val="FEDE3C"/>
                        </a:gs>
                      </a:gsLst>
                      <a:lin ang="5400000" scaled="1"/>
                    </a:gradFill>
                    <a:effectLst>
                      <a:glow rad="647700">
                        <a:prstClr val="white">
                          <a:alpha val="40000"/>
                        </a:prstClr>
                      </a:glow>
                    </a:effectLst>
                    <a:uLnTx/>
                    <a:uFillTx/>
                    <a:latin typeface="Calibri" panose="020F0502020204030204" pitchFamily="34" charset="0"/>
                    <a:ea typeface="思源黑体 CN Medium"/>
                    <a:cs typeface="Calibri" panose="020F0502020204030204" pitchFamily="34" charset="0"/>
                  </a:rPr>
                  <a:t>câu</a:t>
                </a:r>
                <a:r>
                  <a:rPr kumimoji="0" lang="en-US" sz="8800" b="1" i="0" u="none" strike="noStrike" kern="1200" cap="none" spc="0" normalizeH="0" baseline="0" noProof="0" dirty="0">
                    <a:ln>
                      <a:noFill/>
                    </a:ln>
                    <a:gradFill>
                      <a:gsLst>
                        <a:gs pos="36000">
                          <a:srgbClr val="DB5836"/>
                        </a:gs>
                        <a:gs pos="79000">
                          <a:srgbClr val="FEDE3C"/>
                        </a:gs>
                      </a:gsLst>
                      <a:lin ang="5400000" scaled="1"/>
                    </a:gradFill>
                    <a:effectLst>
                      <a:glow rad="647700">
                        <a:prstClr val="white">
                          <a:alpha val="40000"/>
                        </a:prstClr>
                      </a:glow>
                    </a:effectLst>
                    <a:uLnTx/>
                    <a:uFillTx/>
                    <a:latin typeface="Calibri" panose="020F0502020204030204" pitchFamily="34" charset="0"/>
                    <a:ea typeface="思源黑体 CN Medium"/>
                    <a:cs typeface="Calibri" panose="020F0502020204030204" pitchFamily="34" charset="0"/>
                  </a:rPr>
                  <a:t> </a:t>
                </a:r>
                <a:r>
                  <a:rPr kumimoji="0" lang="en-US" sz="8800" b="1" i="0" u="none" strike="noStrike" kern="1200" cap="none" spc="0" normalizeH="0" baseline="0" noProof="0" dirty="0" err="1">
                    <a:ln>
                      <a:noFill/>
                    </a:ln>
                    <a:gradFill>
                      <a:gsLst>
                        <a:gs pos="36000">
                          <a:srgbClr val="DB5836"/>
                        </a:gs>
                        <a:gs pos="79000">
                          <a:srgbClr val="FEDE3C"/>
                        </a:gs>
                      </a:gsLst>
                      <a:lin ang="5400000" scaled="1"/>
                    </a:gradFill>
                    <a:effectLst>
                      <a:glow rad="647700">
                        <a:prstClr val="white">
                          <a:alpha val="40000"/>
                        </a:prstClr>
                      </a:glow>
                    </a:effectLst>
                    <a:uLnTx/>
                    <a:uFillTx/>
                    <a:latin typeface="Calibri" panose="020F0502020204030204" pitchFamily="34" charset="0"/>
                    <a:ea typeface="思源黑体 CN Medium"/>
                    <a:cs typeface="Calibri" panose="020F0502020204030204" pitchFamily="34" charset="0"/>
                  </a:rPr>
                  <a:t>chuyện</a:t>
                </a:r>
                <a:endParaRPr kumimoji="0" lang="en-US" sz="8800" b="1" i="0" u="none" strike="noStrike" kern="1200" cap="none" spc="0" normalizeH="0" baseline="0" noProof="0" dirty="0">
                  <a:ln>
                    <a:noFill/>
                  </a:ln>
                  <a:gradFill>
                    <a:gsLst>
                      <a:gs pos="36000">
                        <a:srgbClr val="DB5836"/>
                      </a:gs>
                      <a:gs pos="79000">
                        <a:srgbClr val="FEDE3C"/>
                      </a:gs>
                    </a:gsLst>
                    <a:lin ang="5400000" scaled="1"/>
                  </a:gradFill>
                  <a:effectLst>
                    <a:glow rad="647700">
                      <a:prstClr val="white">
                        <a:alpha val="40000"/>
                      </a:prstClr>
                    </a:glow>
                  </a:effectLst>
                  <a:uLnTx/>
                  <a:uFillTx/>
                  <a:latin typeface="Calibri" panose="020F0502020204030204" pitchFamily="34" charset="0"/>
                  <a:ea typeface="思源黑体 CN Medium"/>
                  <a:cs typeface="Calibri" panose="020F0502020204030204" pitchFamily="34" charset="0"/>
                </a:endParaRPr>
              </a:p>
            </p:txBody>
          </p:sp>
        </p:grpSp>
      </p:grpSp>
      <p:pic>
        <p:nvPicPr>
          <p:cNvPr id="12" name="Picture 11" descr="A picture containing text, vector graphics&#10;&#10;Description automatically generated">
            <a:extLst>
              <a:ext uri="{FF2B5EF4-FFF2-40B4-BE49-F238E27FC236}">
                <a16:creationId xmlns:a16="http://schemas.microsoft.com/office/drawing/2014/main" id="{BEECA3A6-CA23-E5BC-FEC2-EC388903109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8794934" y="1523353"/>
            <a:ext cx="3843661" cy="4305386"/>
          </a:xfrm>
          <a:prstGeom prst="rect">
            <a:avLst/>
          </a:prstGeom>
        </p:spPr>
      </p:pic>
      <p:pic>
        <p:nvPicPr>
          <p:cNvPr id="32" name="图片 31" descr="图片包含 游戏机, 花, 房间&#10;&#10;描述已自动生成">
            <a:extLst>
              <a:ext uri="{FF2B5EF4-FFF2-40B4-BE49-F238E27FC236}">
                <a16:creationId xmlns:a16="http://schemas.microsoft.com/office/drawing/2014/main" id="{CFA79CF9-5560-4DE9-A2D8-778632054A1A}"/>
              </a:ext>
            </a:extLst>
          </p:cNvPr>
          <p:cNvPicPr>
            <a:picLocks noChangeAspect="1"/>
          </p:cNvPicPr>
          <p:nvPr/>
        </p:nvPicPr>
        <p:blipFill rotWithShape="1">
          <a:blip r:embed="rId6">
            <a:extLst>
              <a:ext uri="{28A0092B-C50C-407E-A947-70E740481C1C}">
                <a14:useLocalDpi xmlns:a14="http://schemas.microsoft.com/office/drawing/2010/main" val="0"/>
              </a:ext>
            </a:extLst>
          </a:blip>
          <a:srcRect t="34709"/>
          <a:stretch/>
        </p:blipFill>
        <p:spPr>
          <a:xfrm>
            <a:off x="0" y="2002972"/>
            <a:ext cx="12192000" cy="4855028"/>
          </a:xfrm>
          <a:prstGeom prst="rect">
            <a:avLst/>
          </a:prstGeom>
          <a:ln>
            <a:noFill/>
          </a:ln>
        </p:spPr>
      </p:pic>
    </p:spTree>
    <p:extLst>
      <p:ext uri="{BB962C8B-B14F-4D97-AF65-F5344CB8AC3E}">
        <p14:creationId xmlns:p14="http://schemas.microsoft.com/office/powerpoint/2010/main" val="60139847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90E2F2B-97BF-718C-56FA-1214FEF07F9B}"/>
              </a:ext>
            </a:extLst>
          </p:cNvPr>
          <p:cNvPicPr>
            <a:picLocks noChangeAspect="1"/>
          </p:cNvPicPr>
          <p:nvPr/>
        </p:nvPicPr>
        <p:blipFill>
          <a:blip r:embed="rId2"/>
          <a:stretch>
            <a:fillRect/>
          </a:stretch>
        </p:blipFill>
        <p:spPr>
          <a:xfrm>
            <a:off x="936994" y="1464524"/>
            <a:ext cx="3619500" cy="3609975"/>
          </a:xfrm>
          <a:prstGeom prst="rect">
            <a:avLst/>
          </a:prstGeom>
        </p:spPr>
      </p:pic>
      <p:sp>
        <p:nvSpPr>
          <p:cNvPr id="6" name="Hình chữ nhật: Góc Tròn 1">
            <a:extLst>
              <a:ext uri="{FF2B5EF4-FFF2-40B4-BE49-F238E27FC236}">
                <a16:creationId xmlns:a16="http://schemas.microsoft.com/office/drawing/2014/main" id="{0928DB83-7FE7-FE3A-A8BA-1A4B197AC5AE}"/>
              </a:ext>
            </a:extLst>
          </p:cNvPr>
          <p:cNvSpPr/>
          <p:nvPr/>
        </p:nvSpPr>
        <p:spPr>
          <a:xfrm>
            <a:off x="5159448" y="2164168"/>
            <a:ext cx="5951575" cy="2014427"/>
          </a:xfrm>
          <a:prstGeom prst="roundRect">
            <a:avLst/>
          </a:prstGeom>
          <a:solidFill>
            <a:schemeClr val="accent4">
              <a:lumMod val="20000"/>
              <a:lumOff val="80000"/>
            </a:schemeClr>
          </a:solidFill>
          <a:ln w="38100">
            <a:solidFill>
              <a:srgbClr val="00206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spcAft>
                <a:spcPts val="500"/>
              </a:spcAft>
              <a:defRPr/>
            </a:pPr>
            <a:r>
              <a:rPr lang="en-US" sz="3600" b="1" dirty="0">
                <a:solidFill>
                  <a:srgbClr val="002060"/>
                </a:solidFill>
                <a:latin typeface="Cambria" panose="02040503050406030204" pitchFamily="18" charset="0"/>
                <a:ea typeface="Cambria" panose="02040503050406030204" pitchFamily="18" charset="0"/>
              </a:rPr>
              <a:t>  Chim </a:t>
            </a:r>
            <a:r>
              <a:rPr lang="en-US" sz="3600" b="1" dirty="0" err="1">
                <a:solidFill>
                  <a:srgbClr val="002060"/>
                </a:solidFill>
                <a:latin typeface="Cambria" panose="02040503050406030204" pitchFamily="18" charset="0"/>
                <a:ea typeface="Cambria" panose="02040503050406030204" pitchFamily="18" charset="0"/>
              </a:rPr>
              <a:t>sẻ</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có</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suy</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nghĩ</a:t>
            </a:r>
            <a:r>
              <a:rPr lang="en-US" sz="3600" b="1" dirty="0">
                <a:solidFill>
                  <a:srgbClr val="002060"/>
                </a:solidFill>
                <a:latin typeface="Cambria" panose="02040503050406030204" pitchFamily="18" charset="0"/>
                <a:ea typeface="Cambria" panose="02040503050406030204" pitchFamily="18" charset="0"/>
              </a:rPr>
              <a:t> n</a:t>
            </a:r>
            <a:r>
              <a:rPr lang="vi-VN" sz="3600" b="1" dirty="0">
                <a:solidFill>
                  <a:srgbClr val="002060"/>
                </a:solidFill>
                <a:latin typeface="Cambria" panose="02040503050406030204" pitchFamily="18" charset="0"/>
                <a:ea typeface="Cambria" panose="02040503050406030204" pitchFamily="18" charset="0"/>
              </a:rPr>
              <a:t>ếu cho cả chích ăn nữa thì chẳng còn lại là bao.</a:t>
            </a:r>
            <a:endPar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5687251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2.xml><?xml version="1.0" encoding="utf-8"?>
<p:tagLst xmlns:a="http://schemas.openxmlformats.org/drawingml/2006/main" xmlns:r="http://schemas.openxmlformats.org/officeDocument/2006/relationships" xmlns:p="http://schemas.openxmlformats.org/presentationml/2006/main">
  <p:tag name="SHAPE_LOCKS" val="16"/>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思源黑体 CN Medium">
      <a:majorFont>
        <a:latin typeface="思源黑体 CN Medium"/>
        <a:ea typeface="思源黑体 CN Medium"/>
        <a:cs typeface=""/>
      </a:majorFont>
      <a:minorFont>
        <a:latin typeface="Arial"/>
        <a:ea typeface="思源黑体 CN Medium"/>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244</TotalTime>
  <Words>571</Words>
  <Application>Microsoft Office PowerPoint</Application>
  <PresentationFormat>Widescreen</PresentationFormat>
  <Paragraphs>29</Paragraphs>
  <Slides>18</Slides>
  <Notes>2</Notes>
  <HiddenSlides>0</HiddenSlides>
  <MMClips>0</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18</vt:i4>
      </vt:variant>
    </vt:vector>
  </HeadingPairs>
  <TitlesOfParts>
    <vt:vector size="31" baseType="lpstr">
      <vt:lpstr>#9Slide02 Noi dung dai</vt:lpstr>
      <vt:lpstr>#9Slide02 Tieu de dai</vt:lpstr>
      <vt:lpstr>Arial</vt:lpstr>
      <vt:lpstr>Calibri</vt:lpstr>
      <vt:lpstr>Calibri Light</vt:lpstr>
      <vt:lpstr>Cambria</vt:lpstr>
      <vt:lpstr>Times New Roman</vt:lpstr>
      <vt:lpstr>思源黑体</vt:lpstr>
      <vt:lpstr>思源黑体 CN Medium</vt:lpstr>
      <vt:lpstr>思源黑体 Medium</vt:lpstr>
      <vt:lpstr>Office 主题​​</vt:lpstr>
      <vt:lpstr>1_Office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P131225</cp:lastModifiedBy>
  <cp:revision>32</cp:revision>
  <dcterms:created xsi:type="dcterms:W3CDTF">2023-12-07T06:07:22Z</dcterms:created>
  <dcterms:modified xsi:type="dcterms:W3CDTF">2026-02-10T05:40:47Z</dcterms:modified>
</cp:coreProperties>
</file>