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68" r:id="rId3"/>
    <p:sldId id="257" r:id="rId4"/>
    <p:sldId id="265" r:id="rId5"/>
    <p:sldId id="308" r:id="rId6"/>
    <p:sldId id="266" r:id="rId7"/>
    <p:sldId id="307" r:id="rId8"/>
    <p:sldId id="269" r:id="rId9"/>
    <p:sldId id="315" r:id="rId10"/>
    <p:sldId id="270" r:id="rId11"/>
    <p:sldId id="271" r:id="rId12"/>
    <p:sldId id="309" r:id="rId13"/>
    <p:sldId id="311" r:id="rId14"/>
    <p:sldId id="316" r:id="rId15"/>
    <p:sldId id="317" r:id="rId16"/>
    <p:sldId id="318" r:id="rId17"/>
    <p:sldId id="320" r:id="rId18"/>
    <p:sldId id="319" r:id="rId19"/>
    <p:sldId id="321" r:id="rId20"/>
    <p:sldId id="276" r:id="rId21"/>
    <p:sldId id="286" r:id="rId22"/>
    <p:sldId id="287" r:id="rId23"/>
    <p:sldId id="322" r:id="rId24"/>
    <p:sldId id="3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4" d="100"/>
          <a:sy n="64" d="100"/>
        </p:scale>
        <p:origin x="7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10/02/2026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3.png"/><Relationship Id="rId7" Type="http://schemas.openxmlformats.org/officeDocument/2006/relationships/image" Target="../media/image41.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963</Words>
  <Application>Microsoft Office PowerPoint</Application>
  <PresentationFormat>Widescreen</PresentationFormat>
  <Paragraphs>104</Paragraphs>
  <Slides>23</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Calibri</vt:lpstr>
      <vt:lpstr>Calibri Light</vt:lpstr>
      <vt:lpstr>Cambria</vt:lpstr>
      <vt:lpstr>等线</vt:lpstr>
      <vt:lpstr>等线 Light</vt:lpstr>
      <vt:lpstr>inpin heiti</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P131225</cp:lastModifiedBy>
  <cp:revision>47</cp:revision>
  <dcterms:created xsi:type="dcterms:W3CDTF">2023-12-07T04:03:03Z</dcterms:created>
  <dcterms:modified xsi:type="dcterms:W3CDTF">2026-02-10T05:44:43Z</dcterms:modified>
</cp:coreProperties>
</file>