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344" r:id="rId2"/>
    <p:sldId id="257" r:id="rId3"/>
    <p:sldId id="310" r:id="rId4"/>
    <p:sldId id="325" r:id="rId5"/>
    <p:sldId id="347" r:id="rId6"/>
    <p:sldId id="306" r:id="rId7"/>
    <p:sldId id="289" r:id="rId8"/>
    <p:sldId id="309" r:id="rId9"/>
    <p:sldId id="331" r:id="rId10"/>
    <p:sldId id="296" r:id="rId11"/>
    <p:sldId id="350" r:id="rId12"/>
    <p:sldId id="351" r:id="rId13"/>
  </p:sldIdLst>
  <p:sldSz cx="12192000" cy="6858000"/>
  <p:notesSz cx="6858000" cy="9144000"/>
  <p:embeddedFontLst>
    <p:embeddedFont>
      <p:font typeface="字魂58号-创中黑" panose="020B0604020202020204" charset="-122"/>
      <p:regular r:id="rId16"/>
    </p:embeddedFont>
    <p:embeddedFont>
      <p:font typeface="Vogue-ExtraBold" panose="020B0500000000000000" charset="0"/>
      <p:regular r:id="rId17"/>
    </p:embeddedFont>
    <p:embeddedFont>
      <p:font typeface="Calibri" panose="020F0502020204030204" pitchFamily="34" charset="0"/>
      <p:regular r:id="rId18"/>
      <p:bold r:id="rId19"/>
      <p:italic r:id="rId20"/>
      <p:boldItalic r:id="rId21"/>
    </p:embeddedFont>
    <p:embeddedFont>
      <p:font typeface="等线" panose="020B0604020202020204" charset="-122"/>
      <p:regular r:id="rId22"/>
    </p:embeddedFont>
    <p:embeddedFont>
      <p:font typeface="Cambria" panose="02040503050406030204" pitchFamily="18" charset="0"/>
      <p:regular r:id="rId23"/>
      <p:bold r:id="rId24"/>
      <p:italic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69" d="100"/>
          <a:sy n="69" d="100"/>
        </p:scale>
        <p:origin x="408" y="44"/>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gs" Target="tags/tag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2026/1/19</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2026/1/19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2026/1/19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31216"/>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a:t>
            </a:r>
            <a:r>
              <a:rPr lang="vi-VN" sz="5000" b="1">
                <a:solidFill>
                  <a:srgbClr val="000000"/>
                </a:solidFill>
                <a:latin typeface="Cambria" panose="02040503050406030204" pitchFamily="18" charset="0"/>
                <a:ea typeface="Cambria" panose="02040503050406030204" pitchFamily="18" charset="0"/>
              </a:rPr>
              <a:t>bài văn.</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r>
              <a:rPr lang="vi-VN" sz="3500" b="1" i="0" dirty="0">
                <a:solidFill>
                  <a:srgbClr val="002060"/>
                </a:solidFill>
                <a:effectLst/>
                <a:latin typeface="Cambria" panose="02040503050406030204" pitchFamily="18" charset="0"/>
                <a:ea typeface="Cambria" panose="02040503050406030204" pitchFamily="18" charset="0"/>
              </a:rPr>
              <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525</TotalTime>
  <Words>396</Words>
  <Application>Microsoft Office PowerPoint</Application>
  <PresentationFormat>Widescreen</PresentationFormat>
  <Paragraphs>45</Paragraphs>
  <Slides>12</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inpin heiti</vt:lpstr>
      <vt:lpstr>思源黑体 CN Bold</vt:lpstr>
      <vt:lpstr>字魂58号-创中黑</vt:lpstr>
      <vt:lpstr>字魂37号-波纹乖乖体</vt:lpstr>
      <vt:lpstr>Times New Roman</vt:lpstr>
      <vt:lpstr>Vogue-ExtraBold</vt:lpstr>
      <vt:lpstr>思源黑体 CN</vt:lpstr>
      <vt:lpstr>Calibri</vt:lpstr>
      <vt:lpstr>等线</vt:lpstr>
      <vt:lpstr>Arial</vt:lpstr>
      <vt:lpstr>Cambria</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P131225</cp:lastModifiedBy>
  <cp:revision>32</cp:revision>
  <dcterms:created xsi:type="dcterms:W3CDTF">2019-12-23T13:05:00Z</dcterms:created>
  <dcterms:modified xsi:type="dcterms:W3CDTF">2026-01-19T03:13:14Z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