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</p:sldMasterIdLst>
  <p:notesMasterIdLst>
    <p:notesMasterId r:id="rId14"/>
  </p:notesMasterIdLst>
  <p:sldIdLst>
    <p:sldId id="444" r:id="rId5"/>
    <p:sldId id="403" r:id="rId6"/>
    <p:sldId id="410" r:id="rId7"/>
    <p:sldId id="412" r:id="rId8"/>
    <p:sldId id="453" r:id="rId9"/>
    <p:sldId id="454" r:id="rId10"/>
    <p:sldId id="455" r:id="rId11"/>
    <p:sldId id="420" r:id="rId12"/>
    <p:sldId id="51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07C45-3317-495B-AB0E-10DCFE4A80C9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905E-2CB0-4DD5-92A6-CAB161DFF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E905E-2CB0-4DD5-92A6-CAB161DFF1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E905E-2CB0-4DD5-92A6-CAB161DFF1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4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606D3-2A21-4098-AEBA-39F372627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AFAD0-8C5A-4214-9A59-DEE2742F3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43D6E-0459-4EAB-9215-7919162E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F352-1D76-4287-8382-70C3F15C5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2FE9F-EA77-4285-8690-884C7B76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92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7BBC8-2B35-43E3-84E1-6086EAA3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F6848-C8DE-4111-B564-8798C7641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F45BD-E7F4-4AF3-81E5-BFF68F2C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15E77-2692-4B2B-9A6C-A08B38F54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45D53-7406-4AC7-91E5-9DE7463C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3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2E49D-70CD-4174-940A-127EF50B7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65E03-D6C9-4CB3-B5FF-F107A9F78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7DE85-DB9B-4DB5-A5E8-4679678C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D844-BF4D-47D8-AC69-BABABAFF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71033-45DE-49D3-9FE2-03F2AFEA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2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5E46E-BF9D-FEEB-83BD-EB33F3DB8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343C6-0E2D-27FA-0E74-1BD1B643D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A472B-74EC-7629-13A4-A272A90F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792E3-0802-A9C5-E2CB-D8B00E1C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DDAB5-F90D-BF3E-2F0E-64DC72B5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67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86A6-8703-C4EF-C588-461F4363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0A2E7-E61F-33F2-71E2-9CB7F847B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774A3-344B-6291-45C0-1740A66C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2CA5F-B763-D12C-7697-ECC7866C8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5A578-4806-EBB6-944A-7DD95141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04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74C7-BA48-276C-7177-ABE6F4FA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FB66-B777-86D1-4FE2-F7F673C37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BB2CD-71B6-AE32-2DEE-E31CBE83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90C2E-9CCF-C1F5-EB0C-6C0CCFE05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42961-2615-C80B-7A60-F02D8E67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6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0DF8B-56CC-11EF-C71E-C7B7D46E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F05A0-AC01-5E09-26E0-B11FFA2EE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BC794-F61A-E04E-2D89-E81C1017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9352E-46A9-CBBB-6261-E79596C42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24C5-23A6-C50C-3C32-6E2B97DB6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221BC-ED82-207A-C698-692E9B672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FDED-643A-6D2C-59EC-848888B4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C93CF-2872-666B-14D8-70AA775DB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6CB98-C094-ECA5-516D-DFDE8732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88DAD-AD2F-15A7-78FA-2514ED1F1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A2BDB-5531-0807-2046-E4A51AD0C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AD95E-75B4-CDAD-48E9-3D1E793A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2C6BB3-9597-5D93-6DFB-F1268421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BF4B6A-2F42-9496-A1F8-2329E30C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1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CC15-BCFB-8CA0-BDB8-D2566940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CCAF3C-7846-2485-2000-8BC37A3E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E53640-779C-577D-7C9D-8EAF98F0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8235C-DF3B-1ED7-7725-675A3D33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FB9C1F-BA66-EC9B-0417-0E3825D12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4762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15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17D673-2E15-0200-7825-229B2CE5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D07F7-90D0-8F2F-79DD-2E590136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B8FE1-C458-7A2E-135A-1962A828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3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28E6-AE51-A400-5219-9C5719B8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E4A65-3A17-5964-D2D0-2C4618CB9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034DF8-A2D3-2356-C34A-350165025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89D78-D621-43AC-D7F6-61A5AB8F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27A35-C386-A0BE-C6F3-BFADDF3C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3E791-C9A3-F67E-741A-38AAD126A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7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5293-E80C-4049-BE30-CCCAF483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2BAFA-9001-4CBE-80C0-F1354B810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BEE14-5CDA-4950-8D9F-7581C68C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6DEB7-FE61-4738-A8F4-F30440F53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7DBF1-859A-4B80-AE60-A9530D0C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2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E0E7-701D-00AE-A52D-72CFF1A27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F1B740-B42C-2D50-72BB-5FFFEF1F1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7078F9-CEB1-320F-A5CA-6917F7169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610E0-D70C-EF79-E006-A6C106E20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88A8E-732B-5BCA-248A-EE8380EFC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9B5B7-2A6A-95C3-17C3-E97CDB00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4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D841-E56F-0D10-44F2-366683C5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3A382-1DA0-6E33-FCAE-292E35C30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CA4B2-2AAD-8120-F171-4664C752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B22A6-338E-8EBC-738E-1757F8E8F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90CFE-EFC6-674C-B5D5-768F984E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48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EB0CBD-11C9-CA69-4D60-4C259C6F49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BDF535-629F-039F-E1A6-3889095E4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A15C8-A777-AFFE-F5D0-48E35A7A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A07C94C5-7ECD-42C2-9D86-27D040CCA3AB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E7533-F2C9-EDC8-5B33-E92B24C4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D0B2E-3F7A-31CD-F488-307F185D8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077BB1D4-894A-44E9-8B45-BB17AAF19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5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3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44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B840-62FB-DE7B-34C2-7B4CCB3A3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45DB6-66EA-D0A7-2708-75203573B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E379-304D-BCE8-E0F9-7973988F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DD2B-C357-420A-0E4D-E676F28C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1F4A-D77D-3814-AEA8-3F4880C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41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BB6F-F5F1-D57D-5FAE-7D1FF19C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B4F0-C8F1-79B3-AA22-265E5ECD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99B42-4313-C220-957F-B126BB91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CCC6-3900-E0F1-2C61-FD9B4DDF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CD1D6-D477-4865-B84E-885269E9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95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1426-786F-D60D-B02E-39B9AB69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6D8A-EB84-013E-A7FD-57C0611C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0C05-3395-F674-56C1-B659B20D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F550F-0F13-1F8A-3405-AC69A1EB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646B5-CC3C-C057-9350-18C4AFB0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4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54B8-E40B-1235-A04F-6199AC4E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36DD-67F3-81DF-EEB8-2D54870D2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B507-6A86-34C1-4691-2F1B006A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C2C82-D8BC-2F5A-7F2D-ED3C959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BC7BE-2AFE-52AE-76B7-08EB46B6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8B683-9419-D9B8-1943-88391864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03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6E48-628D-FFBA-132D-BEEAFA6D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E4F5A-1EE3-8F75-8D4D-EA2E45FDD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679FB-079B-A8A2-50F4-25EC87F34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22127-6E6C-D5A2-0965-FFFE70852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2179D-919F-E673-93C1-7A2631172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F10A1-76CD-8AE7-095C-8652773E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76AC8-9FAC-8E85-8A38-06A8F8BC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D7E24-C537-95DC-3B40-BC7DF45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0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0B1EA-76EC-470C-A057-535D6870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4040-766F-4E70-B18C-E8899770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22B3F-1617-44C4-905C-3976B078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6812D-C0C3-465A-9DED-CB81DC7F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F8600-D46C-484E-A16B-ED6E5A17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57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75E7-A21E-9E25-E3E6-23A29FED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909A7-7F69-5285-F42A-E6A1DB66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6DE5A-42FD-85AC-F943-ECCCC9E5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D9CE6-3122-0692-4F11-4844152F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0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D8CCF-7D22-BC4A-C3CB-419AFE09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37F1-6330-C453-7479-6E540160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F6E5-F763-9D46-1807-6D1B5143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6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D001-5D57-38E4-5B6B-9226C777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7ABB-10D0-F5D7-EDFF-9EFD0996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338E-1197-EF4B-F038-35B42D0C6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CFFF-B7EF-39CD-C0CF-8477776A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471BD-5EC0-E296-3AAA-A43AC69C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1E97C-C2DF-0333-83A4-FB51EEDD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5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B4BC-F9F2-1B42-AB5F-164C5DAB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0AB65-E400-58FC-D0D4-FFF113E60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E2F52-4B26-E23C-B906-A57D7FC9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57FDF-B1F1-B8A6-B1F8-EE19B283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AAACD-1A31-7CA9-C52B-5C23B06C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AB481-DD34-1742-1948-BD054AAB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3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BEF8-12CE-8BB0-3F69-DB26D6FF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EFDAC-927E-595F-B316-11F430546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35FE-1583-0195-5983-06EB9DE7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E44D-498D-9F2A-AFBD-1368EE45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E5FA-BED6-48C9-3005-36DF7C48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607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60962-84EF-217F-6212-901C4B297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A20E3-0CB5-4EAB-7B58-83CBCFBE7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894D-0A92-61CA-1242-85DA2B69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FC2E-C785-F020-38E4-06442053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621CB-3DF5-6795-871A-0874C873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62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7B840-62FB-DE7B-34C2-7B4CCB3A3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45DB6-66EA-D0A7-2708-75203573B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DE379-304D-BCE8-E0F9-7973988F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DD2B-C357-420A-0E4D-E676F28C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1F4A-D77D-3814-AEA8-3F4880CA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3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7BB6F-F5F1-D57D-5FAE-7D1FF19CF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5B4F0-C8F1-79B3-AA22-265E5ECD8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99B42-4313-C220-957F-B126BB91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CCC6-3900-E0F1-2C61-FD9B4DDF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CD1D6-D477-4865-B84E-885269E9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21426-786F-D60D-B02E-39B9AB69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56D8A-EB84-013E-A7FD-57C0611CA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F0C05-3395-F674-56C1-B659B20D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F550F-0F13-1F8A-3405-AC69A1EB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646B5-CC3C-C057-9350-18C4AFB0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85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54B8-E40B-1235-A04F-6199AC4E5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36DD-67F3-81DF-EEB8-2D54870D2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1B507-6A86-34C1-4691-2F1B006A9A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C2C82-D8BC-2F5A-7F2D-ED3C9594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BC7BE-2AFE-52AE-76B7-08EB46B64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8B683-9419-D9B8-1943-88391864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92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1B63-0677-40AC-A3F8-B7EF69EBA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AB154-3B90-414E-A700-2ACF497D9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DC5F9-C8B4-438B-8316-AAA6EC3F9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2C26F-F92E-47B4-86DF-1FA165F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6A9320-8BA1-4FF4-B1FE-EA8CCE7F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074E07-E00E-442B-BBBE-95530E968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8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6E48-628D-FFBA-132D-BEEAFA6D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E4F5A-1EE3-8F75-8D4D-EA2E45FDD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679FB-079B-A8A2-50F4-25EC87F34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22127-6E6C-D5A2-0965-FFFE70852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2179D-919F-E673-93C1-7A2631172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F10A1-76CD-8AE7-095C-8652773EA7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976AC8-9FAC-8E85-8A38-06A8F8BC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D7E24-C537-95DC-3B40-BC7DF451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57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C75E7-A21E-9E25-E3E6-23A29FED2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5909A7-7F69-5285-F42A-E6A1DB66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6DE5A-42FD-85AC-F943-ECCCC9E5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4D9CE6-3122-0692-4F11-4844152F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97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9D8CCF-7D22-BC4A-C3CB-419AFE09B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3337F1-6330-C453-7479-6E540160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CF6E5-F763-9D46-1807-6D1B5143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62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5D001-5D57-38E4-5B6B-9226C777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97ABB-10D0-F5D7-EDFF-9EFD0996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E338E-1197-EF4B-F038-35B42D0C6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CFFF-B7EF-39CD-C0CF-8477776A5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471BD-5EC0-E296-3AAA-A43AC69C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1E97C-C2DF-0333-83A4-FB51EEDD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94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EB4BC-F9F2-1B42-AB5F-164C5DABC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0AB65-E400-58FC-D0D4-FFF113E60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E2F52-4B26-E23C-B906-A57D7FC97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57FDF-B1F1-B8A6-B1F8-EE19B283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AAACD-1A31-7CA9-C52B-5C23B06C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AB481-DD34-1742-1948-BD054AAB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8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BEF8-12CE-8BB0-3F69-DB26D6FF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EFDAC-927E-595F-B316-11F430546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135FE-1583-0195-5983-06EB9DE7D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E44D-498D-9F2A-AFBD-1368EE456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E5FA-BED6-48C9-3005-36DF7C48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48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60962-84EF-217F-6212-901C4B297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A20E3-0CB5-4EAB-7B58-83CBCFBE7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9894D-0A92-61CA-1242-85DA2B69FF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768580-069A-40F5-A61B-32622FEC0FF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FC2E-C785-F020-38E4-06442053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2621CB-3DF5-6795-871A-0874C873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EE73EE-5920-4E39-B436-F705FC77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63C7-BE7B-4089-98B1-5F4C07FD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F6768-A733-471D-A214-2623F9627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9D29B-4266-427E-B2D0-519F35EC6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8CFBA-86CC-49B0-955D-7C0307EDF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30263A-CB5C-4B5B-A12E-78185EBAF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CAD5FE-D4FA-4375-84B7-CA6FF155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4CC10-2C5F-4FB2-AB14-7F39D48ED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FEBAD-040D-46BA-AD3A-767C78FED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9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7130-C1A7-4621-AEA6-E135652C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E2CDE9-D016-4BD0-A15B-02584F560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27E2A7-6EF0-488F-BE43-758C13206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74EC-489A-45CB-9ABC-4EBE686BD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E71E2-9D74-49FB-8E3C-2843B354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6DE47-0EDD-46AE-BDD8-14CDC20F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39EA8-FAFF-44B5-A3EE-9B583679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6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848B-B3B6-4287-958B-A6F254D4F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1B5F7-1F75-4E0F-9014-2FC1A193D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CD03D-B472-4DA9-BFC6-B7E0AE234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AB184F-EFAE-40DA-80C4-75EA3315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33732-AC29-4AD1-82E0-4F17FCCB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09F57-4B98-476B-8F65-F329239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073B2-8A6C-40B9-AD0F-E9FE61D4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5CAEAC-2A55-47FF-9B43-5BC2971BF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217F80-DFEA-423B-BA92-1F8C25FFD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FEB31-28DF-4EA1-B31C-7F7E6CEB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0E195E-081F-4D3E-A7E8-91A17843D2FD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473C6-6096-44FF-B6DA-66C26F12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CBDE3-F3C2-4B23-8538-D38154F6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CE5E69-702F-42C4-A6EC-9164BA929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5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9D8D6CA7-8D4F-85B7-E710-D4FC123EF7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1412" y="216817"/>
            <a:ext cx="1407147" cy="140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3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B378BE0-4E94-B6DC-9436-D6684388180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130" y="260648"/>
            <a:ext cx="1263063" cy="12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2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18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3329AFCC-7952-555F-CF57-9312099AE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AD1E34A-C173-2FBF-BB1D-BD4ADAAD7D6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093">
            <a:off x="4278844" y="2392248"/>
            <a:ext cx="392659" cy="444301"/>
          </a:xfrm>
          <a:prstGeom prst="rect">
            <a:avLst/>
          </a:prstGeom>
        </p:spPr>
      </p:pic>
      <p:sp>
        <p:nvSpPr>
          <p:cNvPr id="27" name="Rectangle: Rounded Corners 8">
            <a:extLst>
              <a:ext uri="{FF2B5EF4-FFF2-40B4-BE49-F238E27FC236}">
                <a16:creationId xmlns:a16="http://schemas.microsoft.com/office/drawing/2014/main" id="{2F39FA2C-D2B9-22E0-B6CD-9B0E3AF81567}"/>
              </a:ext>
            </a:extLst>
          </p:cNvPr>
          <p:cNvSpPr/>
          <p:nvPr/>
        </p:nvSpPr>
        <p:spPr>
          <a:xfrm>
            <a:off x="2470925" y="1107730"/>
            <a:ext cx="7250150" cy="4642539"/>
          </a:xfrm>
          <a:prstGeom prst="roundRect">
            <a:avLst>
              <a:gd name="adj" fmla="val 9729"/>
            </a:avLst>
          </a:prstGeom>
          <a:solidFill>
            <a:schemeClr val="bg1">
              <a:alpha val="98000"/>
            </a:scheme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01B9E52C-9CDA-123A-7A68-397182AE11C1}"/>
              </a:ext>
            </a:extLst>
          </p:cNvPr>
          <p:cNvSpPr txBox="1"/>
          <p:nvPr/>
        </p:nvSpPr>
        <p:spPr>
          <a:xfrm>
            <a:off x="3009900" y="1299066"/>
            <a:ext cx="609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…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6E8E3C4-4531-E9CB-02D5-74AE3609621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476">
            <a:off x="8994767" y="2048543"/>
            <a:ext cx="632232" cy="71538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21E727C-61AF-C619-05BE-105C9210ED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81" y="2614398"/>
            <a:ext cx="632232" cy="715382"/>
          </a:xfrm>
          <a:prstGeom prst="rect">
            <a:avLst/>
          </a:prstGeom>
        </p:spPr>
      </p:pic>
      <p:pic>
        <p:nvPicPr>
          <p:cNvPr id="36" name="Hình ảnh 12">
            <a:extLst>
              <a:ext uri="{FF2B5EF4-FFF2-40B4-BE49-F238E27FC236}">
                <a16:creationId xmlns:a16="http://schemas.microsoft.com/office/drawing/2014/main" id="{7518CD7F-3F5A-7325-5B69-130D8B8C64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990">
            <a:off x="7615849" y="5077371"/>
            <a:ext cx="441756" cy="499855"/>
          </a:xfrm>
          <a:prstGeom prst="rect">
            <a:avLst/>
          </a:prstGeom>
        </p:spPr>
      </p:pic>
      <p:pic>
        <p:nvPicPr>
          <p:cNvPr id="2" name="Hình ảnh 2">
            <a:extLst>
              <a:ext uri="{FF2B5EF4-FFF2-40B4-BE49-F238E27FC236}">
                <a16:creationId xmlns:a16="http://schemas.microsoft.com/office/drawing/2014/main" id="{A4ECA98F-FCBB-3556-31E3-E51F6FE6D82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9" y="3372448"/>
            <a:ext cx="2506287" cy="3226394"/>
          </a:xfrm>
          <a:prstGeom prst="rect">
            <a:avLst/>
          </a:prstGeom>
        </p:spPr>
      </p:pic>
      <p:pic>
        <p:nvPicPr>
          <p:cNvPr id="3" name="Hình ảnh 4">
            <a:extLst>
              <a:ext uri="{FF2B5EF4-FFF2-40B4-BE49-F238E27FC236}">
                <a16:creationId xmlns:a16="http://schemas.microsoft.com/office/drawing/2014/main" id="{A433AE3D-4907-F7B8-C40F-9AAA6068E4A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2059"/>
            <a:ext cx="2733532" cy="36645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50C30F-76F0-21F4-A3F7-4567C16CF3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8136" y="1739580"/>
            <a:ext cx="2938527" cy="1511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344084-FE97-9E47-BB36-04A33A558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99216" y="2836056"/>
            <a:ext cx="7431668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32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>
            <a:extLst>
              <a:ext uri="{FF2B5EF4-FFF2-40B4-BE49-F238E27FC236}">
                <a16:creationId xmlns:a16="http://schemas.microsoft.com/office/drawing/2014/main" id="{3329AFCC-7952-555F-CF57-9312099AEC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39FD25C-3DE5-BD61-1B18-8A719EEF572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18" y="3578794"/>
            <a:ext cx="2506287" cy="322639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D4E7098D-6A05-382B-A3D9-1D8687FF45B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30" y="2894353"/>
            <a:ext cx="2733532" cy="366455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AF9443B8-8F4E-22FF-079E-F8E8C439896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23" y="4240634"/>
            <a:ext cx="1218038" cy="231827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9106306-BEB5-0530-F01C-6221E0C48D5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181" y="4229877"/>
            <a:ext cx="865348" cy="232903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8784E82-A51A-98AA-A5E6-E7A65147CD5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8" y="4348212"/>
            <a:ext cx="764054" cy="2210695"/>
          </a:xfrm>
          <a:prstGeom prst="rect">
            <a:avLst/>
          </a:prstGeom>
        </p:spPr>
      </p:pic>
      <p:sp>
        <p:nvSpPr>
          <p:cNvPr id="21" name="Flowchart: Alternate Process 5">
            <a:extLst>
              <a:ext uri="{FF2B5EF4-FFF2-40B4-BE49-F238E27FC236}">
                <a16:creationId xmlns:a16="http://schemas.microsoft.com/office/drawing/2014/main" id="{44A44F67-DB15-C760-9B2D-E660E7A52E97}"/>
              </a:ext>
            </a:extLst>
          </p:cNvPr>
          <p:cNvSpPr/>
          <p:nvPr/>
        </p:nvSpPr>
        <p:spPr>
          <a:xfrm>
            <a:off x="516368" y="571500"/>
            <a:ext cx="11155680" cy="1985340"/>
          </a:xfrm>
          <a:custGeom>
            <a:avLst/>
            <a:gdLst>
              <a:gd name="csX0" fmla="*/ 0 w 11155680"/>
              <a:gd name="csY0" fmla="*/ 330889 h 1985340"/>
              <a:gd name="csX1" fmla="*/ 276830 w 11155680"/>
              <a:gd name="csY1" fmla="*/ 0 h 1985340"/>
              <a:gd name="csX2" fmla="*/ 10878849 w 11155680"/>
              <a:gd name="csY2" fmla="*/ 0 h 1985340"/>
              <a:gd name="csX3" fmla="*/ 11155680 w 11155680"/>
              <a:gd name="csY3" fmla="*/ 330889 h 1985340"/>
              <a:gd name="csX4" fmla="*/ 11155680 w 11155680"/>
              <a:gd name="csY4" fmla="*/ 1654450 h 1985340"/>
              <a:gd name="csX5" fmla="*/ 10878849 w 11155680"/>
              <a:gd name="csY5" fmla="*/ 1985340 h 1985340"/>
              <a:gd name="csX6" fmla="*/ 276830 w 11155680"/>
              <a:gd name="csY6" fmla="*/ 1985340 h 1985340"/>
              <a:gd name="csX7" fmla="*/ 0 w 11155680"/>
              <a:gd name="csY7" fmla="*/ 1654450 h 1985340"/>
              <a:gd name="csX8" fmla="*/ 0 w 11155680"/>
              <a:gd name="csY8" fmla="*/ 330889 h 1985340"/>
              <a:gd name="csX0" fmla="*/ 0 w 11155680"/>
              <a:gd name="csY0" fmla="*/ 330889 h 1985340"/>
              <a:gd name="csX1" fmla="*/ 276830 w 11155680"/>
              <a:gd name="csY1" fmla="*/ 0 h 1985340"/>
              <a:gd name="csX2" fmla="*/ 10878849 w 11155680"/>
              <a:gd name="csY2" fmla="*/ 0 h 1985340"/>
              <a:gd name="csX3" fmla="*/ 11155680 w 11155680"/>
              <a:gd name="csY3" fmla="*/ 330889 h 1985340"/>
              <a:gd name="csX4" fmla="*/ 11155680 w 11155680"/>
              <a:gd name="csY4" fmla="*/ 1654450 h 1985340"/>
              <a:gd name="csX5" fmla="*/ 10878849 w 11155680"/>
              <a:gd name="csY5" fmla="*/ 1985340 h 1985340"/>
              <a:gd name="csX6" fmla="*/ 276830 w 11155680"/>
              <a:gd name="csY6" fmla="*/ 1985340 h 1985340"/>
              <a:gd name="csX7" fmla="*/ 0 w 11155680"/>
              <a:gd name="csY7" fmla="*/ 1654450 h 1985340"/>
              <a:gd name="csX8" fmla="*/ 0 w 11155680"/>
              <a:gd name="csY8" fmla="*/ 330889 h 1985340"/>
              <a:gd name="csX0" fmla="*/ 0 w 11155680"/>
              <a:gd name="csY0" fmla="*/ 330889 h 1985340"/>
              <a:gd name="csX1" fmla="*/ 276830 w 11155680"/>
              <a:gd name="csY1" fmla="*/ 0 h 1985340"/>
              <a:gd name="csX2" fmla="*/ 10878849 w 11155680"/>
              <a:gd name="csY2" fmla="*/ 0 h 1985340"/>
              <a:gd name="csX3" fmla="*/ 11155680 w 11155680"/>
              <a:gd name="csY3" fmla="*/ 330889 h 1985340"/>
              <a:gd name="csX4" fmla="*/ 11155680 w 11155680"/>
              <a:gd name="csY4" fmla="*/ 1654450 h 1985340"/>
              <a:gd name="csX5" fmla="*/ 10878849 w 11155680"/>
              <a:gd name="csY5" fmla="*/ 1985340 h 1985340"/>
              <a:gd name="csX6" fmla="*/ 276830 w 11155680"/>
              <a:gd name="csY6" fmla="*/ 1985340 h 1985340"/>
              <a:gd name="csX7" fmla="*/ 0 w 11155680"/>
              <a:gd name="csY7" fmla="*/ 1654450 h 1985340"/>
              <a:gd name="csX8" fmla="*/ 0 w 11155680"/>
              <a:gd name="csY8" fmla="*/ 330889 h 1985340"/>
              <a:gd name="csX0" fmla="*/ 0 w 11155680"/>
              <a:gd name="csY0" fmla="*/ 330889 h 1985340"/>
              <a:gd name="csX1" fmla="*/ 276830 w 11155680"/>
              <a:gd name="csY1" fmla="*/ 0 h 1985340"/>
              <a:gd name="csX2" fmla="*/ 10878849 w 11155680"/>
              <a:gd name="csY2" fmla="*/ 0 h 1985340"/>
              <a:gd name="csX3" fmla="*/ 11155680 w 11155680"/>
              <a:gd name="csY3" fmla="*/ 330889 h 1985340"/>
              <a:gd name="csX4" fmla="*/ 11155680 w 11155680"/>
              <a:gd name="csY4" fmla="*/ 1654450 h 1985340"/>
              <a:gd name="csX5" fmla="*/ 10878849 w 11155680"/>
              <a:gd name="csY5" fmla="*/ 1985340 h 1985340"/>
              <a:gd name="csX6" fmla="*/ 276830 w 11155680"/>
              <a:gd name="csY6" fmla="*/ 1985340 h 1985340"/>
              <a:gd name="csX7" fmla="*/ 0 w 11155680"/>
              <a:gd name="csY7" fmla="*/ 1654450 h 1985340"/>
              <a:gd name="csX8" fmla="*/ 0 w 11155680"/>
              <a:gd name="csY8" fmla="*/ 330889 h 1985340"/>
              <a:gd name="csX0" fmla="*/ 0 w 11155680"/>
              <a:gd name="csY0" fmla="*/ 330889 h 1985340"/>
              <a:gd name="csX1" fmla="*/ 276830 w 11155680"/>
              <a:gd name="csY1" fmla="*/ 0 h 1985340"/>
              <a:gd name="csX2" fmla="*/ 10878849 w 11155680"/>
              <a:gd name="csY2" fmla="*/ 0 h 1985340"/>
              <a:gd name="csX3" fmla="*/ 11155680 w 11155680"/>
              <a:gd name="csY3" fmla="*/ 330889 h 1985340"/>
              <a:gd name="csX4" fmla="*/ 11155680 w 11155680"/>
              <a:gd name="csY4" fmla="*/ 1654450 h 1985340"/>
              <a:gd name="csX5" fmla="*/ 10878849 w 11155680"/>
              <a:gd name="csY5" fmla="*/ 1985340 h 1985340"/>
              <a:gd name="csX6" fmla="*/ 276830 w 11155680"/>
              <a:gd name="csY6" fmla="*/ 1985340 h 1985340"/>
              <a:gd name="csX7" fmla="*/ 0 w 11155680"/>
              <a:gd name="csY7" fmla="*/ 1654450 h 1985340"/>
              <a:gd name="csX8" fmla="*/ 0 w 11155680"/>
              <a:gd name="csY8" fmla="*/ 330889 h 19853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1155680" h="1985340" fill="none" extrusionOk="0">
                <a:moveTo>
                  <a:pt x="0" y="330889"/>
                </a:moveTo>
                <a:cubicBezTo>
                  <a:pt x="2971" y="241373"/>
                  <a:pt x="152191" y="50243"/>
                  <a:pt x="276830" y="0"/>
                </a:cubicBezTo>
                <a:cubicBezTo>
                  <a:pt x="4214034" y="165452"/>
                  <a:pt x="8763641" y="965226"/>
                  <a:pt x="10878849" y="0"/>
                </a:cubicBezTo>
                <a:cubicBezTo>
                  <a:pt x="11018033" y="-108918"/>
                  <a:pt x="11077789" y="121834"/>
                  <a:pt x="11155680" y="330889"/>
                </a:cubicBezTo>
                <a:cubicBezTo>
                  <a:pt x="11239465" y="1033835"/>
                  <a:pt x="11137601" y="1331595"/>
                  <a:pt x="11155680" y="1654450"/>
                </a:cubicBezTo>
                <a:cubicBezTo>
                  <a:pt x="11166248" y="1771841"/>
                  <a:pt x="10994051" y="1936881"/>
                  <a:pt x="10878849" y="1985340"/>
                </a:cubicBezTo>
                <a:cubicBezTo>
                  <a:pt x="6261319" y="2291629"/>
                  <a:pt x="4649979" y="2276993"/>
                  <a:pt x="276830" y="1985340"/>
                </a:cubicBezTo>
                <a:cubicBezTo>
                  <a:pt x="197074" y="1976185"/>
                  <a:pt x="-101017" y="1859888"/>
                  <a:pt x="0" y="1654450"/>
                </a:cubicBezTo>
                <a:cubicBezTo>
                  <a:pt x="64918" y="1086901"/>
                  <a:pt x="19989" y="904893"/>
                  <a:pt x="0" y="330889"/>
                </a:cubicBezTo>
                <a:close/>
              </a:path>
              <a:path w="11155680" h="1985340" stroke="0" extrusionOk="0">
                <a:moveTo>
                  <a:pt x="0" y="330889"/>
                </a:moveTo>
                <a:cubicBezTo>
                  <a:pt x="-19402" y="241246"/>
                  <a:pt x="124857" y="-69821"/>
                  <a:pt x="276830" y="0"/>
                </a:cubicBezTo>
                <a:cubicBezTo>
                  <a:pt x="1996462" y="-1861873"/>
                  <a:pt x="6965241" y="1571759"/>
                  <a:pt x="10878849" y="0"/>
                </a:cubicBezTo>
                <a:cubicBezTo>
                  <a:pt x="10981047" y="-4665"/>
                  <a:pt x="11247537" y="142049"/>
                  <a:pt x="11155680" y="330889"/>
                </a:cubicBezTo>
                <a:cubicBezTo>
                  <a:pt x="11175584" y="856915"/>
                  <a:pt x="11300265" y="1394752"/>
                  <a:pt x="11155680" y="1654450"/>
                </a:cubicBezTo>
                <a:cubicBezTo>
                  <a:pt x="11151155" y="1811918"/>
                  <a:pt x="10974090" y="1961314"/>
                  <a:pt x="10878849" y="1985340"/>
                </a:cubicBezTo>
                <a:cubicBezTo>
                  <a:pt x="7619407" y="695234"/>
                  <a:pt x="2538062" y="3020952"/>
                  <a:pt x="276830" y="1985340"/>
                </a:cubicBezTo>
                <a:cubicBezTo>
                  <a:pt x="145976" y="2066431"/>
                  <a:pt x="-22425" y="1757650"/>
                  <a:pt x="0" y="1654450"/>
                </a:cubicBezTo>
                <a:cubicBezTo>
                  <a:pt x="2196" y="1147787"/>
                  <a:pt x="-42269" y="632053"/>
                  <a:pt x="0" y="330889"/>
                </a:cubicBezTo>
                <a:close/>
              </a:path>
              <a:path w="11155680" h="1985340" fill="none" stroke="0" extrusionOk="0">
                <a:moveTo>
                  <a:pt x="0" y="330889"/>
                </a:moveTo>
                <a:cubicBezTo>
                  <a:pt x="80653" y="146259"/>
                  <a:pt x="168796" y="-11979"/>
                  <a:pt x="276830" y="0"/>
                </a:cubicBezTo>
                <a:cubicBezTo>
                  <a:pt x="6036989" y="1115465"/>
                  <a:pt x="7501052" y="1011301"/>
                  <a:pt x="10878849" y="0"/>
                </a:cubicBezTo>
                <a:cubicBezTo>
                  <a:pt x="11036786" y="-101579"/>
                  <a:pt x="11156111" y="78838"/>
                  <a:pt x="11155680" y="330889"/>
                </a:cubicBezTo>
                <a:cubicBezTo>
                  <a:pt x="11129861" y="1017258"/>
                  <a:pt x="11281013" y="1239152"/>
                  <a:pt x="11155680" y="1654450"/>
                </a:cubicBezTo>
                <a:cubicBezTo>
                  <a:pt x="11193733" y="1824883"/>
                  <a:pt x="10979571" y="1919873"/>
                  <a:pt x="10878849" y="1985340"/>
                </a:cubicBezTo>
                <a:cubicBezTo>
                  <a:pt x="9303716" y="1390268"/>
                  <a:pt x="3222969" y="1355516"/>
                  <a:pt x="276830" y="1985340"/>
                </a:cubicBezTo>
                <a:cubicBezTo>
                  <a:pt x="91493" y="1960201"/>
                  <a:pt x="-40067" y="1809665"/>
                  <a:pt x="0" y="1654450"/>
                </a:cubicBezTo>
                <a:cubicBezTo>
                  <a:pt x="-24203" y="1179620"/>
                  <a:pt x="19285" y="913232"/>
                  <a:pt x="0" y="330889"/>
                </a:cubicBezTo>
                <a:close/>
              </a:path>
              <a:path w="11155680" h="1985340" fill="none" stroke="0" extrusionOk="0">
                <a:moveTo>
                  <a:pt x="0" y="330889"/>
                </a:moveTo>
                <a:cubicBezTo>
                  <a:pt x="19593" y="204253"/>
                  <a:pt x="168626" y="26561"/>
                  <a:pt x="276830" y="0"/>
                </a:cubicBezTo>
                <a:cubicBezTo>
                  <a:pt x="4486174" y="-181838"/>
                  <a:pt x="7799482" y="638733"/>
                  <a:pt x="10878849" y="0"/>
                </a:cubicBezTo>
                <a:cubicBezTo>
                  <a:pt x="11044711" y="-64526"/>
                  <a:pt x="11127489" y="114834"/>
                  <a:pt x="11155680" y="330889"/>
                </a:cubicBezTo>
                <a:cubicBezTo>
                  <a:pt x="11158080" y="919985"/>
                  <a:pt x="11118819" y="1337792"/>
                  <a:pt x="11155680" y="1654450"/>
                </a:cubicBezTo>
                <a:cubicBezTo>
                  <a:pt x="11124487" y="1764471"/>
                  <a:pt x="11024512" y="1984169"/>
                  <a:pt x="10878849" y="1985340"/>
                </a:cubicBezTo>
                <a:cubicBezTo>
                  <a:pt x="5437219" y="2048484"/>
                  <a:pt x="4355201" y="2323696"/>
                  <a:pt x="276830" y="1985340"/>
                </a:cubicBezTo>
                <a:cubicBezTo>
                  <a:pt x="126531" y="1951226"/>
                  <a:pt x="-54225" y="1852187"/>
                  <a:pt x="0" y="1654450"/>
                </a:cubicBezTo>
                <a:cubicBezTo>
                  <a:pt x="11129" y="1203879"/>
                  <a:pt x="58932" y="961232"/>
                  <a:pt x="0" y="330889"/>
                </a:cubicBezTo>
                <a:close/>
              </a:path>
              <a:path w="11155680" h="1985340" fill="none" stroke="0" extrusionOk="0">
                <a:moveTo>
                  <a:pt x="0" y="330889"/>
                </a:moveTo>
                <a:cubicBezTo>
                  <a:pt x="15917" y="220724"/>
                  <a:pt x="127025" y="17834"/>
                  <a:pt x="276830" y="0"/>
                </a:cubicBezTo>
                <a:cubicBezTo>
                  <a:pt x="5391760" y="70506"/>
                  <a:pt x="8203280" y="560639"/>
                  <a:pt x="10878849" y="0"/>
                </a:cubicBezTo>
                <a:cubicBezTo>
                  <a:pt x="11008015" y="-67889"/>
                  <a:pt x="11152792" y="118003"/>
                  <a:pt x="11155680" y="330889"/>
                </a:cubicBezTo>
                <a:cubicBezTo>
                  <a:pt x="11248669" y="965335"/>
                  <a:pt x="11155859" y="1307570"/>
                  <a:pt x="11155680" y="1654450"/>
                </a:cubicBezTo>
                <a:cubicBezTo>
                  <a:pt x="11133181" y="1794340"/>
                  <a:pt x="10981725" y="1968819"/>
                  <a:pt x="10878849" y="1985340"/>
                </a:cubicBezTo>
                <a:cubicBezTo>
                  <a:pt x="5828887" y="2027633"/>
                  <a:pt x="4582482" y="2102364"/>
                  <a:pt x="276830" y="1985340"/>
                </a:cubicBezTo>
                <a:cubicBezTo>
                  <a:pt x="122559" y="1994263"/>
                  <a:pt x="-93767" y="1810053"/>
                  <a:pt x="0" y="1654450"/>
                </a:cubicBezTo>
                <a:cubicBezTo>
                  <a:pt x="5516" y="1143733"/>
                  <a:pt x="29605" y="951609"/>
                  <a:pt x="0" y="330889"/>
                </a:cubicBezTo>
                <a:close/>
              </a:path>
              <a:path w="11155680" h="1985340" fill="none" stroke="0" extrusionOk="0">
                <a:moveTo>
                  <a:pt x="0" y="330889"/>
                </a:moveTo>
                <a:cubicBezTo>
                  <a:pt x="21368" y="240391"/>
                  <a:pt x="150718" y="50356"/>
                  <a:pt x="276830" y="0"/>
                </a:cubicBezTo>
                <a:cubicBezTo>
                  <a:pt x="4641423" y="302880"/>
                  <a:pt x="8352567" y="865238"/>
                  <a:pt x="10878849" y="0"/>
                </a:cubicBezTo>
                <a:cubicBezTo>
                  <a:pt x="11002031" y="-101563"/>
                  <a:pt x="11106935" y="96538"/>
                  <a:pt x="11155680" y="330889"/>
                </a:cubicBezTo>
                <a:cubicBezTo>
                  <a:pt x="11231594" y="1020748"/>
                  <a:pt x="11166145" y="1283554"/>
                  <a:pt x="11155680" y="1654450"/>
                </a:cubicBezTo>
                <a:cubicBezTo>
                  <a:pt x="11160971" y="1779053"/>
                  <a:pt x="10992964" y="1943512"/>
                  <a:pt x="10878849" y="1985340"/>
                </a:cubicBezTo>
                <a:cubicBezTo>
                  <a:pt x="6015014" y="2072899"/>
                  <a:pt x="4460436" y="2339504"/>
                  <a:pt x="276830" y="1985340"/>
                </a:cubicBezTo>
                <a:cubicBezTo>
                  <a:pt x="169325" y="1977792"/>
                  <a:pt x="-76123" y="1847020"/>
                  <a:pt x="0" y="1654450"/>
                </a:cubicBezTo>
                <a:cubicBezTo>
                  <a:pt x="50827" y="1116256"/>
                  <a:pt x="8643" y="943742"/>
                  <a:pt x="0" y="330889"/>
                </a:cubicBezTo>
                <a:close/>
              </a:path>
            </a:pathLst>
          </a:custGeom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1155680"/>
                      <a:gd name="connsiteY0" fmla="*/ 330889 h 1985340"/>
                      <a:gd name="connsiteX1" fmla="*/ 276830 w 11155680"/>
                      <a:gd name="connsiteY1" fmla="*/ 0 h 1985340"/>
                      <a:gd name="connsiteX2" fmla="*/ 10878849 w 11155680"/>
                      <a:gd name="connsiteY2" fmla="*/ 0 h 1985340"/>
                      <a:gd name="connsiteX3" fmla="*/ 11155680 w 11155680"/>
                      <a:gd name="connsiteY3" fmla="*/ 330889 h 1985340"/>
                      <a:gd name="connsiteX4" fmla="*/ 11155680 w 11155680"/>
                      <a:gd name="connsiteY4" fmla="*/ 1654450 h 1985340"/>
                      <a:gd name="connsiteX5" fmla="*/ 10878849 w 11155680"/>
                      <a:gd name="connsiteY5" fmla="*/ 1985340 h 1985340"/>
                      <a:gd name="connsiteX6" fmla="*/ 276830 w 11155680"/>
                      <a:gd name="connsiteY6" fmla="*/ 1985340 h 1985340"/>
                      <a:gd name="connsiteX7" fmla="*/ 0 w 11155680"/>
                      <a:gd name="connsiteY7" fmla="*/ 1654450 h 1985340"/>
                      <a:gd name="connsiteX8" fmla="*/ 0 w 11155680"/>
                      <a:gd name="connsiteY8" fmla="*/ 330889 h 1985340"/>
                      <a:gd name="connsiteX0" fmla="*/ 0 w 11155680"/>
                      <a:gd name="connsiteY0" fmla="*/ 330889 h 1985340"/>
                      <a:gd name="connsiteX1" fmla="*/ 276830 w 11155680"/>
                      <a:gd name="connsiteY1" fmla="*/ 0 h 1985340"/>
                      <a:gd name="connsiteX2" fmla="*/ 10878849 w 11155680"/>
                      <a:gd name="connsiteY2" fmla="*/ 0 h 1985340"/>
                      <a:gd name="connsiteX3" fmla="*/ 11155680 w 11155680"/>
                      <a:gd name="connsiteY3" fmla="*/ 330889 h 1985340"/>
                      <a:gd name="connsiteX4" fmla="*/ 11155680 w 11155680"/>
                      <a:gd name="connsiteY4" fmla="*/ 1654450 h 1985340"/>
                      <a:gd name="connsiteX5" fmla="*/ 10878849 w 11155680"/>
                      <a:gd name="connsiteY5" fmla="*/ 1985340 h 1985340"/>
                      <a:gd name="connsiteX6" fmla="*/ 276830 w 11155680"/>
                      <a:gd name="connsiteY6" fmla="*/ 1985340 h 1985340"/>
                      <a:gd name="connsiteX7" fmla="*/ 0 w 11155680"/>
                      <a:gd name="connsiteY7" fmla="*/ 1654450 h 1985340"/>
                      <a:gd name="connsiteX8" fmla="*/ 0 w 11155680"/>
                      <a:gd name="connsiteY8" fmla="*/ 330889 h 1985340"/>
                      <a:gd name="connsiteX0" fmla="*/ 0 w 11155680"/>
                      <a:gd name="connsiteY0" fmla="*/ 330889 h 1985340"/>
                      <a:gd name="connsiteX1" fmla="*/ 276830 w 11155680"/>
                      <a:gd name="connsiteY1" fmla="*/ 0 h 1985340"/>
                      <a:gd name="connsiteX2" fmla="*/ 10878849 w 11155680"/>
                      <a:gd name="connsiteY2" fmla="*/ 0 h 1985340"/>
                      <a:gd name="connsiteX3" fmla="*/ 11155680 w 11155680"/>
                      <a:gd name="connsiteY3" fmla="*/ 330889 h 1985340"/>
                      <a:gd name="connsiteX4" fmla="*/ 11155680 w 11155680"/>
                      <a:gd name="connsiteY4" fmla="*/ 1654450 h 1985340"/>
                      <a:gd name="connsiteX5" fmla="*/ 10878849 w 11155680"/>
                      <a:gd name="connsiteY5" fmla="*/ 1985340 h 1985340"/>
                      <a:gd name="connsiteX6" fmla="*/ 276830 w 11155680"/>
                      <a:gd name="connsiteY6" fmla="*/ 1985340 h 1985340"/>
                      <a:gd name="connsiteX7" fmla="*/ 0 w 11155680"/>
                      <a:gd name="connsiteY7" fmla="*/ 1654450 h 1985340"/>
                      <a:gd name="connsiteX8" fmla="*/ 0 w 11155680"/>
                      <a:gd name="connsiteY8" fmla="*/ 330889 h 1985340"/>
                      <a:gd name="connsiteX0" fmla="*/ 0 w 11155680"/>
                      <a:gd name="connsiteY0" fmla="*/ 330889 h 1985340"/>
                      <a:gd name="connsiteX1" fmla="*/ 276830 w 11155680"/>
                      <a:gd name="connsiteY1" fmla="*/ 0 h 1985340"/>
                      <a:gd name="connsiteX2" fmla="*/ 10878849 w 11155680"/>
                      <a:gd name="connsiteY2" fmla="*/ 0 h 1985340"/>
                      <a:gd name="connsiteX3" fmla="*/ 11155680 w 11155680"/>
                      <a:gd name="connsiteY3" fmla="*/ 330889 h 1985340"/>
                      <a:gd name="connsiteX4" fmla="*/ 11155680 w 11155680"/>
                      <a:gd name="connsiteY4" fmla="*/ 1654450 h 1985340"/>
                      <a:gd name="connsiteX5" fmla="*/ 10878849 w 11155680"/>
                      <a:gd name="connsiteY5" fmla="*/ 1985340 h 1985340"/>
                      <a:gd name="connsiteX6" fmla="*/ 276830 w 11155680"/>
                      <a:gd name="connsiteY6" fmla="*/ 1985340 h 1985340"/>
                      <a:gd name="connsiteX7" fmla="*/ 0 w 11155680"/>
                      <a:gd name="connsiteY7" fmla="*/ 1654450 h 1985340"/>
                      <a:gd name="connsiteX8" fmla="*/ 0 w 11155680"/>
                      <a:gd name="connsiteY8" fmla="*/ 330889 h 19853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155680" h="1985340" fill="none" extrusionOk="0">
                        <a:moveTo>
                          <a:pt x="0" y="330889"/>
                        </a:moveTo>
                        <a:cubicBezTo>
                          <a:pt x="2747" y="235315"/>
                          <a:pt x="144338" y="37063"/>
                          <a:pt x="276830" y="0"/>
                        </a:cubicBezTo>
                        <a:cubicBezTo>
                          <a:pt x="4418741" y="153302"/>
                          <a:pt x="8592255" y="583302"/>
                          <a:pt x="10878849" y="0"/>
                        </a:cubicBezTo>
                        <a:cubicBezTo>
                          <a:pt x="11021227" y="-86933"/>
                          <a:pt x="11092222" y="126200"/>
                          <a:pt x="11155680" y="330889"/>
                        </a:cubicBezTo>
                        <a:cubicBezTo>
                          <a:pt x="11226447" y="1025125"/>
                          <a:pt x="11159539" y="1288313"/>
                          <a:pt x="11155680" y="1654450"/>
                        </a:cubicBezTo>
                        <a:cubicBezTo>
                          <a:pt x="11165123" y="1777549"/>
                          <a:pt x="11001164" y="1944854"/>
                          <a:pt x="10878849" y="1985340"/>
                        </a:cubicBezTo>
                        <a:cubicBezTo>
                          <a:pt x="6050340" y="2216345"/>
                          <a:pt x="4647251" y="2242622"/>
                          <a:pt x="276830" y="1985340"/>
                        </a:cubicBezTo>
                        <a:cubicBezTo>
                          <a:pt x="174181" y="1978773"/>
                          <a:pt x="-63915" y="1852551"/>
                          <a:pt x="0" y="1654450"/>
                        </a:cubicBezTo>
                        <a:cubicBezTo>
                          <a:pt x="52610" y="1109815"/>
                          <a:pt x="31729" y="935178"/>
                          <a:pt x="0" y="330889"/>
                        </a:cubicBezTo>
                        <a:close/>
                      </a:path>
                      <a:path w="11155680" h="1985340" stroke="0" extrusionOk="0">
                        <a:moveTo>
                          <a:pt x="0" y="330889"/>
                        </a:moveTo>
                        <a:cubicBezTo>
                          <a:pt x="-10626" y="220228"/>
                          <a:pt x="127048" y="-47706"/>
                          <a:pt x="276830" y="0"/>
                        </a:cubicBezTo>
                        <a:cubicBezTo>
                          <a:pt x="1961936" y="-1477597"/>
                          <a:pt x="6555852" y="1013686"/>
                          <a:pt x="10878849" y="0"/>
                        </a:cubicBezTo>
                        <a:cubicBezTo>
                          <a:pt x="10995009" y="-6073"/>
                          <a:pt x="11225990" y="137398"/>
                          <a:pt x="11155680" y="330889"/>
                        </a:cubicBezTo>
                        <a:cubicBezTo>
                          <a:pt x="11160757" y="858700"/>
                          <a:pt x="11294450" y="1393520"/>
                          <a:pt x="11155680" y="1654450"/>
                        </a:cubicBezTo>
                        <a:cubicBezTo>
                          <a:pt x="11149742" y="1816931"/>
                          <a:pt x="10981895" y="1965636"/>
                          <a:pt x="10878849" y="1985340"/>
                        </a:cubicBezTo>
                        <a:cubicBezTo>
                          <a:pt x="7615363" y="737122"/>
                          <a:pt x="2558495" y="2880416"/>
                          <a:pt x="276830" y="1985340"/>
                        </a:cubicBezTo>
                        <a:cubicBezTo>
                          <a:pt x="142228" y="2055637"/>
                          <a:pt x="-18954" y="1774401"/>
                          <a:pt x="0" y="1654450"/>
                        </a:cubicBezTo>
                        <a:cubicBezTo>
                          <a:pt x="1747" y="1154045"/>
                          <a:pt x="-42610" y="637441"/>
                          <a:pt x="0" y="330889"/>
                        </a:cubicBezTo>
                        <a:close/>
                      </a:path>
                      <a:path w="11155680" h="1985340" fill="none" stroke="0" extrusionOk="0">
                        <a:moveTo>
                          <a:pt x="0" y="330889"/>
                        </a:moveTo>
                        <a:cubicBezTo>
                          <a:pt x="67961" y="152932"/>
                          <a:pt x="158276" y="-2986"/>
                          <a:pt x="276830" y="0"/>
                        </a:cubicBezTo>
                        <a:cubicBezTo>
                          <a:pt x="5877283" y="920256"/>
                          <a:pt x="7682697" y="886321"/>
                          <a:pt x="10878849" y="0"/>
                        </a:cubicBezTo>
                        <a:cubicBezTo>
                          <a:pt x="11032736" y="-86490"/>
                          <a:pt x="11153253" y="92842"/>
                          <a:pt x="11155680" y="330889"/>
                        </a:cubicBezTo>
                        <a:cubicBezTo>
                          <a:pt x="11154867" y="986024"/>
                          <a:pt x="11258388" y="1223766"/>
                          <a:pt x="11155680" y="1654450"/>
                        </a:cubicBezTo>
                        <a:cubicBezTo>
                          <a:pt x="11171853" y="1821306"/>
                          <a:pt x="10980936" y="1921650"/>
                          <a:pt x="10878849" y="1985340"/>
                        </a:cubicBezTo>
                        <a:cubicBezTo>
                          <a:pt x="8995343" y="1648920"/>
                          <a:pt x="3586205" y="1546670"/>
                          <a:pt x="276830" y="1985340"/>
                        </a:cubicBezTo>
                        <a:cubicBezTo>
                          <a:pt x="106824" y="1972004"/>
                          <a:pt x="-38227" y="1817824"/>
                          <a:pt x="0" y="1654450"/>
                        </a:cubicBezTo>
                        <a:cubicBezTo>
                          <a:pt x="10854" y="1166228"/>
                          <a:pt x="25158" y="932270"/>
                          <a:pt x="0" y="330889"/>
                        </a:cubicBezTo>
                        <a:close/>
                      </a:path>
                      <a:path w="11155680" h="1985340" fill="none" stroke="0" extrusionOk="0">
                        <a:moveTo>
                          <a:pt x="0" y="330889"/>
                        </a:moveTo>
                        <a:cubicBezTo>
                          <a:pt x="13269" y="203911"/>
                          <a:pt x="143387" y="22139"/>
                          <a:pt x="276830" y="0"/>
                        </a:cubicBezTo>
                        <a:cubicBezTo>
                          <a:pt x="4793413" y="38650"/>
                          <a:pt x="8041869" y="598673"/>
                          <a:pt x="10878849" y="0"/>
                        </a:cubicBezTo>
                        <a:cubicBezTo>
                          <a:pt x="11034014" y="-56973"/>
                          <a:pt x="11133289" y="128862"/>
                          <a:pt x="11155680" y="330889"/>
                        </a:cubicBezTo>
                        <a:cubicBezTo>
                          <a:pt x="11201456" y="958649"/>
                          <a:pt x="11153558" y="1284843"/>
                          <a:pt x="11155680" y="1654450"/>
                        </a:cubicBezTo>
                        <a:cubicBezTo>
                          <a:pt x="11132843" y="1783976"/>
                          <a:pt x="11017440" y="1973036"/>
                          <a:pt x="10878849" y="1985340"/>
                        </a:cubicBezTo>
                        <a:cubicBezTo>
                          <a:pt x="5554109" y="2013947"/>
                          <a:pt x="4418346" y="2247919"/>
                          <a:pt x="276830" y="1985340"/>
                        </a:cubicBezTo>
                        <a:cubicBezTo>
                          <a:pt x="115289" y="1965560"/>
                          <a:pt x="-51070" y="1842807"/>
                          <a:pt x="0" y="1654450"/>
                        </a:cubicBezTo>
                        <a:cubicBezTo>
                          <a:pt x="28334" y="1171082"/>
                          <a:pt x="30960" y="968597"/>
                          <a:pt x="0" y="330889"/>
                        </a:cubicBezTo>
                        <a:close/>
                      </a:path>
                      <a:path w="11155680" h="1985340" fill="none" stroke="0" extrusionOk="0">
                        <a:moveTo>
                          <a:pt x="0" y="330889"/>
                        </a:moveTo>
                        <a:cubicBezTo>
                          <a:pt x="24962" y="215912"/>
                          <a:pt x="133128" y="19129"/>
                          <a:pt x="276830" y="0"/>
                        </a:cubicBezTo>
                        <a:cubicBezTo>
                          <a:pt x="4927628" y="183718"/>
                          <a:pt x="8405505" y="717946"/>
                          <a:pt x="10878849" y="0"/>
                        </a:cubicBezTo>
                        <a:cubicBezTo>
                          <a:pt x="10999597" y="-89128"/>
                          <a:pt x="11129699" y="113415"/>
                          <a:pt x="11155680" y="330889"/>
                        </a:cubicBezTo>
                        <a:cubicBezTo>
                          <a:pt x="11252591" y="983145"/>
                          <a:pt x="11183674" y="1263972"/>
                          <a:pt x="11155680" y="1654450"/>
                        </a:cubicBezTo>
                        <a:cubicBezTo>
                          <a:pt x="11141843" y="1787874"/>
                          <a:pt x="10985952" y="1947969"/>
                          <a:pt x="10878849" y="1985340"/>
                        </a:cubicBezTo>
                        <a:cubicBezTo>
                          <a:pt x="5897898" y="2027409"/>
                          <a:pt x="4409833" y="2234251"/>
                          <a:pt x="276830" y="1985340"/>
                        </a:cubicBezTo>
                        <a:cubicBezTo>
                          <a:pt x="129366" y="1976479"/>
                          <a:pt x="-80887" y="1837697"/>
                          <a:pt x="0" y="1654450"/>
                        </a:cubicBezTo>
                        <a:cubicBezTo>
                          <a:pt x="40387" y="1143696"/>
                          <a:pt x="12706" y="969940"/>
                          <a:pt x="0" y="33088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kiệm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tiền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tiền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21E727C-61AF-C619-05BE-105C9210ED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41" y="532532"/>
            <a:ext cx="632232" cy="715382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6E8E3C4-4531-E9CB-02D5-74AE3609621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476">
            <a:off x="909696" y="554143"/>
            <a:ext cx="632232" cy="715382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AD1E34A-C173-2FBF-BB1D-BD4ADAAD7D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093">
            <a:off x="4278844" y="2392248"/>
            <a:ext cx="392659" cy="444301"/>
          </a:xfrm>
          <a:prstGeom prst="rect">
            <a:avLst/>
          </a:prstGeom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D8D93659-8B2C-0C7F-A35F-DC7AAEED0B4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938" y="890223"/>
            <a:ext cx="1372478" cy="15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20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73BD504-36C3-B1CF-F943-5BDEBD432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749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2C4C8AF-856F-4B62-1CFC-B039DE87E859}"/>
              </a:ext>
            </a:extLst>
          </p:cNvPr>
          <p:cNvSpPr/>
          <p:nvPr/>
        </p:nvSpPr>
        <p:spPr>
          <a:xfrm>
            <a:off x="114300" y="217472"/>
            <a:ext cx="12258090" cy="6554467"/>
          </a:xfrm>
          <a:prstGeom prst="roundRect">
            <a:avLst>
              <a:gd name="adj" fmla="val 985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Nhóm 17">
            <a:extLst>
              <a:ext uri="{FF2B5EF4-FFF2-40B4-BE49-F238E27FC236}">
                <a16:creationId xmlns:a16="http://schemas.microsoft.com/office/drawing/2014/main" id="{24BBAB0A-C62E-A961-F2C9-47196A67E5B8}"/>
              </a:ext>
            </a:extLst>
          </p:cNvPr>
          <p:cNvGrpSpPr/>
          <p:nvPr/>
        </p:nvGrpSpPr>
        <p:grpSpPr>
          <a:xfrm>
            <a:off x="317254" y="155280"/>
            <a:ext cx="11874745" cy="1189589"/>
            <a:chOff x="625861" y="569044"/>
            <a:chExt cx="11874745" cy="1189589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28A23F03-740D-7A5C-E90E-EA9E388349D0}"/>
                </a:ext>
              </a:extLst>
            </p:cNvPr>
            <p:cNvGrpSpPr/>
            <p:nvPr/>
          </p:nvGrpSpPr>
          <p:grpSpPr>
            <a:xfrm>
              <a:off x="625861" y="569044"/>
              <a:ext cx="11874745" cy="924902"/>
              <a:chOff x="1289372" y="563843"/>
              <a:chExt cx="7679324" cy="1296879"/>
            </a:xfrm>
          </p:grpSpPr>
          <p:sp>
            <p:nvSpPr>
              <p:cNvPr id="8" name="椭圆 31">
                <a:extLst>
                  <a:ext uri="{FF2B5EF4-FFF2-40B4-BE49-F238E27FC236}">
                    <a16:creationId xmlns:a16="http://schemas.microsoft.com/office/drawing/2014/main" id="{8CD614A3-ABDC-7662-C793-36925A382D4E}"/>
                  </a:ext>
                </a:extLst>
              </p:cNvPr>
              <p:cNvSpPr/>
              <p:nvPr/>
            </p:nvSpPr>
            <p:spPr>
              <a:xfrm rot="10800000" flipH="1">
                <a:off x="1289372" y="563843"/>
                <a:ext cx="7679324" cy="1296879"/>
              </a:xfrm>
              <a:custGeom>
                <a:avLst/>
                <a:gdLst>
                  <a:gd name="connsiteX0" fmla="*/ 0 w 656493"/>
                  <a:gd name="connsiteY0" fmla="*/ 316523 h 633046"/>
                  <a:gd name="connsiteX1" fmla="*/ 328247 w 656493"/>
                  <a:gd name="connsiteY1" fmla="*/ 0 h 633046"/>
                  <a:gd name="connsiteX2" fmla="*/ 656494 w 656493"/>
                  <a:gd name="connsiteY2" fmla="*/ 316523 h 633046"/>
                  <a:gd name="connsiteX3" fmla="*/ 328247 w 656493"/>
                  <a:gd name="connsiteY3" fmla="*/ 633046 h 633046"/>
                  <a:gd name="connsiteX4" fmla="*/ 0 w 656493"/>
                  <a:gd name="connsiteY4" fmla="*/ 316523 h 633046"/>
                  <a:gd name="connsiteX0-1" fmla="*/ 328247 w 656494"/>
                  <a:gd name="connsiteY0-2" fmla="*/ 0 h 633046"/>
                  <a:gd name="connsiteX1-3" fmla="*/ 656494 w 656494"/>
                  <a:gd name="connsiteY1-4" fmla="*/ 316523 h 633046"/>
                  <a:gd name="connsiteX2-5" fmla="*/ 328247 w 656494"/>
                  <a:gd name="connsiteY2-6" fmla="*/ 633046 h 633046"/>
                  <a:gd name="connsiteX3-7" fmla="*/ 0 w 656494"/>
                  <a:gd name="connsiteY3-8" fmla="*/ 316523 h 633046"/>
                  <a:gd name="connsiteX4-9" fmla="*/ 419687 w 656494"/>
                  <a:gd name="connsiteY4-10" fmla="*/ 91440 h 633046"/>
                  <a:gd name="connsiteX0-11" fmla="*/ 402964 w 731211"/>
                  <a:gd name="connsiteY0-12" fmla="*/ 0 h 633046"/>
                  <a:gd name="connsiteX1-13" fmla="*/ 731211 w 731211"/>
                  <a:gd name="connsiteY1-14" fmla="*/ 316523 h 633046"/>
                  <a:gd name="connsiteX2-15" fmla="*/ 402964 w 731211"/>
                  <a:gd name="connsiteY2-16" fmla="*/ 633046 h 633046"/>
                  <a:gd name="connsiteX3-17" fmla="*/ 74717 w 731211"/>
                  <a:gd name="connsiteY3-18" fmla="*/ 316523 h 633046"/>
                  <a:gd name="connsiteX4-19" fmla="*/ 161895 w 731211"/>
                  <a:gd name="connsiteY4-20" fmla="*/ 152400 h 633046"/>
                  <a:gd name="connsiteX0-21" fmla="*/ 353700 w 681947"/>
                  <a:gd name="connsiteY0-22" fmla="*/ 0 h 633046"/>
                  <a:gd name="connsiteX1-23" fmla="*/ 681947 w 681947"/>
                  <a:gd name="connsiteY1-24" fmla="*/ 316523 h 633046"/>
                  <a:gd name="connsiteX2-25" fmla="*/ 353700 w 681947"/>
                  <a:gd name="connsiteY2-26" fmla="*/ 633046 h 633046"/>
                  <a:gd name="connsiteX3-27" fmla="*/ 25453 w 681947"/>
                  <a:gd name="connsiteY3-28" fmla="*/ 316523 h 633046"/>
                  <a:gd name="connsiteX4-29" fmla="*/ 112631 w 681947"/>
                  <a:gd name="connsiteY4-30" fmla="*/ 152400 h 633046"/>
                  <a:gd name="connsiteX0-31" fmla="*/ 341249 w 669496"/>
                  <a:gd name="connsiteY0-32" fmla="*/ 0 h 633046"/>
                  <a:gd name="connsiteX1-33" fmla="*/ 669496 w 669496"/>
                  <a:gd name="connsiteY1-34" fmla="*/ 316523 h 633046"/>
                  <a:gd name="connsiteX2-35" fmla="*/ 341249 w 669496"/>
                  <a:gd name="connsiteY2-36" fmla="*/ 633046 h 633046"/>
                  <a:gd name="connsiteX3-37" fmla="*/ 13002 w 669496"/>
                  <a:gd name="connsiteY3-38" fmla="*/ 316523 h 633046"/>
                  <a:gd name="connsiteX4-39" fmla="*/ 100180 w 669496"/>
                  <a:gd name="connsiteY4-40" fmla="*/ 152400 h 633046"/>
                  <a:gd name="connsiteX0-41" fmla="*/ 347951 w 676198"/>
                  <a:gd name="connsiteY0-42" fmla="*/ 0 h 633046"/>
                  <a:gd name="connsiteX1-43" fmla="*/ 676198 w 676198"/>
                  <a:gd name="connsiteY1-44" fmla="*/ 316523 h 633046"/>
                  <a:gd name="connsiteX2-45" fmla="*/ 347951 w 676198"/>
                  <a:gd name="connsiteY2-46" fmla="*/ 633046 h 633046"/>
                  <a:gd name="connsiteX3-47" fmla="*/ 19704 w 676198"/>
                  <a:gd name="connsiteY3-48" fmla="*/ 316523 h 633046"/>
                  <a:gd name="connsiteX4-49" fmla="*/ 79173 w 676198"/>
                  <a:gd name="connsiteY4-50" fmla="*/ 113607 h 633046"/>
                  <a:gd name="connsiteX0-51" fmla="*/ 333371 w 661618"/>
                  <a:gd name="connsiteY0-52" fmla="*/ 0 h 633046"/>
                  <a:gd name="connsiteX1-53" fmla="*/ 661618 w 661618"/>
                  <a:gd name="connsiteY1-54" fmla="*/ 316523 h 633046"/>
                  <a:gd name="connsiteX2-55" fmla="*/ 333371 w 661618"/>
                  <a:gd name="connsiteY2-56" fmla="*/ 633046 h 633046"/>
                  <a:gd name="connsiteX3-57" fmla="*/ 5124 w 661618"/>
                  <a:gd name="connsiteY3-58" fmla="*/ 316523 h 633046"/>
                  <a:gd name="connsiteX4-59" fmla="*/ 64593 w 661618"/>
                  <a:gd name="connsiteY4-60" fmla="*/ 113607 h 633046"/>
                  <a:gd name="connsiteX0-61" fmla="*/ 178200 w 661618"/>
                  <a:gd name="connsiteY0-62" fmla="*/ 0 h 583170"/>
                  <a:gd name="connsiteX1-63" fmla="*/ 661618 w 661618"/>
                  <a:gd name="connsiteY1-64" fmla="*/ 266647 h 583170"/>
                  <a:gd name="connsiteX2-65" fmla="*/ 333371 w 661618"/>
                  <a:gd name="connsiteY2-66" fmla="*/ 583170 h 583170"/>
                  <a:gd name="connsiteX3-67" fmla="*/ 5124 w 661618"/>
                  <a:gd name="connsiteY3-68" fmla="*/ 266647 h 583170"/>
                  <a:gd name="connsiteX4-69" fmla="*/ 64593 w 661618"/>
                  <a:gd name="connsiteY4-70" fmla="*/ 63731 h 583170"/>
                  <a:gd name="connsiteX0-71" fmla="*/ 178200 w 662133"/>
                  <a:gd name="connsiteY0-72" fmla="*/ 66578 h 649748"/>
                  <a:gd name="connsiteX1-73" fmla="*/ 412660 w 662133"/>
                  <a:gd name="connsiteY1-74" fmla="*/ 10947 h 649748"/>
                  <a:gd name="connsiteX2-75" fmla="*/ 661618 w 662133"/>
                  <a:gd name="connsiteY2-76" fmla="*/ 333225 h 649748"/>
                  <a:gd name="connsiteX3-77" fmla="*/ 333371 w 662133"/>
                  <a:gd name="connsiteY3-78" fmla="*/ 649748 h 649748"/>
                  <a:gd name="connsiteX4-79" fmla="*/ 5124 w 662133"/>
                  <a:gd name="connsiteY4-80" fmla="*/ 333225 h 649748"/>
                  <a:gd name="connsiteX5" fmla="*/ 64593 w 662133"/>
                  <a:gd name="connsiteY5" fmla="*/ 130309 h 649748"/>
                  <a:gd name="connsiteX0-81" fmla="*/ 178200 w 662148"/>
                  <a:gd name="connsiteY0-82" fmla="*/ 66578 h 649748"/>
                  <a:gd name="connsiteX1-83" fmla="*/ 412660 w 662148"/>
                  <a:gd name="connsiteY1-84" fmla="*/ 10947 h 649748"/>
                  <a:gd name="connsiteX2-85" fmla="*/ 661618 w 662148"/>
                  <a:gd name="connsiteY2-86" fmla="*/ 333225 h 649748"/>
                  <a:gd name="connsiteX3-87" fmla="*/ 333371 w 662148"/>
                  <a:gd name="connsiteY3-88" fmla="*/ 649748 h 649748"/>
                  <a:gd name="connsiteX4-89" fmla="*/ 5124 w 662148"/>
                  <a:gd name="connsiteY4-90" fmla="*/ 333225 h 649748"/>
                  <a:gd name="connsiteX5-91" fmla="*/ 64593 w 662148"/>
                  <a:gd name="connsiteY5-92" fmla="*/ 130309 h 649748"/>
                  <a:gd name="connsiteX0-93" fmla="*/ 178200 w 662148"/>
                  <a:gd name="connsiteY0-94" fmla="*/ 61032 h 644202"/>
                  <a:gd name="connsiteX1-95" fmla="*/ 412660 w 662148"/>
                  <a:gd name="connsiteY1-96" fmla="*/ 5401 h 644202"/>
                  <a:gd name="connsiteX2-97" fmla="*/ 661618 w 662148"/>
                  <a:gd name="connsiteY2-98" fmla="*/ 327679 h 644202"/>
                  <a:gd name="connsiteX3-99" fmla="*/ 333371 w 662148"/>
                  <a:gd name="connsiteY3-100" fmla="*/ 644202 h 644202"/>
                  <a:gd name="connsiteX4-101" fmla="*/ 5124 w 662148"/>
                  <a:gd name="connsiteY4-102" fmla="*/ 327679 h 644202"/>
                  <a:gd name="connsiteX5-103" fmla="*/ 64593 w 662148"/>
                  <a:gd name="connsiteY5-104" fmla="*/ 124763 h 644202"/>
                  <a:gd name="connsiteX0-105" fmla="*/ 178200 w 662148"/>
                  <a:gd name="connsiteY0-106" fmla="*/ 75865 h 659035"/>
                  <a:gd name="connsiteX1-107" fmla="*/ 168819 w 662148"/>
                  <a:gd name="connsiteY1-108" fmla="*/ 31317 h 659035"/>
                  <a:gd name="connsiteX2-109" fmla="*/ 412660 w 662148"/>
                  <a:gd name="connsiteY2-110" fmla="*/ 20234 h 659035"/>
                  <a:gd name="connsiteX3-111" fmla="*/ 661618 w 662148"/>
                  <a:gd name="connsiteY3-112" fmla="*/ 342512 h 659035"/>
                  <a:gd name="connsiteX4-113" fmla="*/ 333371 w 662148"/>
                  <a:gd name="connsiteY4-114" fmla="*/ 659035 h 659035"/>
                  <a:gd name="connsiteX5-115" fmla="*/ 5124 w 662148"/>
                  <a:gd name="connsiteY5-116" fmla="*/ 342512 h 659035"/>
                  <a:gd name="connsiteX6" fmla="*/ 64593 w 662148"/>
                  <a:gd name="connsiteY6" fmla="*/ 139596 h 659035"/>
                  <a:gd name="connsiteX0-117" fmla="*/ 178200 w 662148"/>
                  <a:gd name="connsiteY0-118" fmla="*/ 68901 h 652071"/>
                  <a:gd name="connsiteX1-119" fmla="*/ 130026 w 662148"/>
                  <a:gd name="connsiteY1-120" fmla="*/ 68688 h 652071"/>
                  <a:gd name="connsiteX2-121" fmla="*/ 412660 w 662148"/>
                  <a:gd name="connsiteY2-122" fmla="*/ 13270 h 652071"/>
                  <a:gd name="connsiteX3-123" fmla="*/ 661618 w 662148"/>
                  <a:gd name="connsiteY3-124" fmla="*/ 335548 h 652071"/>
                  <a:gd name="connsiteX4-125" fmla="*/ 333371 w 662148"/>
                  <a:gd name="connsiteY4-126" fmla="*/ 652071 h 652071"/>
                  <a:gd name="connsiteX5-127" fmla="*/ 5124 w 662148"/>
                  <a:gd name="connsiteY5-128" fmla="*/ 335548 h 652071"/>
                  <a:gd name="connsiteX6-129" fmla="*/ 64593 w 662148"/>
                  <a:gd name="connsiteY6-130" fmla="*/ 132632 h 652071"/>
                  <a:gd name="connsiteX0-131" fmla="*/ 178200 w 662220"/>
                  <a:gd name="connsiteY0-132" fmla="*/ 68901 h 652071"/>
                  <a:gd name="connsiteX1-133" fmla="*/ 130026 w 662220"/>
                  <a:gd name="connsiteY1-134" fmla="*/ 68688 h 652071"/>
                  <a:gd name="connsiteX2-135" fmla="*/ 412660 w 662220"/>
                  <a:gd name="connsiteY2-136" fmla="*/ 13270 h 652071"/>
                  <a:gd name="connsiteX3-137" fmla="*/ 661618 w 662220"/>
                  <a:gd name="connsiteY3-138" fmla="*/ 335548 h 652071"/>
                  <a:gd name="connsiteX4-139" fmla="*/ 333371 w 662220"/>
                  <a:gd name="connsiteY4-140" fmla="*/ 652071 h 652071"/>
                  <a:gd name="connsiteX5-141" fmla="*/ 5124 w 662220"/>
                  <a:gd name="connsiteY5-142" fmla="*/ 335548 h 652071"/>
                  <a:gd name="connsiteX6-143" fmla="*/ 64593 w 662220"/>
                  <a:gd name="connsiteY6-144" fmla="*/ 132632 h 652071"/>
                  <a:gd name="connsiteX0-145" fmla="*/ 178200 w 662220"/>
                  <a:gd name="connsiteY0-146" fmla="*/ 58449 h 641619"/>
                  <a:gd name="connsiteX1-147" fmla="*/ 130026 w 662220"/>
                  <a:gd name="connsiteY1-148" fmla="*/ 58236 h 641619"/>
                  <a:gd name="connsiteX2-149" fmla="*/ 412660 w 662220"/>
                  <a:gd name="connsiteY2-150" fmla="*/ 2818 h 641619"/>
                  <a:gd name="connsiteX3-151" fmla="*/ 661618 w 662220"/>
                  <a:gd name="connsiteY3-152" fmla="*/ 325096 h 641619"/>
                  <a:gd name="connsiteX4-153" fmla="*/ 333371 w 662220"/>
                  <a:gd name="connsiteY4-154" fmla="*/ 641619 h 641619"/>
                  <a:gd name="connsiteX5-155" fmla="*/ 5124 w 662220"/>
                  <a:gd name="connsiteY5-156" fmla="*/ 325096 h 641619"/>
                  <a:gd name="connsiteX6-157" fmla="*/ 64593 w 662220"/>
                  <a:gd name="connsiteY6-158" fmla="*/ 122180 h 641619"/>
                  <a:gd name="connsiteX0-159" fmla="*/ 178200 w 662220"/>
                  <a:gd name="connsiteY0-160" fmla="*/ 58449 h 641619"/>
                  <a:gd name="connsiteX1-161" fmla="*/ 130026 w 662220"/>
                  <a:gd name="connsiteY1-162" fmla="*/ 58236 h 641619"/>
                  <a:gd name="connsiteX2-163" fmla="*/ 412660 w 662220"/>
                  <a:gd name="connsiteY2-164" fmla="*/ 2818 h 641619"/>
                  <a:gd name="connsiteX3-165" fmla="*/ 661618 w 662220"/>
                  <a:gd name="connsiteY3-166" fmla="*/ 325096 h 641619"/>
                  <a:gd name="connsiteX4-167" fmla="*/ 333371 w 662220"/>
                  <a:gd name="connsiteY4-168" fmla="*/ 641619 h 641619"/>
                  <a:gd name="connsiteX5-169" fmla="*/ 5124 w 662220"/>
                  <a:gd name="connsiteY5-170" fmla="*/ 325096 h 641619"/>
                  <a:gd name="connsiteX6-171" fmla="*/ 64593 w 662220"/>
                  <a:gd name="connsiteY6-172" fmla="*/ 122180 h 641619"/>
                  <a:gd name="connsiteX0-173" fmla="*/ 178200 w 662220"/>
                  <a:gd name="connsiteY0-174" fmla="*/ 58449 h 641619"/>
                  <a:gd name="connsiteX1-175" fmla="*/ 130026 w 662220"/>
                  <a:gd name="connsiteY1-176" fmla="*/ 58236 h 641619"/>
                  <a:gd name="connsiteX2-177" fmla="*/ 412660 w 662220"/>
                  <a:gd name="connsiteY2-178" fmla="*/ 2818 h 641619"/>
                  <a:gd name="connsiteX3-179" fmla="*/ 661618 w 662220"/>
                  <a:gd name="connsiteY3-180" fmla="*/ 325096 h 641619"/>
                  <a:gd name="connsiteX4-181" fmla="*/ 333371 w 662220"/>
                  <a:gd name="connsiteY4-182" fmla="*/ 641619 h 641619"/>
                  <a:gd name="connsiteX5-183" fmla="*/ 5124 w 662220"/>
                  <a:gd name="connsiteY5-184" fmla="*/ 325096 h 641619"/>
                  <a:gd name="connsiteX6-185" fmla="*/ 64593 w 662220"/>
                  <a:gd name="connsiteY6-186" fmla="*/ 122180 h 641619"/>
                  <a:gd name="connsiteX0-187" fmla="*/ 178200 w 662220"/>
                  <a:gd name="connsiteY0-188" fmla="*/ 58449 h 641619"/>
                  <a:gd name="connsiteX1-189" fmla="*/ 130026 w 662220"/>
                  <a:gd name="connsiteY1-190" fmla="*/ 58236 h 641619"/>
                  <a:gd name="connsiteX2-191" fmla="*/ 412660 w 662220"/>
                  <a:gd name="connsiteY2-192" fmla="*/ 2818 h 641619"/>
                  <a:gd name="connsiteX3-193" fmla="*/ 661618 w 662220"/>
                  <a:gd name="connsiteY3-194" fmla="*/ 325096 h 641619"/>
                  <a:gd name="connsiteX4-195" fmla="*/ 333371 w 662220"/>
                  <a:gd name="connsiteY4-196" fmla="*/ 641619 h 641619"/>
                  <a:gd name="connsiteX5-197" fmla="*/ 5124 w 662220"/>
                  <a:gd name="connsiteY5-198" fmla="*/ 325096 h 641619"/>
                  <a:gd name="connsiteX6-199" fmla="*/ 64593 w 662220"/>
                  <a:gd name="connsiteY6-200" fmla="*/ 122180 h 641619"/>
                  <a:gd name="connsiteX0-201" fmla="*/ 178200 w 662220"/>
                  <a:gd name="connsiteY0-202" fmla="*/ 58449 h 641619"/>
                  <a:gd name="connsiteX1-203" fmla="*/ 130026 w 662220"/>
                  <a:gd name="connsiteY1-204" fmla="*/ 58236 h 641619"/>
                  <a:gd name="connsiteX2-205" fmla="*/ 412660 w 662220"/>
                  <a:gd name="connsiteY2-206" fmla="*/ 2818 h 641619"/>
                  <a:gd name="connsiteX3-207" fmla="*/ 661618 w 662220"/>
                  <a:gd name="connsiteY3-208" fmla="*/ 325096 h 641619"/>
                  <a:gd name="connsiteX4-209" fmla="*/ 333371 w 662220"/>
                  <a:gd name="connsiteY4-210" fmla="*/ 641619 h 641619"/>
                  <a:gd name="connsiteX5-211" fmla="*/ 5124 w 662220"/>
                  <a:gd name="connsiteY5-212" fmla="*/ 325096 h 641619"/>
                  <a:gd name="connsiteX6-213" fmla="*/ 64593 w 662220"/>
                  <a:gd name="connsiteY6-214" fmla="*/ 122180 h 641619"/>
                  <a:gd name="connsiteX0-215" fmla="*/ 176252 w 660272"/>
                  <a:gd name="connsiteY0-216" fmla="*/ 58449 h 641619"/>
                  <a:gd name="connsiteX1-217" fmla="*/ 128078 w 660272"/>
                  <a:gd name="connsiteY1-218" fmla="*/ 58236 h 641619"/>
                  <a:gd name="connsiteX2-219" fmla="*/ 410712 w 660272"/>
                  <a:gd name="connsiteY2-220" fmla="*/ 2818 h 641619"/>
                  <a:gd name="connsiteX3-221" fmla="*/ 659670 w 660272"/>
                  <a:gd name="connsiteY3-222" fmla="*/ 325096 h 641619"/>
                  <a:gd name="connsiteX4-223" fmla="*/ 331423 w 660272"/>
                  <a:gd name="connsiteY4-224" fmla="*/ 641619 h 641619"/>
                  <a:gd name="connsiteX5-225" fmla="*/ 3176 w 660272"/>
                  <a:gd name="connsiteY5-226" fmla="*/ 325096 h 641619"/>
                  <a:gd name="connsiteX6-227" fmla="*/ 62645 w 660272"/>
                  <a:gd name="connsiteY6-228" fmla="*/ 122180 h 641619"/>
                  <a:gd name="connsiteX0-229" fmla="*/ 253837 w 660272"/>
                  <a:gd name="connsiteY0-230" fmla="*/ 30740 h 641619"/>
                  <a:gd name="connsiteX1-231" fmla="*/ 128078 w 660272"/>
                  <a:gd name="connsiteY1-232" fmla="*/ 58236 h 641619"/>
                  <a:gd name="connsiteX2-233" fmla="*/ 410712 w 660272"/>
                  <a:gd name="connsiteY2-234" fmla="*/ 2818 h 641619"/>
                  <a:gd name="connsiteX3-235" fmla="*/ 659670 w 660272"/>
                  <a:gd name="connsiteY3-236" fmla="*/ 325096 h 641619"/>
                  <a:gd name="connsiteX4-237" fmla="*/ 331423 w 660272"/>
                  <a:gd name="connsiteY4-238" fmla="*/ 641619 h 641619"/>
                  <a:gd name="connsiteX5-239" fmla="*/ 3176 w 660272"/>
                  <a:gd name="connsiteY5-240" fmla="*/ 325096 h 641619"/>
                  <a:gd name="connsiteX6-241" fmla="*/ 62645 w 660272"/>
                  <a:gd name="connsiteY6-242" fmla="*/ 122180 h 641619"/>
                  <a:gd name="connsiteX0-243" fmla="*/ 253837 w 660191"/>
                  <a:gd name="connsiteY0-244" fmla="*/ 41069 h 651948"/>
                  <a:gd name="connsiteX1-245" fmla="*/ 161329 w 660191"/>
                  <a:gd name="connsiteY1-246" fmla="*/ 63023 h 651948"/>
                  <a:gd name="connsiteX2-247" fmla="*/ 410712 w 660191"/>
                  <a:gd name="connsiteY2-248" fmla="*/ 13147 h 651948"/>
                  <a:gd name="connsiteX3-249" fmla="*/ 659670 w 660191"/>
                  <a:gd name="connsiteY3-250" fmla="*/ 335425 h 651948"/>
                  <a:gd name="connsiteX4-251" fmla="*/ 331423 w 660191"/>
                  <a:gd name="connsiteY4-252" fmla="*/ 651948 h 651948"/>
                  <a:gd name="connsiteX5-253" fmla="*/ 3176 w 660191"/>
                  <a:gd name="connsiteY5-254" fmla="*/ 335425 h 651948"/>
                  <a:gd name="connsiteX6-255" fmla="*/ 62645 w 660191"/>
                  <a:gd name="connsiteY6-256" fmla="*/ 132509 h 651948"/>
                  <a:gd name="connsiteX0-257" fmla="*/ 253837 w 660897"/>
                  <a:gd name="connsiteY0-258" fmla="*/ 45475 h 656354"/>
                  <a:gd name="connsiteX1-259" fmla="*/ 161329 w 660897"/>
                  <a:gd name="connsiteY1-260" fmla="*/ 67429 h 656354"/>
                  <a:gd name="connsiteX2-261" fmla="*/ 410712 w 660897"/>
                  <a:gd name="connsiteY2-262" fmla="*/ 17553 h 656354"/>
                  <a:gd name="connsiteX3-263" fmla="*/ 659670 w 660897"/>
                  <a:gd name="connsiteY3-264" fmla="*/ 339831 h 656354"/>
                  <a:gd name="connsiteX4-265" fmla="*/ 331423 w 660897"/>
                  <a:gd name="connsiteY4-266" fmla="*/ 656354 h 656354"/>
                  <a:gd name="connsiteX5-267" fmla="*/ 3176 w 660897"/>
                  <a:gd name="connsiteY5-268" fmla="*/ 339831 h 656354"/>
                  <a:gd name="connsiteX6-269" fmla="*/ 62645 w 660897"/>
                  <a:gd name="connsiteY6-270" fmla="*/ 136915 h 656354"/>
                  <a:gd name="connsiteX0-271" fmla="*/ 253837 w 660406"/>
                  <a:gd name="connsiteY0-272" fmla="*/ 41070 h 651949"/>
                  <a:gd name="connsiteX1-273" fmla="*/ 161329 w 660406"/>
                  <a:gd name="connsiteY1-274" fmla="*/ 63024 h 651949"/>
                  <a:gd name="connsiteX2-275" fmla="*/ 410712 w 660406"/>
                  <a:gd name="connsiteY2-276" fmla="*/ 13148 h 651949"/>
                  <a:gd name="connsiteX3-277" fmla="*/ 659670 w 660406"/>
                  <a:gd name="connsiteY3-278" fmla="*/ 335426 h 651949"/>
                  <a:gd name="connsiteX4-279" fmla="*/ 331423 w 660406"/>
                  <a:gd name="connsiteY4-280" fmla="*/ 651949 h 651949"/>
                  <a:gd name="connsiteX5-281" fmla="*/ 3176 w 660406"/>
                  <a:gd name="connsiteY5-282" fmla="*/ 335426 h 651949"/>
                  <a:gd name="connsiteX6-283" fmla="*/ 62645 w 660406"/>
                  <a:gd name="connsiteY6-284" fmla="*/ 132510 h 651949"/>
                  <a:gd name="connsiteX0-285" fmla="*/ 161329 w 660406"/>
                  <a:gd name="connsiteY0-286" fmla="*/ 63024 h 651949"/>
                  <a:gd name="connsiteX1-287" fmla="*/ 410712 w 660406"/>
                  <a:gd name="connsiteY1-288" fmla="*/ 13148 h 651949"/>
                  <a:gd name="connsiteX2-289" fmla="*/ 659670 w 660406"/>
                  <a:gd name="connsiteY2-290" fmla="*/ 335426 h 651949"/>
                  <a:gd name="connsiteX3-291" fmla="*/ 331423 w 660406"/>
                  <a:gd name="connsiteY3-292" fmla="*/ 651949 h 651949"/>
                  <a:gd name="connsiteX4-293" fmla="*/ 3176 w 660406"/>
                  <a:gd name="connsiteY4-294" fmla="*/ 335426 h 651949"/>
                  <a:gd name="connsiteX5-295" fmla="*/ 62645 w 660406"/>
                  <a:gd name="connsiteY5-296" fmla="*/ 132510 h 651949"/>
                  <a:gd name="connsiteX0-297" fmla="*/ 128078 w 660207"/>
                  <a:gd name="connsiteY0-298" fmla="*/ 63024 h 651949"/>
                  <a:gd name="connsiteX1-299" fmla="*/ 410712 w 660207"/>
                  <a:gd name="connsiteY1-300" fmla="*/ 13148 h 651949"/>
                  <a:gd name="connsiteX2-301" fmla="*/ 659670 w 660207"/>
                  <a:gd name="connsiteY2-302" fmla="*/ 335426 h 651949"/>
                  <a:gd name="connsiteX3-303" fmla="*/ 331423 w 660207"/>
                  <a:gd name="connsiteY3-304" fmla="*/ 651949 h 651949"/>
                  <a:gd name="connsiteX4-305" fmla="*/ 3176 w 660207"/>
                  <a:gd name="connsiteY4-306" fmla="*/ 335426 h 651949"/>
                  <a:gd name="connsiteX5-307" fmla="*/ 62645 w 660207"/>
                  <a:gd name="connsiteY5-308" fmla="*/ 132510 h 651949"/>
                  <a:gd name="connsiteX0-309" fmla="*/ 128078 w 660438"/>
                  <a:gd name="connsiteY0-310" fmla="*/ 60888 h 649813"/>
                  <a:gd name="connsiteX1-311" fmla="*/ 410712 w 660438"/>
                  <a:gd name="connsiteY1-312" fmla="*/ 11012 h 649813"/>
                  <a:gd name="connsiteX2-313" fmla="*/ 659670 w 660438"/>
                  <a:gd name="connsiteY2-314" fmla="*/ 333290 h 649813"/>
                  <a:gd name="connsiteX3-315" fmla="*/ 331423 w 660438"/>
                  <a:gd name="connsiteY3-316" fmla="*/ 649813 h 649813"/>
                  <a:gd name="connsiteX4-317" fmla="*/ 3176 w 660438"/>
                  <a:gd name="connsiteY4-318" fmla="*/ 333290 h 649813"/>
                  <a:gd name="connsiteX5-319" fmla="*/ 62645 w 660438"/>
                  <a:gd name="connsiteY5-320" fmla="*/ 130374 h 649813"/>
                  <a:gd name="connsiteX0-321" fmla="*/ 128078 w 660438"/>
                  <a:gd name="connsiteY0-322" fmla="*/ 64927 h 653852"/>
                  <a:gd name="connsiteX1-323" fmla="*/ 410712 w 660438"/>
                  <a:gd name="connsiteY1-324" fmla="*/ 15051 h 653852"/>
                  <a:gd name="connsiteX2-325" fmla="*/ 659670 w 660438"/>
                  <a:gd name="connsiteY2-326" fmla="*/ 337329 h 653852"/>
                  <a:gd name="connsiteX3-327" fmla="*/ 331423 w 660438"/>
                  <a:gd name="connsiteY3-328" fmla="*/ 653852 h 653852"/>
                  <a:gd name="connsiteX4-329" fmla="*/ 3176 w 660438"/>
                  <a:gd name="connsiteY4-330" fmla="*/ 337329 h 653852"/>
                  <a:gd name="connsiteX5-331" fmla="*/ 62645 w 660438"/>
                  <a:gd name="connsiteY5-332" fmla="*/ 134413 h 653852"/>
                  <a:gd name="connsiteX0-333" fmla="*/ 128078 w 687378"/>
                  <a:gd name="connsiteY0-334" fmla="*/ 58090 h 647015"/>
                  <a:gd name="connsiteX1-335" fmla="*/ 571432 w 687378"/>
                  <a:gd name="connsiteY1-336" fmla="*/ 16673 h 647015"/>
                  <a:gd name="connsiteX2-337" fmla="*/ 659670 w 687378"/>
                  <a:gd name="connsiteY2-338" fmla="*/ 330492 h 647015"/>
                  <a:gd name="connsiteX3-339" fmla="*/ 331423 w 687378"/>
                  <a:gd name="connsiteY3-340" fmla="*/ 647015 h 647015"/>
                  <a:gd name="connsiteX4-341" fmla="*/ 3176 w 687378"/>
                  <a:gd name="connsiteY4-342" fmla="*/ 330492 h 647015"/>
                  <a:gd name="connsiteX5-343" fmla="*/ 62645 w 687378"/>
                  <a:gd name="connsiteY5-344" fmla="*/ 127576 h 647015"/>
                  <a:gd name="connsiteX0-345" fmla="*/ 128078 w 677145"/>
                  <a:gd name="connsiteY0-346" fmla="*/ 58090 h 663933"/>
                  <a:gd name="connsiteX1-347" fmla="*/ 571432 w 677145"/>
                  <a:gd name="connsiteY1-348" fmla="*/ 16673 h 663933"/>
                  <a:gd name="connsiteX2-349" fmla="*/ 659670 w 677145"/>
                  <a:gd name="connsiteY2-350" fmla="*/ 330492 h 663933"/>
                  <a:gd name="connsiteX3-351" fmla="*/ 559815 w 677145"/>
                  <a:gd name="connsiteY3-352" fmla="*/ 663933 h 663933"/>
                  <a:gd name="connsiteX4-353" fmla="*/ 3176 w 677145"/>
                  <a:gd name="connsiteY4-354" fmla="*/ 330492 h 663933"/>
                  <a:gd name="connsiteX5-355" fmla="*/ 62645 w 677145"/>
                  <a:gd name="connsiteY5-356" fmla="*/ 127576 h 663933"/>
                  <a:gd name="connsiteX0-357" fmla="*/ 101940 w 644966"/>
                  <a:gd name="connsiteY0-358" fmla="*/ 58090 h 685888"/>
                  <a:gd name="connsiteX1-359" fmla="*/ 545294 w 644966"/>
                  <a:gd name="connsiteY1-360" fmla="*/ 16673 h 685888"/>
                  <a:gd name="connsiteX2-361" fmla="*/ 633532 w 644966"/>
                  <a:gd name="connsiteY2-362" fmla="*/ 330492 h 685888"/>
                  <a:gd name="connsiteX3-363" fmla="*/ 533677 w 644966"/>
                  <a:gd name="connsiteY3-364" fmla="*/ 663933 h 685888"/>
                  <a:gd name="connsiteX4-365" fmla="*/ 10874 w 644966"/>
                  <a:gd name="connsiteY4-366" fmla="*/ 575801 h 685888"/>
                  <a:gd name="connsiteX5-367" fmla="*/ 36507 w 644966"/>
                  <a:gd name="connsiteY5-368" fmla="*/ 127576 h 685888"/>
                  <a:gd name="connsiteX0-369" fmla="*/ 101940 w 642626"/>
                  <a:gd name="connsiteY0-370" fmla="*/ 58090 h 654766"/>
                  <a:gd name="connsiteX1-371" fmla="*/ 545294 w 642626"/>
                  <a:gd name="connsiteY1-372" fmla="*/ 16673 h 654766"/>
                  <a:gd name="connsiteX2-373" fmla="*/ 633532 w 642626"/>
                  <a:gd name="connsiteY2-374" fmla="*/ 330492 h 654766"/>
                  <a:gd name="connsiteX3-375" fmla="*/ 567513 w 642626"/>
                  <a:gd name="connsiteY3-376" fmla="*/ 613179 h 654766"/>
                  <a:gd name="connsiteX4-377" fmla="*/ 10874 w 642626"/>
                  <a:gd name="connsiteY4-378" fmla="*/ 575801 h 654766"/>
                  <a:gd name="connsiteX5-379" fmla="*/ 36507 w 642626"/>
                  <a:gd name="connsiteY5-380" fmla="*/ 127576 h 654766"/>
                  <a:gd name="connsiteX0-381" fmla="*/ 101940 w 642626"/>
                  <a:gd name="connsiteY0-382" fmla="*/ 30477 h 627153"/>
                  <a:gd name="connsiteX1-383" fmla="*/ 545294 w 642626"/>
                  <a:gd name="connsiteY1-384" fmla="*/ 31354 h 627153"/>
                  <a:gd name="connsiteX2-385" fmla="*/ 633532 w 642626"/>
                  <a:gd name="connsiteY2-386" fmla="*/ 302879 h 627153"/>
                  <a:gd name="connsiteX3-387" fmla="*/ 567513 w 642626"/>
                  <a:gd name="connsiteY3-388" fmla="*/ 585566 h 627153"/>
                  <a:gd name="connsiteX4-389" fmla="*/ 10874 w 642626"/>
                  <a:gd name="connsiteY4-390" fmla="*/ 548188 h 627153"/>
                  <a:gd name="connsiteX5-391" fmla="*/ 36507 w 642626"/>
                  <a:gd name="connsiteY5-392" fmla="*/ 99963 h 627153"/>
                  <a:gd name="connsiteX0-393" fmla="*/ 101940 w 641803"/>
                  <a:gd name="connsiteY0-394" fmla="*/ 32533 h 629209"/>
                  <a:gd name="connsiteX1-395" fmla="*/ 545294 w 641803"/>
                  <a:gd name="connsiteY1-396" fmla="*/ 33410 h 629209"/>
                  <a:gd name="connsiteX2-397" fmla="*/ 633532 w 641803"/>
                  <a:gd name="connsiteY2-398" fmla="*/ 304935 h 629209"/>
                  <a:gd name="connsiteX3-399" fmla="*/ 567513 w 641803"/>
                  <a:gd name="connsiteY3-400" fmla="*/ 587622 h 629209"/>
                  <a:gd name="connsiteX4-401" fmla="*/ 10874 w 641803"/>
                  <a:gd name="connsiteY4-402" fmla="*/ 550244 h 629209"/>
                  <a:gd name="connsiteX5-403" fmla="*/ 36507 w 641803"/>
                  <a:gd name="connsiteY5-404" fmla="*/ 102019 h 629209"/>
                  <a:gd name="connsiteX0-405" fmla="*/ 93785 w 633648"/>
                  <a:gd name="connsiteY0-406" fmla="*/ 32533 h 629209"/>
                  <a:gd name="connsiteX1-407" fmla="*/ 537139 w 633648"/>
                  <a:gd name="connsiteY1-408" fmla="*/ 33410 h 629209"/>
                  <a:gd name="connsiteX2-409" fmla="*/ 625377 w 633648"/>
                  <a:gd name="connsiteY2-410" fmla="*/ 304935 h 629209"/>
                  <a:gd name="connsiteX3-411" fmla="*/ 559358 w 633648"/>
                  <a:gd name="connsiteY3-412" fmla="*/ 587622 h 629209"/>
                  <a:gd name="connsiteX4-413" fmla="*/ 2719 w 633648"/>
                  <a:gd name="connsiteY4-414" fmla="*/ 550244 h 629209"/>
                  <a:gd name="connsiteX5-415" fmla="*/ 28352 w 633648"/>
                  <a:gd name="connsiteY5-416" fmla="*/ 102019 h 629209"/>
                  <a:gd name="connsiteX0-417" fmla="*/ 103603 w 643466"/>
                  <a:gd name="connsiteY0-418" fmla="*/ 32533 h 629209"/>
                  <a:gd name="connsiteX1-419" fmla="*/ 546957 w 643466"/>
                  <a:gd name="connsiteY1-420" fmla="*/ 33410 h 629209"/>
                  <a:gd name="connsiteX2-421" fmla="*/ 635195 w 643466"/>
                  <a:gd name="connsiteY2-422" fmla="*/ 304935 h 629209"/>
                  <a:gd name="connsiteX3-423" fmla="*/ 569176 w 643466"/>
                  <a:gd name="connsiteY3-424" fmla="*/ 587622 h 629209"/>
                  <a:gd name="connsiteX4-425" fmla="*/ 12537 w 643466"/>
                  <a:gd name="connsiteY4-426" fmla="*/ 550244 h 629209"/>
                  <a:gd name="connsiteX5-427" fmla="*/ 4334 w 643466"/>
                  <a:gd name="connsiteY5-428" fmla="*/ 102019 h 629209"/>
                  <a:gd name="connsiteX0-429" fmla="*/ 103603 w 643466"/>
                  <a:gd name="connsiteY0-430" fmla="*/ 32533 h 613248"/>
                  <a:gd name="connsiteX1-431" fmla="*/ 546957 w 643466"/>
                  <a:gd name="connsiteY1-432" fmla="*/ 33410 h 613248"/>
                  <a:gd name="connsiteX2-433" fmla="*/ 635195 w 643466"/>
                  <a:gd name="connsiteY2-434" fmla="*/ 304935 h 613248"/>
                  <a:gd name="connsiteX3-435" fmla="*/ 569176 w 643466"/>
                  <a:gd name="connsiteY3-436" fmla="*/ 587622 h 613248"/>
                  <a:gd name="connsiteX4-437" fmla="*/ 12537 w 643466"/>
                  <a:gd name="connsiteY4-438" fmla="*/ 518643 h 613248"/>
                  <a:gd name="connsiteX5-439" fmla="*/ 4334 w 643466"/>
                  <a:gd name="connsiteY5-440" fmla="*/ 102019 h 613248"/>
                  <a:gd name="connsiteX0-441" fmla="*/ 103603 w 622280"/>
                  <a:gd name="connsiteY0-442" fmla="*/ 51723 h 632438"/>
                  <a:gd name="connsiteX1-443" fmla="*/ 546957 w 622280"/>
                  <a:gd name="connsiteY1-444" fmla="*/ 52600 h 632438"/>
                  <a:gd name="connsiteX2-445" fmla="*/ 569176 w 622280"/>
                  <a:gd name="connsiteY2-446" fmla="*/ 606812 h 632438"/>
                  <a:gd name="connsiteX3-447" fmla="*/ 12537 w 622280"/>
                  <a:gd name="connsiteY3-448" fmla="*/ 537833 h 632438"/>
                  <a:gd name="connsiteX4-449" fmla="*/ 4334 w 622280"/>
                  <a:gd name="connsiteY4-450" fmla="*/ 121209 h 632438"/>
                  <a:gd name="connsiteX0-451" fmla="*/ 103603 w 640916"/>
                  <a:gd name="connsiteY0-452" fmla="*/ 51277 h 628066"/>
                  <a:gd name="connsiteX1-453" fmla="*/ 546957 w 640916"/>
                  <a:gd name="connsiteY1-454" fmla="*/ 52154 h 628066"/>
                  <a:gd name="connsiteX2-455" fmla="*/ 595444 w 640916"/>
                  <a:gd name="connsiteY2-456" fmla="*/ 600046 h 628066"/>
                  <a:gd name="connsiteX3-457" fmla="*/ 12537 w 640916"/>
                  <a:gd name="connsiteY3-458" fmla="*/ 537387 h 628066"/>
                  <a:gd name="connsiteX4-459" fmla="*/ 4334 w 640916"/>
                  <a:gd name="connsiteY4-460" fmla="*/ 120763 h 628066"/>
                  <a:gd name="connsiteX0-461" fmla="*/ 103603 w 629940"/>
                  <a:gd name="connsiteY0-462" fmla="*/ 26437 h 603226"/>
                  <a:gd name="connsiteX1-463" fmla="*/ 546957 w 629940"/>
                  <a:gd name="connsiteY1-464" fmla="*/ 27314 h 603226"/>
                  <a:gd name="connsiteX2-465" fmla="*/ 595444 w 629940"/>
                  <a:gd name="connsiteY2-466" fmla="*/ 575206 h 603226"/>
                  <a:gd name="connsiteX3-467" fmla="*/ 12537 w 629940"/>
                  <a:gd name="connsiteY3-468" fmla="*/ 512547 h 603226"/>
                  <a:gd name="connsiteX4-469" fmla="*/ 4334 w 629940"/>
                  <a:gd name="connsiteY4-470" fmla="*/ 95923 h 603226"/>
                  <a:gd name="connsiteX0-471" fmla="*/ 103603 w 651443"/>
                  <a:gd name="connsiteY0-472" fmla="*/ 20041 h 614843"/>
                  <a:gd name="connsiteX1-473" fmla="*/ 608249 w 651443"/>
                  <a:gd name="connsiteY1-474" fmla="*/ 39879 h 614843"/>
                  <a:gd name="connsiteX2-475" fmla="*/ 595444 w 651443"/>
                  <a:gd name="connsiteY2-476" fmla="*/ 568810 h 614843"/>
                  <a:gd name="connsiteX3-477" fmla="*/ 12537 w 651443"/>
                  <a:gd name="connsiteY3-478" fmla="*/ 506151 h 614843"/>
                  <a:gd name="connsiteX4-479" fmla="*/ 4334 w 651443"/>
                  <a:gd name="connsiteY4-480" fmla="*/ 89527 h 614843"/>
                  <a:gd name="connsiteX0-481" fmla="*/ 103603 w 640788"/>
                  <a:gd name="connsiteY0-482" fmla="*/ 20041 h 614843"/>
                  <a:gd name="connsiteX1-483" fmla="*/ 581981 w 640788"/>
                  <a:gd name="connsiteY1-484" fmla="*/ 39879 h 614843"/>
                  <a:gd name="connsiteX2-485" fmla="*/ 595444 w 640788"/>
                  <a:gd name="connsiteY2-486" fmla="*/ 568810 h 614843"/>
                  <a:gd name="connsiteX3-487" fmla="*/ 12537 w 640788"/>
                  <a:gd name="connsiteY3-488" fmla="*/ 506151 h 614843"/>
                  <a:gd name="connsiteX4-489" fmla="*/ 4334 w 640788"/>
                  <a:gd name="connsiteY4-490" fmla="*/ 89527 h 614843"/>
                  <a:gd name="connsiteX0-491" fmla="*/ 103603 w 673655"/>
                  <a:gd name="connsiteY0-492" fmla="*/ 38763 h 618146"/>
                  <a:gd name="connsiteX1-493" fmla="*/ 581981 w 673655"/>
                  <a:gd name="connsiteY1-494" fmla="*/ 58601 h 618146"/>
                  <a:gd name="connsiteX2-495" fmla="*/ 621713 w 673655"/>
                  <a:gd name="connsiteY2-496" fmla="*/ 562250 h 618146"/>
                  <a:gd name="connsiteX3-497" fmla="*/ 12537 w 673655"/>
                  <a:gd name="connsiteY3-498" fmla="*/ 524873 h 618146"/>
                  <a:gd name="connsiteX4-499" fmla="*/ 4334 w 673655"/>
                  <a:gd name="connsiteY4-500" fmla="*/ 108249 h 618146"/>
                  <a:gd name="connsiteX0-501" fmla="*/ 103603 w 654750"/>
                  <a:gd name="connsiteY0-502" fmla="*/ 38763 h 605787"/>
                  <a:gd name="connsiteX1-503" fmla="*/ 581981 w 654750"/>
                  <a:gd name="connsiteY1-504" fmla="*/ 58601 h 605787"/>
                  <a:gd name="connsiteX2-505" fmla="*/ 621713 w 654750"/>
                  <a:gd name="connsiteY2-506" fmla="*/ 562250 h 605787"/>
                  <a:gd name="connsiteX3-507" fmla="*/ 12537 w 654750"/>
                  <a:gd name="connsiteY3-508" fmla="*/ 524873 h 605787"/>
                  <a:gd name="connsiteX4-509" fmla="*/ 4334 w 654750"/>
                  <a:gd name="connsiteY4-510" fmla="*/ 108249 h 605787"/>
                  <a:gd name="connsiteX0-511" fmla="*/ 103603 w 643734"/>
                  <a:gd name="connsiteY0-512" fmla="*/ 31800 h 598824"/>
                  <a:gd name="connsiteX1-513" fmla="*/ 581981 w 643734"/>
                  <a:gd name="connsiteY1-514" fmla="*/ 51638 h 598824"/>
                  <a:gd name="connsiteX2-515" fmla="*/ 621713 w 643734"/>
                  <a:gd name="connsiteY2-516" fmla="*/ 555287 h 598824"/>
                  <a:gd name="connsiteX3-517" fmla="*/ 12537 w 643734"/>
                  <a:gd name="connsiteY3-518" fmla="*/ 517910 h 598824"/>
                  <a:gd name="connsiteX4-519" fmla="*/ 4334 w 643734"/>
                  <a:gd name="connsiteY4-520" fmla="*/ 101286 h 598824"/>
                  <a:gd name="connsiteX0-521" fmla="*/ 103603 w 643734"/>
                  <a:gd name="connsiteY0-522" fmla="*/ 24551 h 591575"/>
                  <a:gd name="connsiteX1-523" fmla="*/ 581981 w 643734"/>
                  <a:gd name="connsiteY1-524" fmla="*/ 44389 h 591575"/>
                  <a:gd name="connsiteX2-525" fmla="*/ 621713 w 643734"/>
                  <a:gd name="connsiteY2-526" fmla="*/ 548038 h 591575"/>
                  <a:gd name="connsiteX3-527" fmla="*/ 12537 w 643734"/>
                  <a:gd name="connsiteY3-528" fmla="*/ 510661 h 591575"/>
                  <a:gd name="connsiteX4-529" fmla="*/ 4334 w 643734"/>
                  <a:gd name="connsiteY4-530" fmla="*/ 94037 h 591575"/>
                  <a:gd name="connsiteX0-531" fmla="*/ 103603 w 643734"/>
                  <a:gd name="connsiteY0-532" fmla="*/ 20135 h 587159"/>
                  <a:gd name="connsiteX1-533" fmla="*/ 581981 w 643734"/>
                  <a:gd name="connsiteY1-534" fmla="*/ 39973 h 587159"/>
                  <a:gd name="connsiteX2-535" fmla="*/ 621713 w 643734"/>
                  <a:gd name="connsiteY2-536" fmla="*/ 543622 h 587159"/>
                  <a:gd name="connsiteX3-537" fmla="*/ 12537 w 643734"/>
                  <a:gd name="connsiteY3-538" fmla="*/ 506245 h 587159"/>
                  <a:gd name="connsiteX4-539" fmla="*/ 4334 w 643734"/>
                  <a:gd name="connsiteY4-540" fmla="*/ 89621 h 587159"/>
                  <a:gd name="connsiteX0-541" fmla="*/ 51067 w 657504"/>
                  <a:gd name="connsiteY0-542" fmla="*/ 31623 h 592327"/>
                  <a:gd name="connsiteX1-543" fmla="*/ 581981 w 657504"/>
                  <a:gd name="connsiteY1-544" fmla="*/ 45141 h 592327"/>
                  <a:gd name="connsiteX2-545" fmla="*/ 621713 w 657504"/>
                  <a:gd name="connsiteY2-546" fmla="*/ 548790 h 592327"/>
                  <a:gd name="connsiteX3-547" fmla="*/ 12537 w 657504"/>
                  <a:gd name="connsiteY3-548" fmla="*/ 511413 h 592327"/>
                  <a:gd name="connsiteX4-549" fmla="*/ 4334 w 657504"/>
                  <a:gd name="connsiteY4-550" fmla="*/ 94789 h 592327"/>
                  <a:gd name="connsiteX0-551" fmla="*/ 51067 w 676118"/>
                  <a:gd name="connsiteY0-552" fmla="*/ 31623 h 604686"/>
                  <a:gd name="connsiteX1-553" fmla="*/ 581981 w 676118"/>
                  <a:gd name="connsiteY1-554" fmla="*/ 45141 h 604686"/>
                  <a:gd name="connsiteX2-555" fmla="*/ 621713 w 676118"/>
                  <a:gd name="connsiteY2-556" fmla="*/ 548790 h 604686"/>
                  <a:gd name="connsiteX3-557" fmla="*/ 12537 w 676118"/>
                  <a:gd name="connsiteY3-558" fmla="*/ 511413 h 604686"/>
                  <a:gd name="connsiteX4-559" fmla="*/ 4334 w 676118"/>
                  <a:gd name="connsiteY4-560" fmla="*/ 94789 h 604686"/>
                  <a:gd name="connsiteX0-561" fmla="*/ 51067 w 659741"/>
                  <a:gd name="connsiteY0-562" fmla="*/ 18182 h 591245"/>
                  <a:gd name="connsiteX1-563" fmla="*/ 581981 w 659741"/>
                  <a:gd name="connsiteY1-564" fmla="*/ 31700 h 591245"/>
                  <a:gd name="connsiteX2-565" fmla="*/ 621713 w 659741"/>
                  <a:gd name="connsiteY2-566" fmla="*/ 535349 h 591245"/>
                  <a:gd name="connsiteX3-567" fmla="*/ 12537 w 659741"/>
                  <a:gd name="connsiteY3-568" fmla="*/ 497972 h 591245"/>
                  <a:gd name="connsiteX4-569" fmla="*/ 4334 w 659741"/>
                  <a:gd name="connsiteY4-570" fmla="*/ 81348 h 591245"/>
                  <a:gd name="connsiteX0-571" fmla="*/ 51067 w 671131"/>
                  <a:gd name="connsiteY0-572" fmla="*/ 18182 h 591245"/>
                  <a:gd name="connsiteX1-573" fmla="*/ 617005 w 671131"/>
                  <a:gd name="connsiteY1-574" fmla="*/ 31700 h 591245"/>
                  <a:gd name="connsiteX2-575" fmla="*/ 621713 w 671131"/>
                  <a:gd name="connsiteY2-576" fmla="*/ 535349 h 591245"/>
                  <a:gd name="connsiteX3-577" fmla="*/ 12537 w 671131"/>
                  <a:gd name="connsiteY3-578" fmla="*/ 497972 h 591245"/>
                  <a:gd name="connsiteX4-579" fmla="*/ 4334 w 671131"/>
                  <a:gd name="connsiteY4-580" fmla="*/ 81348 h 591245"/>
                  <a:gd name="connsiteX0-581" fmla="*/ 51067 w 648099"/>
                  <a:gd name="connsiteY0-582" fmla="*/ 18182 h 578886"/>
                  <a:gd name="connsiteX1-583" fmla="*/ 617005 w 648099"/>
                  <a:gd name="connsiteY1-584" fmla="*/ 31700 h 578886"/>
                  <a:gd name="connsiteX2-585" fmla="*/ 621713 w 648099"/>
                  <a:gd name="connsiteY2-586" fmla="*/ 535349 h 578886"/>
                  <a:gd name="connsiteX3-587" fmla="*/ 12537 w 648099"/>
                  <a:gd name="connsiteY3-588" fmla="*/ 497972 h 578886"/>
                  <a:gd name="connsiteX4-589" fmla="*/ 4334 w 648099"/>
                  <a:gd name="connsiteY4-590" fmla="*/ 81348 h 578886"/>
                  <a:gd name="connsiteX0-591" fmla="*/ 51067 w 648099"/>
                  <a:gd name="connsiteY0-592" fmla="*/ 18182 h 565791"/>
                  <a:gd name="connsiteX1-593" fmla="*/ 617005 w 648099"/>
                  <a:gd name="connsiteY1-594" fmla="*/ 31700 h 565791"/>
                  <a:gd name="connsiteX2-595" fmla="*/ 621713 w 648099"/>
                  <a:gd name="connsiteY2-596" fmla="*/ 535349 h 565791"/>
                  <a:gd name="connsiteX3-597" fmla="*/ 12537 w 648099"/>
                  <a:gd name="connsiteY3-598" fmla="*/ 497972 h 565791"/>
                  <a:gd name="connsiteX4-599" fmla="*/ 4334 w 648099"/>
                  <a:gd name="connsiteY4-600" fmla="*/ 81348 h 56579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648099" h="565791">
                    <a:moveTo>
                      <a:pt x="51067" y="18182"/>
                    </a:moveTo>
                    <a:cubicBezTo>
                      <a:pt x="281003" y="7261"/>
                      <a:pt x="591945" y="-22893"/>
                      <a:pt x="617005" y="31700"/>
                    </a:cubicBezTo>
                    <a:cubicBezTo>
                      <a:pt x="642065" y="86293"/>
                      <a:pt x="669922" y="489239"/>
                      <a:pt x="621713" y="535349"/>
                    </a:cubicBezTo>
                    <a:cubicBezTo>
                      <a:pt x="573504" y="581459"/>
                      <a:pt x="32838" y="579874"/>
                      <a:pt x="12537" y="497972"/>
                    </a:cubicBezTo>
                    <a:cubicBezTo>
                      <a:pt x="992" y="378148"/>
                      <a:pt x="-4426" y="189998"/>
                      <a:pt x="4334" y="81348"/>
                    </a:cubicBezTo>
                  </a:path>
                </a:pathLst>
              </a:custGeom>
              <a:solidFill>
                <a:srgbClr val="FFFFCC">
                  <a:alpha val="83000"/>
                </a:srgbClr>
              </a:solidFill>
              <a:ln w="381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639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8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9" name="Hộp Văn bản 9">
                <a:extLst>
                  <a:ext uri="{FF2B5EF4-FFF2-40B4-BE49-F238E27FC236}">
                    <a16:creationId xmlns:a16="http://schemas.microsoft.com/office/drawing/2014/main" id="{FC1230E5-0B29-FB10-B4E0-A2780F6C5525}"/>
                  </a:ext>
                </a:extLst>
              </p:cNvPr>
              <p:cNvSpPr txBox="1"/>
              <p:nvPr/>
            </p:nvSpPr>
            <p:spPr>
              <a:xfrm>
                <a:off x="1712552" y="655719"/>
                <a:ext cx="7040552" cy="926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Nêu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những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việc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làm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để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tiết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kiệm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tiền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qua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những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bức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 </a:t>
                </a:r>
                <a:r>
                  <a:rPr lang="en-US" sz="3300" b="1" i="1" dirty="0" err="1">
                    <a:effectLst/>
                    <a:ea typeface="SimSun" panose="02010600030101010101" pitchFamily="2" charset="-122"/>
                  </a:rPr>
                  <a:t>tranh</a:t>
                </a:r>
                <a:r>
                  <a:rPr lang="en-US" sz="3300" b="1" i="1" dirty="0">
                    <a:effectLst/>
                    <a:ea typeface="SimSun" panose="02010600030101010101" pitchFamily="2" charset="-122"/>
                  </a:rPr>
                  <a:t>?</a:t>
                </a:r>
                <a:endParaRPr lang="en-US" sz="3300" b="1" dirty="0">
                  <a:effectLst/>
                  <a:ea typeface="SimSun" panose="02010600030101010101" pitchFamily="2" charset="-122"/>
                </a:endParaRPr>
              </a:p>
            </p:txBody>
          </p:sp>
        </p:grpSp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3726BCD1-EF0B-BDF3-E6E8-2F3CE7BDA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02" t="23324" r="40716" b="25704"/>
            <a:stretch/>
          </p:blipFill>
          <p:spPr>
            <a:xfrm>
              <a:off x="810323" y="619860"/>
              <a:ext cx="546114" cy="1138773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4FEA914A-0FC5-D1DD-A949-139CB3A91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507" y="1433513"/>
            <a:ext cx="3005843" cy="2538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6DA47D-C507-98E0-1CAF-3FE363AC3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850" y="1150859"/>
            <a:ext cx="3156564" cy="277344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BF19A8-6CD9-B8D3-C8DF-B769F5113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49" y="3992965"/>
            <a:ext cx="5667375" cy="23744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4B5C61-56A3-585E-BFE2-6F7668D531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613" y="3990488"/>
            <a:ext cx="5767387" cy="237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38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73BD504-36C3-B1CF-F943-5BDEBD432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749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2C4C8AF-856F-4B62-1CFC-B039DE87E859}"/>
              </a:ext>
            </a:extLst>
          </p:cNvPr>
          <p:cNvSpPr/>
          <p:nvPr/>
        </p:nvSpPr>
        <p:spPr>
          <a:xfrm>
            <a:off x="180392" y="296494"/>
            <a:ext cx="11831216" cy="6475445"/>
          </a:xfrm>
          <a:prstGeom prst="roundRect">
            <a:avLst>
              <a:gd name="adj" fmla="val 9856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F746DF-C5A6-6508-5DA2-A8C1EC02D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732" y="2076450"/>
            <a:ext cx="4522864" cy="3819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50A2B-DC19-C859-A714-35E627DA6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1349" y="823686"/>
            <a:ext cx="6846401" cy="829128"/>
          </a:xfrm>
          <a:prstGeom prst="rect">
            <a:avLst/>
          </a:prstGeom>
        </p:spPr>
      </p:pic>
      <p:sp>
        <p:nvSpPr>
          <p:cNvPr id="11" name="Rectangle: Rounded Corners 26">
            <a:extLst>
              <a:ext uri="{FF2B5EF4-FFF2-40B4-BE49-F238E27FC236}">
                <a16:creationId xmlns:a16="http://schemas.microsoft.com/office/drawing/2014/main" id="{8FAEDCA8-5995-2842-6E8D-AEA6EA121599}"/>
              </a:ext>
            </a:extLst>
          </p:cNvPr>
          <p:cNvSpPr/>
          <p:nvPr/>
        </p:nvSpPr>
        <p:spPr>
          <a:xfrm>
            <a:off x="6572824" y="3036362"/>
            <a:ext cx="4399976" cy="1335614"/>
          </a:xfrm>
          <a:custGeom>
            <a:avLst/>
            <a:gdLst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399976" h="1335614" fill="none" extrusionOk="0">
                <a:moveTo>
                  <a:pt x="0" y="222605"/>
                </a:moveTo>
                <a:cubicBezTo>
                  <a:pt x="40001" y="100078"/>
                  <a:pt x="62905" y="-43825"/>
                  <a:pt x="173076" y="0"/>
                </a:cubicBezTo>
                <a:cubicBezTo>
                  <a:pt x="1274384" y="-528613"/>
                  <a:pt x="3032300" y="621034"/>
                  <a:pt x="4226897" y="0"/>
                </a:cubicBezTo>
                <a:cubicBezTo>
                  <a:pt x="4304205" y="56622"/>
                  <a:pt x="4346591" y="123912"/>
                  <a:pt x="4399976" y="222605"/>
                </a:cubicBezTo>
                <a:cubicBezTo>
                  <a:pt x="4251956" y="454860"/>
                  <a:pt x="4409174" y="924497"/>
                  <a:pt x="4399976" y="1113007"/>
                </a:cubicBezTo>
                <a:cubicBezTo>
                  <a:pt x="4446076" y="1269781"/>
                  <a:pt x="4347385" y="1377354"/>
                  <a:pt x="4226897" y="1335614"/>
                </a:cubicBezTo>
                <a:cubicBezTo>
                  <a:pt x="3540885" y="1452170"/>
                  <a:pt x="2107358" y="1548055"/>
                  <a:pt x="173076" y="1335614"/>
                </a:cubicBezTo>
                <a:cubicBezTo>
                  <a:pt x="101001" y="1356295"/>
                  <a:pt x="17468" y="1181891"/>
                  <a:pt x="0" y="1113007"/>
                </a:cubicBezTo>
                <a:cubicBezTo>
                  <a:pt x="-114427" y="745026"/>
                  <a:pt x="-5892" y="574277"/>
                  <a:pt x="0" y="222605"/>
                </a:cubicBezTo>
                <a:close/>
              </a:path>
              <a:path w="4399976" h="1335614" stroke="0" extrusionOk="0">
                <a:moveTo>
                  <a:pt x="0" y="222605"/>
                </a:moveTo>
                <a:cubicBezTo>
                  <a:pt x="-41" y="50263"/>
                  <a:pt x="110307" y="-31754"/>
                  <a:pt x="173076" y="0"/>
                </a:cubicBezTo>
                <a:cubicBezTo>
                  <a:pt x="1763784" y="256249"/>
                  <a:pt x="2991614" y="228085"/>
                  <a:pt x="4226897" y="0"/>
                </a:cubicBezTo>
                <a:cubicBezTo>
                  <a:pt x="4268377" y="14599"/>
                  <a:pt x="4351976" y="145936"/>
                  <a:pt x="4399976" y="222605"/>
                </a:cubicBezTo>
                <a:cubicBezTo>
                  <a:pt x="4383808" y="515773"/>
                  <a:pt x="4365916" y="1021421"/>
                  <a:pt x="4399976" y="1113007"/>
                </a:cubicBezTo>
                <a:cubicBezTo>
                  <a:pt x="4355118" y="1226904"/>
                  <a:pt x="4283306" y="1307144"/>
                  <a:pt x="4226897" y="1335614"/>
                </a:cubicBezTo>
                <a:cubicBezTo>
                  <a:pt x="3165463" y="1965899"/>
                  <a:pt x="1870921" y="487758"/>
                  <a:pt x="173076" y="1335614"/>
                </a:cubicBezTo>
                <a:cubicBezTo>
                  <a:pt x="-5762" y="1368123"/>
                  <a:pt x="76827" y="1257090"/>
                  <a:pt x="0" y="1113007"/>
                </a:cubicBezTo>
                <a:cubicBezTo>
                  <a:pt x="-88737" y="950885"/>
                  <a:pt x="-54624" y="340488"/>
                  <a:pt x="0" y="222605"/>
                </a:cubicBezTo>
                <a:close/>
              </a:path>
              <a:path w="4399976" h="1335614" fill="none" stroke="0" extrusionOk="0">
                <a:moveTo>
                  <a:pt x="0" y="222605"/>
                </a:moveTo>
                <a:cubicBezTo>
                  <a:pt x="-10705" y="65803"/>
                  <a:pt x="110964" y="-26961"/>
                  <a:pt x="173076" y="0"/>
                </a:cubicBezTo>
                <a:cubicBezTo>
                  <a:pt x="788313" y="84635"/>
                  <a:pt x="3080868" y="845376"/>
                  <a:pt x="4226897" y="0"/>
                </a:cubicBezTo>
                <a:cubicBezTo>
                  <a:pt x="4358013" y="17961"/>
                  <a:pt x="4427590" y="112743"/>
                  <a:pt x="4399976" y="222605"/>
                </a:cubicBezTo>
                <a:cubicBezTo>
                  <a:pt x="4445527" y="528327"/>
                  <a:pt x="4487749" y="843012"/>
                  <a:pt x="4399976" y="1113007"/>
                </a:cubicBezTo>
                <a:cubicBezTo>
                  <a:pt x="4386261" y="1220963"/>
                  <a:pt x="4302404" y="1362821"/>
                  <a:pt x="4226897" y="1335614"/>
                </a:cubicBezTo>
                <a:cubicBezTo>
                  <a:pt x="2945090" y="1479871"/>
                  <a:pt x="1995150" y="927012"/>
                  <a:pt x="173076" y="1335614"/>
                </a:cubicBezTo>
                <a:cubicBezTo>
                  <a:pt x="82214" y="1365970"/>
                  <a:pt x="-11647" y="1249069"/>
                  <a:pt x="0" y="1113007"/>
                </a:cubicBezTo>
                <a:cubicBezTo>
                  <a:pt x="6892" y="816659"/>
                  <a:pt x="29725" y="535993"/>
                  <a:pt x="0" y="222605"/>
                </a:cubicBezTo>
                <a:close/>
              </a:path>
              <a:path w="4399976" h="1335614" fill="none" stroke="0" extrusionOk="0">
                <a:moveTo>
                  <a:pt x="0" y="222605"/>
                </a:moveTo>
                <a:cubicBezTo>
                  <a:pt x="-18538" y="86495"/>
                  <a:pt x="68016" y="4753"/>
                  <a:pt x="173076" y="0"/>
                </a:cubicBezTo>
                <a:cubicBezTo>
                  <a:pt x="1033810" y="162372"/>
                  <a:pt x="2912991" y="233711"/>
                  <a:pt x="4226897" y="0"/>
                </a:cubicBezTo>
                <a:cubicBezTo>
                  <a:pt x="4317034" y="29660"/>
                  <a:pt x="4377050" y="128574"/>
                  <a:pt x="4399976" y="222605"/>
                </a:cubicBezTo>
                <a:cubicBezTo>
                  <a:pt x="4282821" y="454542"/>
                  <a:pt x="4376202" y="894098"/>
                  <a:pt x="4399976" y="1113007"/>
                </a:cubicBezTo>
                <a:cubicBezTo>
                  <a:pt x="4400953" y="1275842"/>
                  <a:pt x="4315111" y="1350192"/>
                  <a:pt x="4226897" y="1335614"/>
                </a:cubicBezTo>
                <a:cubicBezTo>
                  <a:pt x="3804645" y="1291299"/>
                  <a:pt x="2049218" y="1529642"/>
                  <a:pt x="173076" y="1335614"/>
                </a:cubicBezTo>
                <a:cubicBezTo>
                  <a:pt x="105611" y="1350366"/>
                  <a:pt x="-8002" y="1218020"/>
                  <a:pt x="0" y="1113007"/>
                </a:cubicBezTo>
                <a:cubicBezTo>
                  <a:pt x="-16549" y="747854"/>
                  <a:pt x="25759" y="608294"/>
                  <a:pt x="0" y="222605"/>
                </a:cubicBezTo>
                <a:close/>
              </a:path>
              <a:path w="4399976" h="1335614" fill="none" stroke="0" extrusionOk="0">
                <a:moveTo>
                  <a:pt x="0" y="222605"/>
                </a:moveTo>
                <a:cubicBezTo>
                  <a:pt x="15938" y="97259"/>
                  <a:pt x="77973" y="-16905"/>
                  <a:pt x="173076" y="0"/>
                </a:cubicBezTo>
                <a:cubicBezTo>
                  <a:pt x="1423301" y="-111964"/>
                  <a:pt x="3104025" y="428546"/>
                  <a:pt x="4226897" y="0"/>
                </a:cubicBezTo>
                <a:cubicBezTo>
                  <a:pt x="4304559" y="43299"/>
                  <a:pt x="4362080" y="128687"/>
                  <a:pt x="4399976" y="222605"/>
                </a:cubicBezTo>
                <a:cubicBezTo>
                  <a:pt x="4292084" y="441239"/>
                  <a:pt x="4422464" y="870959"/>
                  <a:pt x="4399976" y="1113007"/>
                </a:cubicBezTo>
                <a:cubicBezTo>
                  <a:pt x="4439048" y="1277145"/>
                  <a:pt x="4325309" y="1363072"/>
                  <a:pt x="4226897" y="1335614"/>
                </a:cubicBezTo>
                <a:cubicBezTo>
                  <a:pt x="3354080" y="1298984"/>
                  <a:pt x="2070229" y="1151849"/>
                  <a:pt x="173076" y="1335614"/>
                </a:cubicBezTo>
                <a:cubicBezTo>
                  <a:pt x="88829" y="1355280"/>
                  <a:pt x="15484" y="1197950"/>
                  <a:pt x="0" y="1113007"/>
                </a:cubicBezTo>
                <a:cubicBezTo>
                  <a:pt x="-67774" y="758168"/>
                  <a:pt x="-8189" y="588829"/>
                  <a:pt x="0" y="222605"/>
                </a:cubicBezTo>
                <a:close/>
              </a:path>
              <a:path w="4399976" h="1335614" fill="none" stroke="0" extrusionOk="0">
                <a:moveTo>
                  <a:pt x="0" y="222605"/>
                </a:moveTo>
                <a:cubicBezTo>
                  <a:pt x="17350" y="92612"/>
                  <a:pt x="71358" y="-38739"/>
                  <a:pt x="173076" y="0"/>
                </a:cubicBezTo>
                <a:cubicBezTo>
                  <a:pt x="1351934" y="-456134"/>
                  <a:pt x="3065279" y="568225"/>
                  <a:pt x="4226897" y="0"/>
                </a:cubicBezTo>
                <a:cubicBezTo>
                  <a:pt x="4305715" y="40456"/>
                  <a:pt x="4345618" y="126375"/>
                  <a:pt x="4399976" y="222605"/>
                </a:cubicBezTo>
                <a:cubicBezTo>
                  <a:pt x="4276855" y="435033"/>
                  <a:pt x="4431399" y="891411"/>
                  <a:pt x="4399976" y="1113007"/>
                </a:cubicBezTo>
                <a:cubicBezTo>
                  <a:pt x="4440689" y="1281621"/>
                  <a:pt x="4324222" y="1370813"/>
                  <a:pt x="4226897" y="1335614"/>
                </a:cubicBezTo>
                <a:cubicBezTo>
                  <a:pt x="3464270" y="1312682"/>
                  <a:pt x="2180915" y="1362036"/>
                  <a:pt x="173076" y="1335614"/>
                </a:cubicBezTo>
                <a:cubicBezTo>
                  <a:pt x="96821" y="1367648"/>
                  <a:pt x="24664" y="1190630"/>
                  <a:pt x="0" y="1113007"/>
                </a:cubicBezTo>
                <a:cubicBezTo>
                  <a:pt x="-72620" y="757120"/>
                  <a:pt x="-15551" y="585677"/>
                  <a:pt x="0" y="222605"/>
                </a:cubicBezTo>
                <a:close/>
              </a:path>
            </a:pathLst>
          </a:custGeom>
          <a:solidFill>
            <a:srgbClr val="CCFFFF"/>
          </a:solidFill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779323535">
                  <a:custGeom>
                    <a:avLst/>
                    <a:gdLst>
                      <a:gd name="connsiteX0" fmla="*/ 0 w 4399976"/>
                      <a:gd name="connsiteY0" fmla="*/ 222605 h 1335614"/>
                      <a:gd name="connsiteX1" fmla="*/ 173076 w 4399976"/>
                      <a:gd name="connsiteY1" fmla="*/ 0 h 1335614"/>
                      <a:gd name="connsiteX2" fmla="*/ 4226897 w 4399976"/>
                      <a:gd name="connsiteY2" fmla="*/ 0 h 1335614"/>
                      <a:gd name="connsiteX3" fmla="*/ 4399976 w 4399976"/>
                      <a:gd name="connsiteY3" fmla="*/ 222605 h 1335614"/>
                      <a:gd name="connsiteX4" fmla="*/ 4399976 w 4399976"/>
                      <a:gd name="connsiteY4" fmla="*/ 1113007 h 1335614"/>
                      <a:gd name="connsiteX5" fmla="*/ 4226897 w 4399976"/>
                      <a:gd name="connsiteY5" fmla="*/ 1335614 h 1335614"/>
                      <a:gd name="connsiteX6" fmla="*/ 173076 w 4399976"/>
                      <a:gd name="connsiteY6" fmla="*/ 1335614 h 1335614"/>
                      <a:gd name="connsiteX7" fmla="*/ 0 w 4399976"/>
                      <a:gd name="connsiteY7" fmla="*/ 1113007 h 1335614"/>
                      <a:gd name="connsiteX8" fmla="*/ 0 w 4399976"/>
                      <a:gd name="connsiteY8" fmla="*/ 222605 h 1335614"/>
                      <a:gd name="connsiteX0" fmla="*/ 0 w 4399976"/>
                      <a:gd name="connsiteY0" fmla="*/ 222605 h 1335614"/>
                      <a:gd name="connsiteX1" fmla="*/ 173076 w 4399976"/>
                      <a:gd name="connsiteY1" fmla="*/ 0 h 1335614"/>
                      <a:gd name="connsiteX2" fmla="*/ 4226897 w 4399976"/>
                      <a:gd name="connsiteY2" fmla="*/ 0 h 1335614"/>
                      <a:gd name="connsiteX3" fmla="*/ 4399976 w 4399976"/>
                      <a:gd name="connsiteY3" fmla="*/ 222605 h 1335614"/>
                      <a:gd name="connsiteX4" fmla="*/ 4399976 w 4399976"/>
                      <a:gd name="connsiteY4" fmla="*/ 1113007 h 1335614"/>
                      <a:gd name="connsiteX5" fmla="*/ 4226897 w 4399976"/>
                      <a:gd name="connsiteY5" fmla="*/ 1335614 h 1335614"/>
                      <a:gd name="connsiteX6" fmla="*/ 173076 w 4399976"/>
                      <a:gd name="connsiteY6" fmla="*/ 1335614 h 1335614"/>
                      <a:gd name="connsiteX7" fmla="*/ 0 w 4399976"/>
                      <a:gd name="connsiteY7" fmla="*/ 1113007 h 1335614"/>
                      <a:gd name="connsiteX8" fmla="*/ 0 w 4399976"/>
                      <a:gd name="connsiteY8" fmla="*/ 222605 h 1335614"/>
                      <a:gd name="connsiteX0" fmla="*/ 0 w 4399976"/>
                      <a:gd name="connsiteY0" fmla="*/ 222605 h 1335614"/>
                      <a:gd name="connsiteX1" fmla="*/ 173076 w 4399976"/>
                      <a:gd name="connsiteY1" fmla="*/ 0 h 1335614"/>
                      <a:gd name="connsiteX2" fmla="*/ 4226897 w 4399976"/>
                      <a:gd name="connsiteY2" fmla="*/ 0 h 1335614"/>
                      <a:gd name="connsiteX3" fmla="*/ 4399976 w 4399976"/>
                      <a:gd name="connsiteY3" fmla="*/ 222605 h 1335614"/>
                      <a:gd name="connsiteX4" fmla="*/ 4399976 w 4399976"/>
                      <a:gd name="connsiteY4" fmla="*/ 1113007 h 1335614"/>
                      <a:gd name="connsiteX5" fmla="*/ 4226897 w 4399976"/>
                      <a:gd name="connsiteY5" fmla="*/ 1335614 h 1335614"/>
                      <a:gd name="connsiteX6" fmla="*/ 173076 w 4399976"/>
                      <a:gd name="connsiteY6" fmla="*/ 1335614 h 1335614"/>
                      <a:gd name="connsiteX7" fmla="*/ 0 w 4399976"/>
                      <a:gd name="connsiteY7" fmla="*/ 1113007 h 1335614"/>
                      <a:gd name="connsiteX8" fmla="*/ 0 w 4399976"/>
                      <a:gd name="connsiteY8" fmla="*/ 222605 h 1335614"/>
                      <a:gd name="connsiteX0" fmla="*/ 0 w 4399976"/>
                      <a:gd name="connsiteY0" fmla="*/ 222605 h 1335614"/>
                      <a:gd name="connsiteX1" fmla="*/ 173076 w 4399976"/>
                      <a:gd name="connsiteY1" fmla="*/ 0 h 1335614"/>
                      <a:gd name="connsiteX2" fmla="*/ 4226897 w 4399976"/>
                      <a:gd name="connsiteY2" fmla="*/ 0 h 1335614"/>
                      <a:gd name="connsiteX3" fmla="*/ 4399976 w 4399976"/>
                      <a:gd name="connsiteY3" fmla="*/ 222605 h 1335614"/>
                      <a:gd name="connsiteX4" fmla="*/ 4399976 w 4399976"/>
                      <a:gd name="connsiteY4" fmla="*/ 1113007 h 1335614"/>
                      <a:gd name="connsiteX5" fmla="*/ 4226897 w 4399976"/>
                      <a:gd name="connsiteY5" fmla="*/ 1335614 h 1335614"/>
                      <a:gd name="connsiteX6" fmla="*/ 173076 w 4399976"/>
                      <a:gd name="connsiteY6" fmla="*/ 1335614 h 1335614"/>
                      <a:gd name="connsiteX7" fmla="*/ 0 w 4399976"/>
                      <a:gd name="connsiteY7" fmla="*/ 1113007 h 1335614"/>
                      <a:gd name="connsiteX8" fmla="*/ 0 w 4399976"/>
                      <a:gd name="connsiteY8" fmla="*/ 222605 h 133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99976" h="1335614" fill="none" extrusionOk="0">
                        <a:moveTo>
                          <a:pt x="0" y="222605"/>
                        </a:moveTo>
                        <a:cubicBezTo>
                          <a:pt x="25283" y="99920"/>
                          <a:pt x="65169" y="-36776"/>
                          <a:pt x="173076" y="0"/>
                        </a:cubicBezTo>
                        <a:cubicBezTo>
                          <a:pt x="1229643" y="-317316"/>
                          <a:pt x="3063273" y="524255"/>
                          <a:pt x="4226897" y="0"/>
                        </a:cubicBezTo>
                        <a:cubicBezTo>
                          <a:pt x="4308293" y="44302"/>
                          <a:pt x="4350203" y="122433"/>
                          <a:pt x="4399976" y="222605"/>
                        </a:cubicBezTo>
                        <a:cubicBezTo>
                          <a:pt x="4280198" y="467574"/>
                          <a:pt x="4407400" y="918630"/>
                          <a:pt x="4399976" y="1113007"/>
                        </a:cubicBezTo>
                        <a:cubicBezTo>
                          <a:pt x="4441226" y="1266260"/>
                          <a:pt x="4341028" y="1366899"/>
                          <a:pt x="4226897" y="1335614"/>
                        </a:cubicBezTo>
                        <a:cubicBezTo>
                          <a:pt x="3300964" y="1420686"/>
                          <a:pt x="2014118" y="1481208"/>
                          <a:pt x="173076" y="1335614"/>
                        </a:cubicBezTo>
                        <a:cubicBezTo>
                          <a:pt x="97380" y="1353402"/>
                          <a:pt x="14485" y="1191285"/>
                          <a:pt x="0" y="1113007"/>
                        </a:cubicBezTo>
                        <a:cubicBezTo>
                          <a:pt x="-87816" y="753268"/>
                          <a:pt x="4005" y="589457"/>
                          <a:pt x="0" y="222605"/>
                        </a:cubicBezTo>
                        <a:close/>
                      </a:path>
                      <a:path w="4399976" h="1335614" stroke="0" extrusionOk="0">
                        <a:moveTo>
                          <a:pt x="0" y="222605"/>
                        </a:moveTo>
                        <a:cubicBezTo>
                          <a:pt x="-1821" y="57259"/>
                          <a:pt x="106322" y="-27442"/>
                          <a:pt x="173076" y="0"/>
                        </a:cubicBezTo>
                        <a:cubicBezTo>
                          <a:pt x="1794692" y="206666"/>
                          <a:pt x="2834977" y="142402"/>
                          <a:pt x="4226897" y="0"/>
                        </a:cubicBezTo>
                        <a:cubicBezTo>
                          <a:pt x="4285272" y="7843"/>
                          <a:pt x="4363122" y="135770"/>
                          <a:pt x="4399976" y="222605"/>
                        </a:cubicBezTo>
                        <a:cubicBezTo>
                          <a:pt x="4383884" y="517115"/>
                          <a:pt x="4380396" y="1010319"/>
                          <a:pt x="4399976" y="1113007"/>
                        </a:cubicBezTo>
                        <a:cubicBezTo>
                          <a:pt x="4359831" y="1228651"/>
                          <a:pt x="4290051" y="1313761"/>
                          <a:pt x="4226897" y="1335614"/>
                        </a:cubicBezTo>
                        <a:cubicBezTo>
                          <a:pt x="3201240" y="1688239"/>
                          <a:pt x="1890716" y="730657"/>
                          <a:pt x="173076" y="1335614"/>
                        </a:cubicBezTo>
                        <a:cubicBezTo>
                          <a:pt x="13763" y="1365047"/>
                          <a:pt x="62377" y="1251846"/>
                          <a:pt x="0" y="1113007"/>
                        </a:cubicBezTo>
                        <a:cubicBezTo>
                          <a:pt x="-75602" y="963357"/>
                          <a:pt x="-47483" y="351173"/>
                          <a:pt x="0" y="222605"/>
                        </a:cubicBezTo>
                        <a:close/>
                      </a:path>
                      <a:path w="4399976" h="1335614" fill="none" stroke="0" extrusionOk="0">
                        <a:moveTo>
                          <a:pt x="0" y="222605"/>
                        </a:moveTo>
                        <a:cubicBezTo>
                          <a:pt x="-8159" y="76617"/>
                          <a:pt x="104128" y="-20997"/>
                          <a:pt x="173076" y="0"/>
                        </a:cubicBezTo>
                        <a:cubicBezTo>
                          <a:pt x="943388" y="58683"/>
                          <a:pt x="3123014" y="638084"/>
                          <a:pt x="4226897" y="0"/>
                        </a:cubicBezTo>
                        <a:cubicBezTo>
                          <a:pt x="4347356" y="13389"/>
                          <a:pt x="4414266" y="112503"/>
                          <a:pt x="4399976" y="222605"/>
                        </a:cubicBezTo>
                        <a:cubicBezTo>
                          <a:pt x="4427494" y="512606"/>
                          <a:pt x="4470168" y="840388"/>
                          <a:pt x="4399976" y="1113007"/>
                        </a:cubicBezTo>
                        <a:cubicBezTo>
                          <a:pt x="4393446" y="1228985"/>
                          <a:pt x="4311274" y="1349841"/>
                          <a:pt x="4226897" y="1335614"/>
                        </a:cubicBezTo>
                        <a:cubicBezTo>
                          <a:pt x="3103452" y="1383281"/>
                          <a:pt x="1972354" y="948535"/>
                          <a:pt x="173076" y="1335614"/>
                        </a:cubicBezTo>
                        <a:cubicBezTo>
                          <a:pt x="82042" y="1364177"/>
                          <a:pt x="-8768" y="1247115"/>
                          <a:pt x="0" y="1113007"/>
                        </a:cubicBezTo>
                        <a:cubicBezTo>
                          <a:pt x="-3922" y="800508"/>
                          <a:pt x="12646" y="571848"/>
                          <a:pt x="0" y="222605"/>
                        </a:cubicBezTo>
                        <a:close/>
                      </a:path>
                      <a:path w="4399976" h="1335614" fill="none" stroke="0" extrusionOk="0">
                        <a:moveTo>
                          <a:pt x="0" y="222605"/>
                        </a:moveTo>
                        <a:cubicBezTo>
                          <a:pt x="-994" y="87764"/>
                          <a:pt x="74402" y="-7492"/>
                          <a:pt x="173076" y="0"/>
                        </a:cubicBezTo>
                        <a:cubicBezTo>
                          <a:pt x="1184796" y="-23900"/>
                          <a:pt x="3013115" y="353820"/>
                          <a:pt x="4226897" y="0"/>
                        </a:cubicBezTo>
                        <a:cubicBezTo>
                          <a:pt x="4312902" y="11315"/>
                          <a:pt x="4372246" y="126030"/>
                          <a:pt x="4399976" y="222605"/>
                        </a:cubicBezTo>
                        <a:cubicBezTo>
                          <a:pt x="4313444" y="458439"/>
                          <a:pt x="4382474" y="890596"/>
                          <a:pt x="4399976" y="1113007"/>
                        </a:cubicBezTo>
                        <a:cubicBezTo>
                          <a:pt x="4403378" y="1274205"/>
                          <a:pt x="4319703" y="1351165"/>
                          <a:pt x="4226897" y="1335614"/>
                        </a:cubicBezTo>
                        <a:cubicBezTo>
                          <a:pt x="3545282" y="1248035"/>
                          <a:pt x="1880846" y="1331699"/>
                          <a:pt x="173076" y="1335614"/>
                        </a:cubicBezTo>
                        <a:cubicBezTo>
                          <a:pt x="103196" y="1349732"/>
                          <a:pt x="-3929" y="1217124"/>
                          <a:pt x="0" y="1113007"/>
                        </a:cubicBezTo>
                        <a:cubicBezTo>
                          <a:pt x="-27619" y="756777"/>
                          <a:pt x="17485" y="608068"/>
                          <a:pt x="0" y="222605"/>
                        </a:cubicBezTo>
                        <a:close/>
                      </a:path>
                      <a:path w="4399976" h="1335614" fill="none" stroke="0" extrusionOk="0">
                        <a:moveTo>
                          <a:pt x="0" y="222605"/>
                        </a:moveTo>
                        <a:cubicBezTo>
                          <a:pt x="17764" y="96736"/>
                          <a:pt x="89490" y="-26533"/>
                          <a:pt x="173076" y="0"/>
                        </a:cubicBezTo>
                        <a:cubicBezTo>
                          <a:pt x="1237646" y="-213724"/>
                          <a:pt x="3126972" y="348646"/>
                          <a:pt x="4226897" y="0"/>
                        </a:cubicBezTo>
                        <a:cubicBezTo>
                          <a:pt x="4311643" y="28993"/>
                          <a:pt x="4356041" y="124167"/>
                          <a:pt x="4399976" y="222605"/>
                        </a:cubicBezTo>
                        <a:cubicBezTo>
                          <a:pt x="4296937" y="440423"/>
                          <a:pt x="4425809" y="890231"/>
                          <a:pt x="4399976" y="1113007"/>
                        </a:cubicBezTo>
                        <a:cubicBezTo>
                          <a:pt x="4427934" y="1266088"/>
                          <a:pt x="4326306" y="1365815"/>
                          <a:pt x="4226897" y="1335614"/>
                        </a:cubicBezTo>
                        <a:cubicBezTo>
                          <a:pt x="3318420" y="1384911"/>
                          <a:pt x="1986542" y="1189787"/>
                          <a:pt x="173076" y="1335614"/>
                        </a:cubicBezTo>
                        <a:cubicBezTo>
                          <a:pt x="95688" y="1368879"/>
                          <a:pt x="25982" y="1198279"/>
                          <a:pt x="0" y="1113007"/>
                        </a:cubicBezTo>
                        <a:cubicBezTo>
                          <a:pt x="-41248" y="766076"/>
                          <a:pt x="-13653" y="588623"/>
                          <a:pt x="0" y="22260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Tiết kiệm điện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15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73BD504-36C3-B1CF-F943-5BDEBD432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749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2C4C8AF-856F-4B62-1CFC-B039DE87E859}"/>
              </a:ext>
            </a:extLst>
          </p:cNvPr>
          <p:cNvSpPr/>
          <p:nvPr/>
        </p:nvSpPr>
        <p:spPr>
          <a:xfrm>
            <a:off x="180392" y="296494"/>
            <a:ext cx="11831216" cy="6475445"/>
          </a:xfrm>
          <a:prstGeom prst="roundRect">
            <a:avLst>
              <a:gd name="adj" fmla="val 9856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050A2B-DC19-C859-A714-35E627DA6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349" y="823686"/>
            <a:ext cx="6846401" cy="829128"/>
          </a:xfrm>
          <a:prstGeom prst="rect">
            <a:avLst/>
          </a:prstGeom>
        </p:spPr>
      </p:pic>
      <p:sp>
        <p:nvSpPr>
          <p:cNvPr id="11" name="Rectangle: Rounded Corners 26">
            <a:extLst>
              <a:ext uri="{FF2B5EF4-FFF2-40B4-BE49-F238E27FC236}">
                <a16:creationId xmlns:a16="http://schemas.microsoft.com/office/drawing/2014/main" id="{8FAEDCA8-5995-2842-6E8D-AEA6EA121599}"/>
              </a:ext>
            </a:extLst>
          </p:cNvPr>
          <p:cNvSpPr/>
          <p:nvPr/>
        </p:nvSpPr>
        <p:spPr>
          <a:xfrm>
            <a:off x="6572824" y="3036362"/>
            <a:ext cx="4399976" cy="1335614"/>
          </a:xfrm>
          <a:custGeom>
            <a:avLst/>
            <a:gdLst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  <a:gd name="csX0" fmla="*/ 0 w 4399976"/>
              <a:gd name="csY0" fmla="*/ 222605 h 1335614"/>
              <a:gd name="csX1" fmla="*/ 173076 w 4399976"/>
              <a:gd name="csY1" fmla="*/ 0 h 1335614"/>
              <a:gd name="csX2" fmla="*/ 4226897 w 4399976"/>
              <a:gd name="csY2" fmla="*/ 0 h 1335614"/>
              <a:gd name="csX3" fmla="*/ 4399976 w 4399976"/>
              <a:gd name="csY3" fmla="*/ 222605 h 1335614"/>
              <a:gd name="csX4" fmla="*/ 4399976 w 4399976"/>
              <a:gd name="csY4" fmla="*/ 1113007 h 1335614"/>
              <a:gd name="csX5" fmla="*/ 4226897 w 4399976"/>
              <a:gd name="csY5" fmla="*/ 1335614 h 1335614"/>
              <a:gd name="csX6" fmla="*/ 173076 w 4399976"/>
              <a:gd name="csY6" fmla="*/ 1335614 h 1335614"/>
              <a:gd name="csX7" fmla="*/ 0 w 4399976"/>
              <a:gd name="csY7" fmla="*/ 1113007 h 1335614"/>
              <a:gd name="csX8" fmla="*/ 0 w 4399976"/>
              <a:gd name="csY8" fmla="*/ 222605 h 13356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399976" h="1335614" fill="none" extrusionOk="0">
                <a:moveTo>
                  <a:pt x="0" y="222605"/>
                </a:moveTo>
                <a:cubicBezTo>
                  <a:pt x="40001" y="100078"/>
                  <a:pt x="62905" y="-43825"/>
                  <a:pt x="173076" y="0"/>
                </a:cubicBezTo>
                <a:cubicBezTo>
                  <a:pt x="1274384" y="-528613"/>
                  <a:pt x="3032300" y="621034"/>
                  <a:pt x="4226897" y="0"/>
                </a:cubicBezTo>
                <a:cubicBezTo>
                  <a:pt x="4304205" y="56622"/>
                  <a:pt x="4346591" y="123912"/>
                  <a:pt x="4399976" y="222605"/>
                </a:cubicBezTo>
                <a:cubicBezTo>
                  <a:pt x="4251956" y="454860"/>
                  <a:pt x="4409174" y="924497"/>
                  <a:pt x="4399976" y="1113007"/>
                </a:cubicBezTo>
                <a:cubicBezTo>
                  <a:pt x="4446076" y="1269781"/>
                  <a:pt x="4347385" y="1377354"/>
                  <a:pt x="4226897" y="1335614"/>
                </a:cubicBezTo>
                <a:cubicBezTo>
                  <a:pt x="3540885" y="1452170"/>
                  <a:pt x="2107358" y="1548055"/>
                  <a:pt x="173076" y="1335614"/>
                </a:cubicBezTo>
                <a:cubicBezTo>
                  <a:pt x="101001" y="1356295"/>
                  <a:pt x="17468" y="1181891"/>
                  <a:pt x="0" y="1113007"/>
                </a:cubicBezTo>
                <a:cubicBezTo>
                  <a:pt x="-114427" y="745026"/>
                  <a:pt x="-5892" y="574277"/>
                  <a:pt x="0" y="222605"/>
                </a:cubicBezTo>
                <a:close/>
              </a:path>
              <a:path w="4399976" h="1335614" stroke="0" extrusionOk="0">
                <a:moveTo>
                  <a:pt x="0" y="222605"/>
                </a:moveTo>
                <a:cubicBezTo>
                  <a:pt x="-41" y="50263"/>
                  <a:pt x="110307" y="-31754"/>
                  <a:pt x="173076" y="0"/>
                </a:cubicBezTo>
                <a:cubicBezTo>
                  <a:pt x="1763784" y="256249"/>
                  <a:pt x="2991614" y="228085"/>
                  <a:pt x="4226897" y="0"/>
                </a:cubicBezTo>
                <a:cubicBezTo>
                  <a:pt x="4268377" y="14599"/>
                  <a:pt x="4351976" y="145936"/>
                  <a:pt x="4399976" y="222605"/>
                </a:cubicBezTo>
                <a:cubicBezTo>
                  <a:pt x="4383808" y="515773"/>
                  <a:pt x="4365916" y="1021421"/>
                  <a:pt x="4399976" y="1113007"/>
                </a:cubicBezTo>
                <a:cubicBezTo>
                  <a:pt x="4355118" y="1226904"/>
                  <a:pt x="4283306" y="1307144"/>
                  <a:pt x="4226897" y="1335614"/>
                </a:cubicBezTo>
                <a:cubicBezTo>
                  <a:pt x="3165463" y="1965899"/>
                  <a:pt x="1870921" y="487758"/>
                  <a:pt x="173076" y="1335614"/>
                </a:cubicBezTo>
                <a:cubicBezTo>
                  <a:pt x="-5762" y="1368123"/>
                  <a:pt x="76827" y="1257090"/>
                  <a:pt x="0" y="1113007"/>
                </a:cubicBezTo>
                <a:cubicBezTo>
                  <a:pt x="-88737" y="950885"/>
                  <a:pt x="-54624" y="340488"/>
                  <a:pt x="0" y="222605"/>
                </a:cubicBezTo>
                <a:close/>
              </a:path>
              <a:path w="4399976" h="1335614" fill="none" stroke="0" extrusionOk="0">
                <a:moveTo>
                  <a:pt x="0" y="222605"/>
                </a:moveTo>
                <a:cubicBezTo>
                  <a:pt x="-10705" y="65803"/>
                  <a:pt x="110964" y="-26961"/>
                  <a:pt x="173076" y="0"/>
                </a:cubicBezTo>
                <a:cubicBezTo>
                  <a:pt x="788313" y="84635"/>
                  <a:pt x="3080868" y="845376"/>
                  <a:pt x="4226897" y="0"/>
                </a:cubicBezTo>
                <a:cubicBezTo>
                  <a:pt x="4358013" y="17961"/>
                  <a:pt x="4427590" y="112743"/>
                  <a:pt x="4399976" y="222605"/>
                </a:cubicBezTo>
                <a:cubicBezTo>
                  <a:pt x="4445527" y="528327"/>
                  <a:pt x="4487749" y="843012"/>
                  <a:pt x="4399976" y="1113007"/>
                </a:cubicBezTo>
                <a:cubicBezTo>
                  <a:pt x="4386261" y="1220963"/>
                  <a:pt x="4302404" y="1362821"/>
                  <a:pt x="4226897" y="1335614"/>
                </a:cubicBezTo>
                <a:cubicBezTo>
                  <a:pt x="2945090" y="1479871"/>
                  <a:pt x="1995150" y="927012"/>
                  <a:pt x="173076" y="1335614"/>
                </a:cubicBezTo>
                <a:cubicBezTo>
                  <a:pt x="82214" y="1365970"/>
                  <a:pt x="-11647" y="1249069"/>
                  <a:pt x="0" y="1113007"/>
                </a:cubicBezTo>
                <a:cubicBezTo>
                  <a:pt x="6892" y="816659"/>
                  <a:pt x="29725" y="535993"/>
                  <a:pt x="0" y="222605"/>
                </a:cubicBezTo>
                <a:close/>
              </a:path>
              <a:path w="4399976" h="1335614" fill="none" stroke="0" extrusionOk="0">
                <a:moveTo>
                  <a:pt x="0" y="222605"/>
                </a:moveTo>
                <a:cubicBezTo>
                  <a:pt x="-18538" y="86495"/>
                  <a:pt x="68016" y="4753"/>
                  <a:pt x="173076" y="0"/>
                </a:cubicBezTo>
                <a:cubicBezTo>
                  <a:pt x="1033810" y="162372"/>
                  <a:pt x="2912991" y="233711"/>
                  <a:pt x="4226897" y="0"/>
                </a:cubicBezTo>
                <a:cubicBezTo>
                  <a:pt x="4317034" y="29660"/>
                  <a:pt x="4377050" y="128574"/>
                  <a:pt x="4399976" y="222605"/>
                </a:cubicBezTo>
                <a:cubicBezTo>
                  <a:pt x="4282821" y="454542"/>
                  <a:pt x="4376202" y="894098"/>
                  <a:pt x="4399976" y="1113007"/>
                </a:cubicBezTo>
                <a:cubicBezTo>
                  <a:pt x="4400953" y="1275842"/>
                  <a:pt x="4315111" y="1350192"/>
                  <a:pt x="4226897" y="1335614"/>
                </a:cubicBezTo>
                <a:cubicBezTo>
                  <a:pt x="3804645" y="1291299"/>
                  <a:pt x="2049218" y="1529642"/>
                  <a:pt x="173076" y="1335614"/>
                </a:cubicBezTo>
                <a:cubicBezTo>
                  <a:pt x="105611" y="1350366"/>
                  <a:pt x="-8002" y="1218020"/>
                  <a:pt x="0" y="1113007"/>
                </a:cubicBezTo>
                <a:cubicBezTo>
                  <a:pt x="-16549" y="747854"/>
                  <a:pt x="25759" y="608294"/>
                  <a:pt x="0" y="222605"/>
                </a:cubicBezTo>
                <a:close/>
              </a:path>
              <a:path w="4399976" h="1335614" fill="none" stroke="0" extrusionOk="0">
                <a:moveTo>
                  <a:pt x="0" y="222605"/>
                </a:moveTo>
                <a:cubicBezTo>
                  <a:pt x="15938" y="97259"/>
                  <a:pt x="77973" y="-16905"/>
                  <a:pt x="173076" y="0"/>
                </a:cubicBezTo>
                <a:cubicBezTo>
                  <a:pt x="1423301" y="-111964"/>
                  <a:pt x="3104025" y="428546"/>
                  <a:pt x="4226897" y="0"/>
                </a:cubicBezTo>
                <a:cubicBezTo>
                  <a:pt x="4304559" y="43299"/>
                  <a:pt x="4362080" y="128687"/>
                  <a:pt x="4399976" y="222605"/>
                </a:cubicBezTo>
                <a:cubicBezTo>
                  <a:pt x="4292084" y="441239"/>
                  <a:pt x="4422464" y="870959"/>
                  <a:pt x="4399976" y="1113007"/>
                </a:cubicBezTo>
                <a:cubicBezTo>
                  <a:pt x="4439048" y="1277145"/>
                  <a:pt x="4325309" y="1363072"/>
                  <a:pt x="4226897" y="1335614"/>
                </a:cubicBezTo>
                <a:cubicBezTo>
                  <a:pt x="3354080" y="1298984"/>
                  <a:pt x="2070229" y="1151849"/>
                  <a:pt x="173076" y="1335614"/>
                </a:cubicBezTo>
                <a:cubicBezTo>
                  <a:pt x="88829" y="1355280"/>
                  <a:pt x="15484" y="1197950"/>
                  <a:pt x="0" y="1113007"/>
                </a:cubicBezTo>
                <a:cubicBezTo>
                  <a:pt x="-67774" y="758168"/>
                  <a:pt x="-8189" y="588829"/>
                  <a:pt x="0" y="222605"/>
                </a:cubicBezTo>
                <a:close/>
              </a:path>
              <a:path w="4399976" h="1335614" fill="none" stroke="0" extrusionOk="0">
                <a:moveTo>
                  <a:pt x="0" y="222605"/>
                </a:moveTo>
                <a:cubicBezTo>
                  <a:pt x="17350" y="92612"/>
                  <a:pt x="71358" y="-38739"/>
                  <a:pt x="173076" y="0"/>
                </a:cubicBezTo>
                <a:cubicBezTo>
                  <a:pt x="1351934" y="-456134"/>
                  <a:pt x="3065279" y="568225"/>
                  <a:pt x="4226897" y="0"/>
                </a:cubicBezTo>
                <a:cubicBezTo>
                  <a:pt x="4305715" y="40456"/>
                  <a:pt x="4345618" y="126375"/>
                  <a:pt x="4399976" y="222605"/>
                </a:cubicBezTo>
                <a:cubicBezTo>
                  <a:pt x="4276855" y="435033"/>
                  <a:pt x="4431399" y="891411"/>
                  <a:pt x="4399976" y="1113007"/>
                </a:cubicBezTo>
                <a:cubicBezTo>
                  <a:pt x="4440689" y="1281621"/>
                  <a:pt x="4324222" y="1370813"/>
                  <a:pt x="4226897" y="1335614"/>
                </a:cubicBezTo>
                <a:cubicBezTo>
                  <a:pt x="3464270" y="1312682"/>
                  <a:pt x="2180915" y="1362036"/>
                  <a:pt x="173076" y="1335614"/>
                </a:cubicBezTo>
                <a:cubicBezTo>
                  <a:pt x="96821" y="1367648"/>
                  <a:pt x="24664" y="1190630"/>
                  <a:pt x="0" y="1113007"/>
                </a:cubicBezTo>
                <a:cubicBezTo>
                  <a:pt x="-72620" y="757120"/>
                  <a:pt x="-15551" y="585677"/>
                  <a:pt x="0" y="222605"/>
                </a:cubicBezTo>
                <a:close/>
              </a:path>
            </a:pathLst>
          </a:custGeom>
          <a:solidFill>
            <a:srgbClr val="CCFFFF"/>
          </a:solidFill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779323535">
                  <a:custGeom>
                    <a:avLst/>
                    <a:gdLst>
                      <a:gd name="connsiteX0" fmla="*/ 0 w 4399976"/>
                      <a:gd name="connsiteY0" fmla="*/ 222605 h 1335614"/>
                      <a:gd name="connsiteX1" fmla="*/ 173076 w 4399976"/>
                      <a:gd name="connsiteY1" fmla="*/ 0 h 1335614"/>
                      <a:gd name="connsiteX2" fmla="*/ 4226897 w 4399976"/>
                      <a:gd name="connsiteY2" fmla="*/ 0 h 1335614"/>
                      <a:gd name="connsiteX3" fmla="*/ 4399976 w 4399976"/>
                      <a:gd name="connsiteY3" fmla="*/ 222605 h 1335614"/>
                      <a:gd name="connsiteX4" fmla="*/ 4399976 w 4399976"/>
                      <a:gd name="connsiteY4" fmla="*/ 1113007 h 1335614"/>
                      <a:gd name="connsiteX5" fmla="*/ 4226897 w 4399976"/>
                      <a:gd name="connsiteY5" fmla="*/ 1335614 h 1335614"/>
                      <a:gd name="connsiteX6" fmla="*/ 173076 w 4399976"/>
                      <a:gd name="connsiteY6" fmla="*/ 1335614 h 1335614"/>
                      <a:gd name="connsiteX7" fmla="*/ 0 w 4399976"/>
                      <a:gd name="connsiteY7" fmla="*/ 1113007 h 1335614"/>
                      <a:gd name="connsiteX8" fmla="*/ 0 w 4399976"/>
                      <a:gd name="connsiteY8" fmla="*/ 222605 h 1335614"/>
                      <a:gd name="connsiteX0" fmla="*/ 0 w 4399976"/>
                      <a:gd name="connsiteY0" fmla="*/ 222605 h 1335614"/>
                      <a:gd name="connsiteX1" fmla="*/ 173076 w 4399976"/>
                      <a:gd name="connsiteY1" fmla="*/ 0 h 1335614"/>
                      <a:gd name="connsiteX2" fmla="*/ 4226897 w 4399976"/>
                      <a:gd name="connsiteY2" fmla="*/ 0 h 1335614"/>
                      <a:gd name="connsiteX3" fmla="*/ 4399976 w 4399976"/>
                      <a:gd name="connsiteY3" fmla="*/ 222605 h 1335614"/>
                      <a:gd name="connsiteX4" fmla="*/ 4399976 w 4399976"/>
                      <a:gd name="connsiteY4" fmla="*/ 1113007 h 1335614"/>
                      <a:gd name="connsiteX5" fmla="*/ 4226897 w 4399976"/>
                      <a:gd name="connsiteY5" fmla="*/ 1335614 h 1335614"/>
                      <a:gd name="connsiteX6" fmla="*/ 173076 w 4399976"/>
                      <a:gd name="connsiteY6" fmla="*/ 1335614 h 1335614"/>
                      <a:gd name="connsiteX7" fmla="*/ 0 w 4399976"/>
                      <a:gd name="connsiteY7" fmla="*/ 1113007 h 1335614"/>
                      <a:gd name="connsiteX8" fmla="*/ 0 w 4399976"/>
                      <a:gd name="connsiteY8" fmla="*/ 222605 h 1335614"/>
                      <a:gd name="connsiteX0" fmla="*/ 0 w 4399976"/>
                      <a:gd name="connsiteY0" fmla="*/ 222605 h 1335614"/>
                      <a:gd name="connsiteX1" fmla="*/ 173076 w 4399976"/>
                      <a:gd name="connsiteY1" fmla="*/ 0 h 1335614"/>
                      <a:gd name="connsiteX2" fmla="*/ 4226897 w 4399976"/>
                      <a:gd name="connsiteY2" fmla="*/ 0 h 1335614"/>
                      <a:gd name="connsiteX3" fmla="*/ 4399976 w 4399976"/>
                      <a:gd name="connsiteY3" fmla="*/ 222605 h 1335614"/>
                      <a:gd name="connsiteX4" fmla="*/ 4399976 w 4399976"/>
                      <a:gd name="connsiteY4" fmla="*/ 1113007 h 1335614"/>
                      <a:gd name="connsiteX5" fmla="*/ 4226897 w 4399976"/>
                      <a:gd name="connsiteY5" fmla="*/ 1335614 h 1335614"/>
                      <a:gd name="connsiteX6" fmla="*/ 173076 w 4399976"/>
                      <a:gd name="connsiteY6" fmla="*/ 1335614 h 1335614"/>
                      <a:gd name="connsiteX7" fmla="*/ 0 w 4399976"/>
                      <a:gd name="connsiteY7" fmla="*/ 1113007 h 1335614"/>
                      <a:gd name="connsiteX8" fmla="*/ 0 w 4399976"/>
                      <a:gd name="connsiteY8" fmla="*/ 222605 h 1335614"/>
                      <a:gd name="connsiteX0" fmla="*/ 0 w 4399976"/>
                      <a:gd name="connsiteY0" fmla="*/ 222605 h 1335614"/>
                      <a:gd name="connsiteX1" fmla="*/ 173076 w 4399976"/>
                      <a:gd name="connsiteY1" fmla="*/ 0 h 1335614"/>
                      <a:gd name="connsiteX2" fmla="*/ 4226897 w 4399976"/>
                      <a:gd name="connsiteY2" fmla="*/ 0 h 1335614"/>
                      <a:gd name="connsiteX3" fmla="*/ 4399976 w 4399976"/>
                      <a:gd name="connsiteY3" fmla="*/ 222605 h 1335614"/>
                      <a:gd name="connsiteX4" fmla="*/ 4399976 w 4399976"/>
                      <a:gd name="connsiteY4" fmla="*/ 1113007 h 1335614"/>
                      <a:gd name="connsiteX5" fmla="*/ 4226897 w 4399976"/>
                      <a:gd name="connsiteY5" fmla="*/ 1335614 h 1335614"/>
                      <a:gd name="connsiteX6" fmla="*/ 173076 w 4399976"/>
                      <a:gd name="connsiteY6" fmla="*/ 1335614 h 1335614"/>
                      <a:gd name="connsiteX7" fmla="*/ 0 w 4399976"/>
                      <a:gd name="connsiteY7" fmla="*/ 1113007 h 1335614"/>
                      <a:gd name="connsiteX8" fmla="*/ 0 w 4399976"/>
                      <a:gd name="connsiteY8" fmla="*/ 222605 h 1335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99976" h="1335614" fill="none" extrusionOk="0">
                        <a:moveTo>
                          <a:pt x="0" y="222605"/>
                        </a:moveTo>
                        <a:cubicBezTo>
                          <a:pt x="25283" y="99920"/>
                          <a:pt x="65169" y="-36776"/>
                          <a:pt x="173076" y="0"/>
                        </a:cubicBezTo>
                        <a:cubicBezTo>
                          <a:pt x="1229643" y="-317316"/>
                          <a:pt x="3063273" y="524255"/>
                          <a:pt x="4226897" y="0"/>
                        </a:cubicBezTo>
                        <a:cubicBezTo>
                          <a:pt x="4308293" y="44302"/>
                          <a:pt x="4350203" y="122433"/>
                          <a:pt x="4399976" y="222605"/>
                        </a:cubicBezTo>
                        <a:cubicBezTo>
                          <a:pt x="4280198" y="467574"/>
                          <a:pt x="4407400" y="918630"/>
                          <a:pt x="4399976" y="1113007"/>
                        </a:cubicBezTo>
                        <a:cubicBezTo>
                          <a:pt x="4441226" y="1266260"/>
                          <a:pt x="4341028" y="1366899"/>
                          <a:pt x="4226897" y="1335614"/>
                        </a:cubicBezTo>
                        <a:cubicBezTo>
                          <a:pt x="3300964" y="1420686"/>
                          <a:pt x="2014118" y="1481208"/>
                          <a:pt x="173076" y="1335614"/>
                        </a:cubicBezTo>
                        <a:cubicBezTo>
                          <a:pt x="97380" y="1353402"/>
                          <a:pt x="14485" y="1191285"/>
                          <a:pt x="0" y="1113007"/>
                        </a:cubicBezTo>
                        <a:cubicBezTo>
                          <a:pt x="-87816" y="753268"/>
                          <a:pt x="4005" y="589457"/>
                          <a:pt x="0" y="222605"/>
                        </a:cubicBezTo>
                        <a:close/>
                      </a:path>
                      <a:path w="4399976" h="1335614" stroke="0" extrusionOk="0">
                        <a:moveTo>
                          <a:pt x="0" y="222605"/>
                        </a:moveTo>
                        <a:cubicBezTo>
                          <a:pt x="-1821" y="57259"/>
                          <a:pt x="106322" y="-27442"/>
                          <a:pt x="173076" y="0"/>
                        </a:cubicBezTo>
                        <a:cubicBezTo>
                          <a:pt x="1794692" y="206666"/>
                          <a:pt x="2834977" y="142402"/>
                          <a:pt x="4226897" y="0"/>
                        </a:cubicBezTo>
                        <a:cubicBezTo>
                          <a:pt x="4285272" y="7843"/>
                          <a:pt x="4363122" y="135770"/>
                          <a:pt x="4399976" y="222605"/>
                        </a:cubicBezTo>
                        <a:cubicBezTo>
                          <a:pt x="4383884" y="517115"/>
                          <a:pt x="4380396" y="1010319"/>
                          <a:pt x="4399976" y="1113007"/>
                        </a:cubicBezTo>
                        <a:cubicBezTo>
                          <a:pt x="4359831" y="1228651"/>
                          <a:pt x="4290051" y="1313761"/>
                          <a:pt x="4226897" y="1335614"/>
                        </a:cubicBezTo>
                        <a:cubicBezTo>
                          <a:pt x="3201240" y="1688239"/>
                          <a:pt x="1890716" y="730657"/>
                          <a:pt x="173076" y="1335614"/>
                        </a:cubicBezTo>
                        <a:cubicBezTo>
                          <a:pt x="13763" y="1365047"/>
                          <a:pt x="62377" y="1251846"/>
                          <a:pt x="0" y="1113007"/>
                        </a:cubicBezTo>
                        <a:cubicBezTo>
                          <a:pt x="-75602" y="963357"/>
                          <a:pt x="-47483" y="351173"/>
                          <a:pt x="0" y="222605"/>
                        </a:cubicBezTo>
                        <a:close/>
                      </a:path>
                      <a:path w="4399976" h="1335614" fill="none" stroke="0" extrusionOk="0">
                        <a:moveTo>
                          <a:pt x="0" y="222605"/>
                        </a:moveTo>
                        <a:cubicBezTo>
                          <a:pt x="-8159" y="76617"/>
                          <a:pt x="104128" y="-20997"/>
                          <a:pt x="173076" y="0"/>
                        </a:cubicBezTo>
                        <a:cubicBezTo>
                          <a:pt x="943388" y="58683"/>
                          <a:pt x="3123014" y="638084"/>
                          <a:pt x="4226897" y="0"/>
                        </a:cubicBezTo>
                        <a:cubicBezTo>
                          <a:pt x="4347356" y="13389"/>
                          <a:pt x="4414266" y="112503"/>
                          <a:pt x="4399976" y="222605"/>
                        </a:cubicBezTo>
                        <a:cubicBezTo>
                          <a:pt x="4427494" y="512606"/>
                          <a:pt x="4470168" y="840388"/>
                          <a:pt x="4399976" y="1113007"/>
                        </a:cubicBezTo>
                        <a:cubicBezTo>
                          <a:pt x="4393446" y="1228985"/>
                          <a:pt x="4311274" y="1349841"/>
                          <a:pt x="4226897" y="1335614"/>
                        </a:cubicBezTo>
                        <a:cubicBezTo>
                          <a:pt x="3103452" y="1383281"/>
                          <a:pt x="1972354" y="948535"/>
                          <a:pt x="173076" y="1335614"/>
                        </a:cubicBezTo>
                        <a:cubicBezTo>
                          <a:pt x="82042" y="1364177"/>
                          <a:pt x="-8768" y="1247115"/>
                          <a:pt x="0" y="1113007"/>
                        </a:cubicBezTo>
                        <a:cubicBezTo>
                          <a:pt x="-3922" y="800508"/>
                          <a:pt x="12646" y="571848"/>
                          <a:pt x="0" y="222605"/>
                        </a:cubicBezTo>
                        <a:close/>
                      </a:path>
                      <a:path w="4399976" h="1335614" fill="none" stroke="0" extrusionOk="0">
                        <a:moveTo>
                          <a:pt x="0" y="222605"/>
                        </a:moveTo>
                        <a:cubicBezTo>
                          <a:pt x="-994" y="87764"/>
                          <a:pt x="74402" y="-7492"/>
                          <a:pt x="173076" y="0"/>
                        </a:cubicBezTo>
                        <a:cubicBezTo>
                          <a:pt x="1184796" y="-23900"/>
                          <a:pt x="3013115" y="353820"/>
                          <a:pt x="4226897" y="0"/>
                        </a:cubicBezTo>
                        <a:cubicBezTo>
                          <a:pt x="4312902" y="11315"/>
                          <a:pt x="4372246" y="126030"/>
                          <a:pt x="4399976" y="222605"/>
                        </a:cubicBezTo>
                        <a:cubicBezTo>
                          <a:pt x="4313444" y="458439"/>
                          <a:pt x="4382474" y="890596"/>
                          <a:pt x="4399976" y="1113007"/>
                        </a:cubicBezTo>
                        <a:cubicBezTo>
                          <a:pt x="4403378" y="1274205"/>
                          <a:pt x="4319703" y="1351165"/>
                          <a:pt x="4226897" y="1335614"/>
                        </a:cubicBezTo>
                        <a:cubicBezTo>
                          <a:pt x="3545282" y="1248035"/>
                          <a:pt x="1880846" y="1331699"/>
                          <a:pt x="173076" y="1335614"/>
                        </a:cubicBezTo>
                        <a:cubicBezTo>
                          <a:pt x="103196" y="1349732"/>
                          <a:pt x="-3929" y="1217124"/>
                          <a:pt x="0" y="1113007"/>
                        </a:cubicBezTo>
                        <a:cubicBezTo>
                          <a:pt x="-27619" y="756777"/>
                          <a:pt x="17485" y="608068"/>
                          <a:pt x="0" y="222605"/>
                        </a:cubicBezTo>
                        <a:close/>
                      </a:path>
                      <a:path w="4399976" h="1335614" fill="none" stroke="0" extrusionOk="0">
                        <a:moveTo>
                          <a:pt x="0" y="222605"/>
                        </a:moveTo>
                        <a:cubicBezTo>
                          <a:pt x="17764" y="96736"/>
                          <a:pt x="89490" y="-26533"/>
                          <a:pt x="173076" y="0"/>
                        </a:cubicBezTo>
                        <a:cubicBezTo>
                          <a:pt x="1237646" y="-213724"/>
                          <a:pt x="3126972" y="348646"/>
                          <a:pt x="4226897" y="0"/>
                        </a:cubicBezTo>
                        <a:cubicBezTo>
                          <a:pt x="4311643" y="28993"/>
                          <a:pt x="4356041" y="124167"/>
                          <a:pt x="4399976" y="222605"/>
                        </a:cubicBezTo>
                        <a:cubicBezTo>
                          <a:pt x="4296937" y="440423"/>
                          <a:pt x="4425809" y="890231"/>
                          <a:pt x="4399976" y="1113007"/>
                        </a:cubicBezTo>
                        <a:cubicBezTo>
                          <a:pt x="4427934" y="1266088"/>
                          <a:pt x="4326306" y="1365815"/>
                          <a:pt x="4226897" y="1335614"/>
                        </a:cubicBezTo>
                        <a:cubicBezTo>
                          <a:pt x="3318420" y="1384911"/>
                          <a:pt x="1986542" y="1189787"/>
                          <a:pt x="173076" y="1335614"/>
                        </a:cubicBezTo>
                        <a:cubicBezTo>
                          <a:pt x="95688" y="1368879"/>
                          <a:pt x="25982" y="1198279"/>
                          <a:pt x="0" y="1113007"/>
                        </a:cubicBezTo>
                        <a:cubicBezTo>
                          <a:pt x="-41248" y="766076"/>
                          <a:pt x="-13653" y="588623"/>
                          <a:pt x="0" y="22260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Nuôi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lợn</a:t>
            </a:r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A6E7EA-74A6-1C8E-8BAD-CBB818BB5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095500"/>
            <a:ext cx="4563970" cy="4010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34343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73BD504-36C3-B1CF-F943-5BDEBD432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749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2C4C8AF-856F-4B62-1CFC-B039DE87E859}"/>
              </a:ext>
            </a:extLst>
          </p:cNvPr>
          <p:cNvSpPr/>
          <p:nvPr/>
        </p:nvSpPr>
        <p:spPr>
          <a:xfrm>
            <a:off x="180392" y="296494"/>
            <a:ext cx="11831216" cy="6475445"/>
          </a:xfrm>
          <a:prstGeom prst="roundRect">
            <a:avLst>
              <a:gd name="adj" fmla="val 9856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Mua đồ vừa phải, không đắt tiền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050A2B-DC19-C859-A714-35E627DA6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349" y="823686"/>
            <a:ext cx="6846401" cy="829128"/>
          </a:xfrm>
          <a:prstGeom prst="rect">
            <a:avLst/>
          </a:prstGeom>
        </p:spPr>
      </p:pic>
      <p:sp>
        <p:nvSpPr>
          <p:cNvPr id="11" name="Rectangle: Rounded Corners 26">
            <a:extLst>
              <a:ext uri="{FF2B5EF4-FFF2-40B4-BE49-F238E27FC236}">
                <a16:creationId xmlns:a16="http://schemas.microsoft.com/office/drawing/2014/main" id="{8FAEDCA8-5995-2842-6E8D-AEA6EA121599}"/>
              </a:ext>
            </a:extLst>
          </p:cNvPr>
          <p:cNvSpPr/>
          <p:nvPr/>
        </p:nvSpPr>
        <p:spPr>
          <a:xfrm>
            <a:off x="7010974" y="2343150"/>
            <a:ext cx="4399976" cy="1952625"/>
          </a:xfrm>
          <a:custGeom>
            <a:avLst/>
            <a:gdLst>
              <a:gd name="csX0" fmla="*/ 0 w 4399976"/>
              <a:gd name="csY0" fmla="*/ 325442 h 1952625"/>
              <a:gd name="csX1" fmla="*/ 173076 w 4399976"/>
              <a:gd name="csY1" fmla="*/ 0 h 1952625"/>
              <a:gd name="csX2" fmla="*/ 4226897 w 4399976"/>
              <a:gd name="csY2" fmla="*/ 0 h 1952625"/>
              <a:gd name="csX3" fmla="*/ 4399976 w 4399976"/>
              <a:gd name="csY3" fmla="*/ 325442 h 1952625"/>
              <a:gd name="csX4" fmla="*/ 4399976 w 4399976"/>
              <a:gd name="csY4" fmla="*/ 1627181 h 1952625"/>
              <a:gd name="csX5" fmla="*/ 4226897 w 4399976"/>
              <a:gd name="csY5" fmla="*/ 1952625 h 1952625"/>
              <a:gd name="csX6" fmla="*/ 173076 w 4399976"/>
              <a:gd name="csY6" fmla="*/ 1952625 h 1952625"/>
              <a:gd name="csX7" fmla="*/ 0 w 4399976"/>
              <a:gd name="csY7" fmla="*/ 1627181 h 1952625"/>
              <a:gd name="csX8" fmla="*/ 0 w 4399976"/>
              <a:gd name="csY8" fmla="*/ 325442 h 1952625"/>
              <a:gd name="csX0" fmla="*/ 0 w 4399976"/>
              <a:gd name="csY0" fmla="*/ 325442 h 1952625"/>
              <a:gd name="csX1" fmla="*/ 173076 w 4399976"/>
              <a:gd name="csY1" fmla="*/ 0 h 1952625"/>
              <a:gd name="csX2" fmla="*/ 4226897 w 4399976"/>
              <a:gd name="csY2" fmla="*/ 0 h 1952625"/>
              <a:gd name="csX3" fmla="*/ 4399976 w 4399976"/>
              <a:gd name="csY3" fmla="*/ 325442 h 1952625"/>
              <a:gd name="csX4" fmla="*/ 4399976 w 4399976"/>
              <a:gd name="csY4" fmla="*/ 1627181 h 1952625"/>
              <a:gd name="csX5" fmla="*/ 4226897 w 4399976"/>
              <a:gd name="csY5" fmla="*/ 1952625 h 1952625"/>
              <a:gd name="csX6" fmla="*/ 173076 w 4399976"/>
              <a:gd name="csY6" fmla="*/ 1952625 h 1952625"/>
              <a:gd name="csX7" fmla="*/ 0 w 4399976"/>
              <a:gd name="csY7" fmla="*/ 1627181 h 1952625"/>
              <a:gd name="csX8" fmla="*/ 0 w 4399976"/>
              <a:gd name="csY8" fmla="*/ 325442 h 1952625"/>
              <a:gd name="csX0" fmla="*/ 0 w 4399976"/>
              <a:gd name="csY0" fmla="*/ 325442 h 1952625"/>
              <a:gd name="csX1" fmla="*/ 173076 w 4399976"/>
              <a:gd name="csY1" fmla="*/ 0 h 1952625"/>
              <a:gd name="csX2" fmla="*/ 4226897 w 4399976"/>
              <a:gd name="csY2" fmla="*/ 0 h 1952625"/>
              <a:gd name="csX3" fmla="*/ 4399976 w 4399976"/>
              <a:gd name="csY3" fmla="*/ 325442 h 1952625"/>
              <a:gd name="csX4" fmla="*/ 4399976 w 4399976"/>
              <a:gd name="csY4" fmla="*/ 1627181 h 1952625"/>
              <a:gd name="csX5" fmla="*/ 4226897 w 4399976"/>
              <a:gd name="csY5" fmla="*/ 1952625 h 1952625"/>
              <a:gd name="csX6" fmla="*/ 173076 w 4399976"/>
              <a:gd name="csY6" fmla="*/ 1952625 h 1952625"/>
              <a:gd name="csX7" fmla="*/ 0 w 4399976"/>
              <a:gd name="csY7" fmla="*/ 1627181 h 1952625"/>
              <a:gd name="csX8" fmla="*/ 0 w 4399976"/>
              <a:gd name="csY8" fmla="*/ 325442 h 1952625"/>
              <a:gd name="csX0" fmla="*/ 0 w 4399976"/>
              <a:gd name="csY0" fmla="*/ 325442 h 1952625"/>
              <a:gd name="csX1" fmla="*/ 173076 w 4399976"/>
              <a:gd name="csY1" fmla="*/ 0 h 1952625"/>
              <a:gd name="csX2" fmla="*/ 4226897 w 4399976"/>
              <a:gd name="csY2" fmla="*/ 0 h 1952625"/>
              <a:gd name="csX3" fmla="*/ 4399976 w 4399976"/>
              <a:gd name="csY3" fmla="*/ 325442 h 1952625"/>
              <a:gd name="csX4" fmla="*/ 4399976 w 4399976"/>
              <a:gd name="csY4" fmla="*/ 1627181 h 1952625"/>
              <a:gd name="csX5" fmla="*/ 4226897 w 4399976"/>
              <a:gd name="csY5" fmla="*/ 1952625 h 1952625"/>
              <a:gd name="csX6" fmla="*/ 173076 w 4399976"/>
              <a:gd name="csY6" fmla="*/ 1952625 h 1952625"/>
              <a:gd name="csX7" fmla="*/ 0 w 4399976"/>
              <a:gd name="csY7" fmla="*/ 1627181 h 1952625"/>
              <a:gd name="csX8" fmla="*/ 0 w 4399976"/>
              <a:gd name="csY8" fmla="*/ 325442 h 1952625"/>
              <a:gd name="csX0" fmla="*/ 0 w 4399976"/>
              <a:gd name="csY0" fmla="*/ 325442 h 1952625"/>
              <a:gd name="csX1" fmla="*/ 173076 w 4399976"/>
              <a:gd name="csY1" fmla="*/ 0 h 1952625"/>
              <a:gd name="csX2" fmla="*/ 4226897 w 4399976"/>
              <a:gd name="csY2" fmla="*/ 0 h 1952625"/>
              <a:gd name="csX3" fmla="*/ 4399976 w 4399976"/>
              <a:gd name="csY3" fmla="*/ 325442 h 1952625"/>
              <a:gd name="csX4" fmla="*/ 4399976 w 4399976"/>
              <a:gd name="csY4" fmla="*/ 1627181 h 1952625"/>
              <a:gd name="csX5" fmla="*/ 4226897 w 4399976"/>
              <a:gd name="csY5" fmla="*/ 1952625 h 1952625"/>
              <a:gd name="csX6" fmla="*/ 173076 w 4399976"/>
              <a:gd name="csY6" fmla="*/ 1952625 h 1952625"/>
              <a:gd name="csX7" fmla="*/ 0 w 4399976"/>
              <a:gd name="csY7" fmla="*/ 1627181 h 1952625"/>
              <a:gd name="csX8" fmla="*/ 0 w 4399976"/>
              <a:gd name="csY8" fmla="*/ 325442 h 1952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4399976" h="1952625" fill="none" extrusionOk="0">
                <a:moveTo>
                  <a:pt x="0" y="325442"/>
                </a:moveTo>
                <a:cubicBezTo>
                  <a:pt x="37415" y="146189"/>
                  <a:pt x="61149" y="-58758"/>
                  <a:pt x="173076" y="0"/>
                </a:cubicBezTo>
                <a:cubicBezTo>
                  <a:pt x="1221258" y="-355783"/>
                  <a:pt x="3066223" y="666627"/>
                  <a:pt x="4226897" y="0"/>
                </a:cubicBezTo>
                <a:cubicBezTo>
                  <a:pt x="4297839" y="89996"/>
                  <a:pt x="4340153" y="180272"/>
                  <a:pt x="4399976" y="325442"/>
                </a:cubicBezTo>
                <a:cubicBezTo>
                  <a:pt x="4256875" y="677337"/>
                  <a:pt x="4420084" y="1382375"/>
                  <a:pt x="4399976" y="1627181"/>
                </a:cubicBezTo>
                <a:cubicBezTo>
                  <a:pt x="4439441" y="1845585"/>
                  <a:pt x="4351228" y="2013313"/>
                  <a:pt x="4226897" y="1952625"/>
                </a:cubicBezTo>
                <a:cubicBezTo>
                  <a:pt x="3741261" y="2132922"/>
                  <a:pt x="2172636" y="2207138"/>
                  <a:pt x="173076" y="1952625"/>
                </a:cubicBezTo>
                <a:cubicBezTo>
                  <a:pt x="104169" y="1983668"/>
                  <a:pt x="15675" y="1741521"/>
                  <a:pt x="0" y="1627181"/>
                </a:cubicBezTo>
                <a:cubicBezTo>
                  <a:pt x="-133581" y="1089634"/>
                  <a:pt x="-11890" y="838752"/>
                  <a:pt x="0" y="325442"/>
                </a:cubicBezTo>
                <a:close/>
              </a:path>
              <a:path w="4399976" h="1952625" stroke="0" extrusionOk="0">
                <a:moveTo>
                  <a:pt x="0" y="325442"/>
                </a:moveTo>
                <a:cubicBezTo>
                  <a:pt x="-1371" y="85744"/>
                  <a:pt x="112932" y="-45825"/>
                  <a:pt x="173076" y="0"/>
                </a:cubicBezTo>
                <a:cubicBezTo>
                  <a:pt x="1646753" y="523149"/>
                  <a:pt x="3005066" y="283414"/>
                  <a:pt x="4226897" y="0"/>
                </a:cubicBezTo>
                <a:cubicBezTo>
                  <a:pt x="4272853" y="13413"/>
                  <a:pt x="4345504" y="212702"/>
                  <a:pt x="4399976" y="325442"/>
                </a:cubicBezTo>
                <a:cubicBezTo>
                  <a:pt x="4382076" y="726485"/>
                  <a:pt x="4357350" y="1493454"/>
                  <a:pt x="4399976" y="1627181"/>
                </a:cubicBezTo>
                <a:cubicBezTo>
                  <a:pt x="4365488" y="1800612"/>
                  <a:pt x="4284374" y="1917948"/>
                  <a:pt x="4226897" y="1952625"/>
                </a:cubicBezTo>
                <a:cubicBezTo>
                  <a:pt x="3144495" y="2885534"/>
                  <a:pt x="1853656" y="723319"/>
                  <a:pt x="173076" y="1952625"/>
                </a:cubicBezTo>
                <a:cubicBezTo>
                  <a:pt x="-28082" y="2000931"/>
                  <a:pt x="75409" y="1832963"/>
                  <a:pt x="0" y="1627181"/>
                </a:cubicBezTo>
                <a:cubicBezTo>
                  <a:pt x="-92994" y="1400595"/>
                  <a:pt x="-48625" y="522018"/>
                  <a:pt x="0" y="325442"/>
                </a:cubicBezTo>
                <a:close/>
              </a:path>
              <a:path w="4399976" h="1952625" fill="none" stroke="0" extrusionOk="0">
                <a:moveTo>
                  <a:pt x="0" y="325442"/>
                </a:moveTo>
                <a:cubicBezTo>
                  <a:pt x="-8706" y="111707"/>
                  <a:pt x="109947" y="-34683"/>
                  <a:pt x="173076" y="0"/>
                </a:cubicBezTo>
                <a:cubicBezTo>
                  <a:pt x="882924" y="85162"/>
                  <a:pt x="3121304" y="848871"/>
                  <a:pt x="4226897" y="0"/>
                </a:cubicBezTo>
                <a:cubicBezTo>
                  <a:pt x="4368720" y="24898"/>
                  <a:pt x="4422931" y="164476"/>
                  <a:pt x="4399976" y="325442"/>
                </a:cubicBezTo>
                <a:cubicBezTo>
                  <a:pt x="4481895" y="780110"/>
                  <a:pt x="4567314" y="1239361"/>
                  <a:pt x="4399976" y="1627181"/>
                </a:cubicBezTo>
                <a:cubicBezTo>
                  <a:pt x="4389445" y="1797276"/>
                  <a:pt x="4301265" y="1986462"/>
                  <a:pt x="4226897" y="1952625"/>
                </a:cubicBezTo>
                <a:cubicBezTo>
                  <a:pt x="2792366" y="2206329"/>
                  <a:pt x="2141210" y="1264015"/>
                  <a:pt x="173076" y="1952625"/>
                </a:cubicBezTo>
                <a:cubicBezTo>
                  <a:pt x="84889" y="2017543"/>
                  <a:pt x="-45986" y="1847053"/>
                  <a:pt x="0" y="1627181"/>
                </a:cubicBezTo>
                <a:cubicBezTo>
                  <a:pt x="36236" y="1227967"/>
                  <a:pt x="48881" y="765945"/>
                  <a:pt x="0" y="325442"/>
                </a:cubicBezTo>
                <a:close/>
              </a:path>
              <a:path w="4399976" h="1952625" fill="none" stroke="0" extrusionOk="0">
                <a:moveTo>
                  <a:pt x="0" y="325442"/>
                </a:moveTo>
                <a:cubicBezTo>
                  <a:pt x="-14479" y="127612"/>
                  <a:pt x="75356" y="-20166"/>
                  <a:pt x="173076" y="0"/>
                </a:cubicBezTo>
                <a:cubicBezTo>
                  <a:pt x="981733" y="194855"/>
                  <a:pt x="2964681" y="537013"/>
                  <a:pt x="4226897" y="0"/>
                </a:cubicBezTo>
                <a:cubicBezTo>
                  <a:pt x="4317094" y="30376"/>
                  <a:pt x="4393916" y="194052"/>
                  <a:pt x="4399976" y="325442"/>
                </a:cubicBezTo>
                <a:cubicBezTo>
                  <a:pt x="4257319" y="663999"/>
                  <a:pt x="4366291" y="1301029"/>
                  <a:pt x="4399976" y="1627181"/>
                </a:cubicBezTo>
                <a:cubicBezTo>
                  <a:pt x="4413401" y="1851127"/>
                  <a:pt x="4308155" y="1973502"/>
                  <a:pt x="4226897" y="1952625"/>
                </a:cubicBezTo>
                <a:cubicBezTo>
                  <a:pt x="3871104" y="1872502"/>
                  <a:pt x="2063663" y="2111425"/>
                  <a:pt x="173076" y="1952625"/>
                </a:cubicBezTo>
                <a:cubicBezTo>
                  <a:pt x="114683" y="1974125"/>
                  <a:pt x="-25718" y="1782281"/>
                  <a:pt x="0" y="1627181"/>
                </a:cubicBezTo>
                <a:cubicBezTo>
                  <a:pt x="4686" y="1085642"/>
                  <a:pt x="60842" y="890092"/>
                  <a:pt x="0" y="325442"/>
                </a:cubicBezTo>
                <a:close/>
              </a:path>
              <a:path w="4399976" h="1952625" fill="none" stroke="0" extrusionOk="0">
                <a:moveTo>
                  <a:pt x="0" y="325442"/>
                </a:moveTo>
                <a:cubicBezTo>
                  <a:pt x="1114" y="143275"/>
                  <a:pt x="76914" y="-28398"/>
                  <a:pt x="173076" y="0"/>
                </a:cubicBezTo>
                <a:cubicBezTo>
                  <a:pt x="1417474" y="-376579"/>
                  <a:pt x="3121296" y="537956"/>
                  <a:pt x="4226897" y="0"/>
                </a:cubicBezTo>
                <a:cubicBezTo>
                  <a:pt x="4296394" y="59527"/>
                  <a:pt x="4370684" y="183610"/>
                  <a:pt x="4399976" y="325442"/>
                </a:cubicBezTo>
                <a:cubicBezTo>
                  <a:pt x="4251038" y="663848"/>
                  <a:pt x="4403135" y="1270945"/>
                  <a:pt x="4399976" y="1627181"/>
                </a:cubicBezTo>
                <a:cubicBezTo>
                  <a:pt x="4435843" y="1868636"/>
                  <a:pt x="4320358" y="1976783"/>
                  <a:pt x="4226897" y="1952625"/>
                </a:cubicBezTo>
                <a:cubicBezTo>
                  <a:pt x="3414629" y="1932494"/>
                  <a:pt x="2135198" y="1739485"/>
                  <a:pt x="173076" y="1952625"/>
                </a:cubicBezTo>
                <a:cubicBezTo>
                  <a:pt x="90669" y="1984552"/>
                  <a:pt x="18201" y="1752142"/>
                  <a:pt x="0" y="1627181"/>
                </a:cubicBezTo>
                <a:cubicBezTo>
                  <a:pt x="-41208" y="1115908"/>
                  <a:pt x="41670" y="866329"/>
                  <a:pt x="0" y="325442"/>
                </a:cubicBezTo>
                <a:close/>
              </a:path>
              <a:path w="4399976" h="1952625" fill="none" stroke="0" extrusionOk="0">
                <a:moveTo>
                  <a:pt x="0" y="325442"/>
                </a:moveTo>
                <a:cubicBezTo>
                  <a:pt x="12821" y="134402"/>
                  <a:pt x="87429" y="-48740"/>
                  <a:pt x="173076" y="0"/>
                </a:cubicBezTo>
                <a:cubicBezTo>
                  <a:pt x="1332880" y="-463287"/>
                  <a:pt x="3100085" y="682135"/>
                  <a:pt x="4226897" y="0"/>
                </a:cubicBezTo>
                <a:cubicBezTo>
                  <a:pt x="4297613" y="57152"/>
                  <a:pt x="4344114" y="183637"/>
                  <a:pt x="4399976" y="325442"/>
                </a:cubicBezTo>
                <a:cubicBezTo>
                  <a:pt x="4268114" y="676715"/>
                  <a:pt x="4431042" y="1312067"/>
                  <a:pt x="4399976" y="1627181"/>
                </a:cubicBezTo>
                <a:cubicBezTo>
                  <a:pt x="4432814" y="1860143"/>
                  <a:pt x="4329010" y="2016555"/>
                  <a:pt x="4226897" y="1952625"/>
                </a:cubicBezTo>
                <a:cubicBezTo>
                  <a:pt x="3699887" y="1939230"/>
                  <a:pt x="2267272" y="1942709"/>
                  <a:pt x="173076" y="1952625"/>
                </a:cubicBezTo>
                <a:cubicBezTo>
                  <a:pt x="100028" y="1994117"/>
                  <a:pt x="17906" y="1749217"/>
                  <a:pt x="0" y="1627181"/>
                </a:cubicBezTo>
                <a:cubicBezTo>
                  <a:pt x="-49238" y="1112943"/>
                  <a:pt x="-55551" y="835999"/>
                  <a:pt x="0" y="325442"/>
                </a:cubicBezTo>
                <a:close/>
              </a:path>
            </a:pathLst>
          </a:custGeom>
          <a:solidFill>
            <a:srgbClr val="CCFFFF"/>
          </a:solidFill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779323535">
                  <a:custGeom>
                    <a:avLst/>
                    <a:gdLst>
                      <a:gd name="connsiteX0" fmla="*/ 0 w 4399976"/>
                      <a:gd name="connsiteY0" fmla="*/ 325442 h 1952625"/>
                      <a:gd name="connsiteX1" fmla="*/ 173076 w 4399976"/>
                      <a:gd name="connsiteY1" fmla="*/ 0 h 1952625"/>
                      <a:gd name="connsiteX2" fmla="*/ 4226897 w 4399976"/>
                      <a:gd name="connsiteY2" fmla="*/ 0 h 1952625"/>
                      <a:gd name="connsiteX3" fmla="*/ 4399976 w 4399976"/>
                      <a:gd name="connsiteY3" fmla="*/ 325442 h 1952625"/>
                      <a:gd name="connsiteX4" fmla="*/ 4399976 w 4399976"/>
                      <a:gd name="connsiteY4" fmla="*/ 1627181 h 1952625"/>
                      <a:gd name="connsiteX5" fmla="*/ 4226897 w 4399976"/>
                      <a:gd name="connsiteY5" fmla="*/ 1952625 h 1952625"/>
                      <a:gd name="connsiteX6" fmla="*/ 173076 w 4399976"/>
                      <a:gd name="connsiteY6" fmla="*/ 1952625 h 1952625"/>
                      <a:gd name="connsiteX7" fmla="*/ 0 w 4399976"/>
                      <a:gd name="connsiteY7" fmla="*/ 1627181 h 1952625"/>
                      <a:gd name="connsiteX8" fmla="*/ 0 w 4399976"/>
                      <a:gd name="connsiteY8" fmla="*/ 325442 h 1952625"/>
                      <a:gd name="connsiteX0" fmla="*/ 0 w 4399976"/>
                      <a:gd name="connsiteY0" fmla="*/ 325442 h 1952625"/>
                      <a:gd name="connsiteX1" fmla="*/ 173076 w 4399976"/>
                      <a:gd name="connsiteY1" fmla="*/ 0 h 1952625"/>
                      <a:gd name="connsiteX2" fmla="*/ 4226897 w 4399976"/>
                      <a:gd name="connsiteY2" fmla="*/ 0 h 1952625"/>
                      <a:gd name="connsiteX3" fmla="*/ 4399976 w 4399976"/>
                      <a:gd name="connsiteY3" fmla="*/ 325442 h 1952625"/>
                      <a:gd name="connsiteX4" fmla="*/ 4399976 w 4399976"/>
                      <a:gd name="connsiteY4" fmla="*/ 1627181 h 1952625"/>
                      <a:gd name="connsiteX5" fmla="*/ 4226897 w 4399976"/>
                      <a:gd name="connsiteY5" fmla="*/ 1952625 h 1952625"/>
                      <a:gd name="connsiteX6" fmla="*/ 173076 w 4399976"/>
                      <a:gd name="connsiteY6" fmla="*/ 1952625 h 1952625"/>
                      <a:gd name="connsiteX7" fmla="*/ 0 w 4399976"/>
                      <a:gd name="connsiteY7" fmla="*/ 1627181 h 1952625"/>
                      <a:gd name="connsiteX8" fmla="*/ 0 w 4399976"/>
                      <a:gd name="connsiteY8" fmla="*/ 325442 h 1952625"/>
                      <a:gd name="connsiteX0" fmla="*/ 0 w 4399976"/>
                      <a:gd name="connsiteY0" fmla="*/ 325442 h 1952625"/>
                      <a:gd name="connsiteX1" fmla="*/ 173076 w 4399976"/>
                      <a:gd name="connsiteY1" fmla="*/ 0 h 1952625"/>
                      <a:gd name="connsiteX2" fmla="*/ 4226897 w 4399976"/>
                      <a:gd name="connsiteY2" fmla="*/ 0 h 1952625"/>
                      <a:gd name="connsiteX3" fmla="*/ 4399976 w 4399976"/>
                      <a:gd name="connsiteY3" fmla="*/ 325442 h 1952625"/>
                      <a:gd name="connsiteX4" fmla="*/ 4399976 w 4399976"/>
                      <a:gd name="connsiteY4" fmla="*/ 1627181 h 1952625"/>
                      <a:gd name="connsiteX5" fmla="*/ 4226897 w 4399976"/>
                      <a:gd name="connsiteY5" fmla="*/ 1952625 h 1952625"/>
                      <a:gd name="connsiteX6" fmla="*/ 173076 w 4399976"/>
                      <a:gd name="connsiteY6" fmla="*/ 1952625 h 1952625"/>
                      <a:gd name="connsiteX7" fmla="*/ 0 w 4399976"/>
                      <a:gd name="connsiteY7" fmla="*/ 1627181 h 1952625"/>
                      <a:gd name="connsiteX8" fmla="*/ 0 w 4399976"/>
                      <a:gd name="connsiteY8" fmla="*/ 325442 h 1952625"/>
                      <a:gd name="connsiteX0" fmla="*/ 0 w 4399976"/>
                      <a:gd name="connsiteY0" fmla="*/ 325442 h 1952625"/>
                      <a:gd name="connsiteX1" fmla="*/ 173076 w 4399976"/>
                      <a:gd name="connsiteY1" fmla="*/ 0 h 1952625"/>
                      <a:gd name="connsiteX2" fmla="*/ 4226897 w 4399976"/>
                      <a:gd name="connsiteY2" fmla="*/ 0 h 1952625"/>
                      <a:gd name="connsiteX3" fmla="*/ 4399976 w 4399976"/>
                      <a:gd name="connsiteY3" fmla="*/ 325442 h 1952625"/>
                      <a:gd name="connsiteX4" fmla="*/ 4399976 w 4399976"/>
                      <a:gd name="connsiteY4" fmla="*/ 1627181 h 1952625"/>
                      <a:gd name="connsiteX5" fmla="*/ 4226897 w 4399976"/>
                      <a:gd name="connsiteY5" fmla="*/ 1952625 h 1952625"/>
                      <a:gd name="connsiteX6" fmla="*/ 173076 w 4399976"/>
                      <a:gd name="connsiteY6" fmla="*/ 1952625 h 1952625"/>
                      <a:gd name="connsiteX7" fmla="*/ 0 w 4399976"/>
                      <a:gd name="connsiteY7" fmla="*/ 1627181 h 1952625"/>
                      <a:gd name="connsiteX8" fmla="*/ 0 w 4399976"/>
                      <a:gd name="connsiteY8" fmla="*/ 325442 h 1952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399976" h="1952625" fill="none" extrusionOk="0">
                        <a:moveTo>
                          <a:pt x="0" y="325442"/>
                        </a:moveTo>
                        <a:cubicBezTo>
                          <a:pt x="25477" y="146061"/>
                          <a:pt x="66497" y="-42102"/>
                          <a:pt x="173076" y="0"/>
                        </a:cubicBezTo>
                        <a:cubicBezTo>
                          <a:pt x="1215905" y="-330503"/>
                          <a:pt x="3095240" y="575959"/>
                          <a:pt x="4226897" y="0"/>
                        </a:cubicBezTo>
                        <a:cubicBezTo>
                          <a:pt x="4305054" y="68253"/>
                          <a:pt x="4355188" y="174116"/>
                          <a:pt x="4399976" y="325442"/>
                        </a:cubicBezTo>
                        <a:cubicBezTo>
                          <a:pt x="4268726" y="682672"/>
                          <a:pt x="4407053" y="1339275"/>
                          <a:pt x="4399976" y="1627181"/>
                        </a:cubicBezTo>
                        <a:cubicBezTo>
                          <a:pt x="4433474" y="1841253"/>
                          <a:pt x="4350199" y="2011620"/>
                          <a:pt x="4226897" y="1952625"/>
                        </a:cubicBezTo>
                        <a:cubicBezTo>
                          <a:pt x="3462356" y="2096323"/>
                          <a:pt x="2035138" y="2108562"/>
                          <a:pt x="173076" y="1952625"/>
                        </a:cubicBezTo>
                        <a:cubicBezTo>
                          <a:pt x="100552" y="1980778"/>
                          <a:pt x="13134" y="1749524"/>
                          <a:pt x="0" y="1627181"/>
                        </a:cubicBezTo>
                        <a:cubicBezTo>
                          <a:pt x="-99288" y="1100255"/>
                          <a:pt x="-7648" y="845258"/>
                          <a:pt x="0" y="325442"/>
                        </a:cubicBezTo>
                        <a:close/>
                      </a:path>
                      <a:path w="4399976" h="1952625" stroke="0" extrusionOk="0">
                        <a:moveTo>
                          <a:pt x="0" y="325442"/>
                        </a:moveTo>
                        <a:cubicBezTo>
                          <a:pt x="-3238" y="93084"/>
                          <a:pt x="107154" y="-39573"/>
                          <a:pt x="173076" y="0"/>
                        </a:cubicBezTo>
                        <a:cubicBezTo>
                          <a:pt x="1746081" y="363807"/>
                          <a:pt x="2868276" y="208588"/>
                          <a:pt x="4226897" y="0"/>
                        </a:cubicBezTo>
                        <a:cubicBezTo>
                          <a:pt x="4295968" y="4169"/>
                          <a:pt x="4357569" y="201698"/>
                          <a:pt x="4399976" y="325442"/>
                        </a:cubicBezTo>
                        <a:cubicBezTo>
                          <a:pt x="4382779" y="738862"/>
                          <a:pt x="4368351" y="1485019"/>
                          <a:pt x="4399976" y="1627181"/>
                        </a:cubicBezTo>
                        <a:cubicBezTo>
                          <a:pt x="4368653" y="1801785"/>
                          <a:pt x="4286208" y="1919747"/>
                          <a:pt x="4226897" y="1952625"/>
                        </a:cubicBezTo>
                        <a:cubicBezTo>
                          <a:pt x="3181173" y="2600878"/>
                          <a:pt x="1884048" y="1096260"/>
                          <a:pt x="173076" y="1952625"/>
                        </a:cubicBezTo>
                        <a:cubicBezTo>
                          <a:pt x="1658" y="1996245"/>
                          <a:pt x="58737" y="1826912"/>
                          <a:pt x="0" y="1627181"/>
                        </a:cubicBezTo>
                        <a:cubicBezTo>
                          <a:pt x="-82529" y="1410531"/>
                          <a:pt x="-46073" y="525836"/>
                          <a:pt x="0" y="325442"/>
                        </a:cubicBezTo>
                        <a:close/>
                      </a:path>
                      <a:path w="4399976" h="1952625" fill="none" stroke="0" extrusionOk="0">
                        <a:moveTo>
                          <a:pt x="0" y="325442"/>
                        </a:moveTo>
                        <a:cubicBezTo>
                          <a:pt x="-8351" y="113217"/>
                          <a:pt x="107674" y="-32700"/>
                          <a:pt x="173076" y="0"/>
                        </a:cubicBezTo>
                        <a:cubicBezTo>
                          <a:pt x="1055500" y="56281"/>
                          <a:pt x="3134285" y="785024"/>
                          <a:pt x="4226897" y="0"/>
                        </a:cubicBezTo>
                        <a:cubicBezTo>
                          <a:pt x="4339159" y="12216"/>
                          <a:pt x="4409966" y="164243"/>
                          <a:pt x="4399976" y="325442"/>
                        </a:cubicBezTo>
                        <a:cubicBezTo>
                          <a:pt x="4424215" y="729824"/>
                          <a:pt x="4490733" y="1227929"/>
                          <a:pt x="4399976" y="1627181"/>
                        </a:cubicBezTo>
                        <a:cubicBezTo>
                          <a:pt x="4398388" y="1807261"/>
                          <a:pt x="4309477" y="1974445"/>
                          <a:pt x="4226897" y="1952625"/>
                        </a:cubicBezTo>
                        <a:cubicBezTo>
                          <a:pt x="2926382" y="2124588"/>
                          <a:pt x="2042562" y="1357154"/>
                          <a:pt x="173076" y="1952625"/>
                        </a:cubicBezTo>
                        <a:cubicBezTo>
                          <a:pt x="82898" y="1996845"/>
                          <a:pt x="-24623" y="1832551"/>
                          <a:pt x="0" y="1627181"/>
                        </a:cubicBezTo>
                        <a:cubicBezTo>
                          <a:pt x="11626" y="1191213"/>
                          <a:pt x="26519" y="812888"/>
                          <a:pt x="0" y="325442"/>
                        </a:cubicBezTo>
                        <a:close/>
                      </a:path>
                      <a:path w="4399976" h="1952625" fill="none" stroke="0" extrusionOk="0">
                        <a:moveTo>
                          <a:pt x="0" y="325442"/>
                        </a:moveTo>
                        <a:cubicBezTo>
                          <a:pt x="299" y="128681"/>
                          <a:pt x="78864" y="-26892"/>
                          <a:pt x="173076" y="0"/>
                        </a:cubicBezTo>
                        <a:cubicBezTo>
                          <a:pt x="1067916" y="88531"/>
                          <a:pt x="3130351" y="735751"/>
                          <a:pt x="4226897" y="0"/>
                        </a:cubicBezTo>
                        <a:cubicBezTo>
                          <a:pt x="4316111" y="26010"/>
                          <a:pt x="4391655" y="192855"/>
                          <a:pt x="4399976" y="325442"/>
                        </a:cubicBezTo>
                        <a:cubicBezTo>
                          <a:pt x="4314352" y="671256"/>
                          <a:pt x="4393328" y="1285933"/>
                          <a:pt x="4399976" y="1627181"/>
                        </a:cubicBezTo>
                        <a:cubicBezTo>
                          <a:pt x="4415639" y="1849617"/>
                          <a:pt x="4311592" y="1974230"/>
                          <a:pt x="4226897" y="1952625"/>
                        </a:cubicBezTo>
                        <a:cubicBezTo>
                          <a:pt x="3585862" y="1824921"/>
                          <a:pt x="1920553" y="1943181"/>
                          <a:pt x="173076" y="1952625"/>
                        </a:cubicBezTo>
                        <a:cubicBezTo>
                          <a:pt x="101178" y="1970580"/>
                          <a:pt x="-1738" y="1777006"/>
                          <a:pt x="0" y="1627181"/>
                        </a:cubicBezTo>
                        <a:cubicBezTo>
                          <a:pt x="-30376" y="1113902"/>
                          <a:pt x="37261" y="889449"/>
                          <a:pt x="0" y="325442"/>
                        </a:cubicBezTo>
                        <a:close/>
                      </a:path>
                      <a:path w="4399976" h="1952625" fill="none" stroke="0" extrusionOk="0">
                        <a:moveTo>
                          <a:pt x="0" y="325442"/>
                        </a:moveTo>
                        <a:cubicBezTo>
                          <a:pt x="14146" y="139542"/>
                          <a:pt x="83867" y="-34211"/>
                          <a:pt x="173076" y="0"/>
                        </a:cubicBezTo>
                        <a:cubicBezTo>
                          <a:pt x="1346575" y="-415440"/>
                          <a:pt x="3127679" y="515732"/>
                          <a:pt x="4226897" y="0"/>
                        </a:cubicBezTo>
                        <a:cubicBezTo>
                          <a:pt x="4307527" y="37044"/>
                          <a:pt x="4359300" y="175089"/>
                          <a:pt x="4399976" y="325442"/>
                        </a:cubicBezTo>
                        <a:cubicBezTo>
                          <a:pt x="4296477" y="656210"/>
                          <a:pt x="4412822" y="1326753"/>
                          <a:pt x="4399976" y="1627181"/>
                        </a:cubicBezTo>
                        <a:cubicBezTo>
                          <a:pt x="4427459" y="1860295"/>
                          <a:pt x="4327075" y="1995273"/>
                          <a:pt x="4226897" y="1952625"/>
                        </a:cubicBezTo>
                        <a:cubicBezTo>
                          <a:pt x="3389892" y="1992101"/>
                          <a:pt x="1968142" y="1815217"/>
                          <a:pt x="173076" y="1952625"/>
                        </a:cubicBezTo>
                        <a:cubicBezTo>
                          <a:pt x="95659" y="1994445"/>
                          <a:pt x="24705" y="1752346"/>
                          <a:pt x="0" y="1627181"/>
                        </a:cubicBezTo>
                        <a:cubicBezTo>
                          <a:pt x="-25088" y="1120713"/>
                          <a:pt x="-1132" y="864717"/>
                          <a:pt x="0" y="325442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đắt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06273-FBE8-F8FB-4684-A846B05FE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99" y="2287990"/>
            <a:ext cx="6042487" cy="2531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3167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573BD504-36C3-B1CF-F943-5BDEBD4326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749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72C4C8AF-856F-4B62-1CFC-B039DE87E859}"/>
              </a:ext>
            </a:extLst>
          </p:cNvPr>
          <p:cNvSpPr/>
          <p:nvPr/>
        </p:nvSpPr>
        <p:spPr>
          <a:xfrm>
            <a:off x="180392" y="296494"/>
            <a:ext cx="11831216" cy="6475445"/>
          </a:xfrm>
          <a:prstGeom prst="roundRect">
            <a:avLst>
              <a:gd name="adj" fmla="val 9856"/>
            </a:avLst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>
                <a:solidFill>
                  <a:prstClr val="white"/>
                </a:solidFill>
                <a:latin typeface="Calibri" panose="020F0502020204030204"/>
              </a:rPr>
              <a:t>So sánh giá ở các cửa hàng để mua hàng cùng loại, cùng chất lượng nhưng giá rẻ hơn.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050A2B-DC19-C859-A714-35E627DA6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349" y="823686"/>
            <a:ext cx="6846401" cy="829128"/>
          </a:xfrm>
          <a:prstGeom prst="rect">
            <a:avLst/>
          </a:prstGeom>
        </p:spPr>
      </p:pic>
      <p:sp>
        <p:nvSpPr>
          <p:cNvPr id="11" name="Rectangle: Rounded Corners 26">
            <a:extLst>
              <a:ext uri="{FF2B5EF4-FFF2-40B4-BE49-F238E27FC236}">
                <a16:creationId xmlns:a16="http://schemas.microsoft.com/office/drawing/2014/main" id="{8FAEDCA8-5995-2842-6E8D-AEA6EA121599}"/>
              </a:ext>
            </a:extLst>
          </p:cNvPr>
          <p:cNvSpPr/>
          <p:nvPr/>
        </p:nvSpPr>
        <p:spPr>
          <a:xfrm>
            <a:off x="6315075" y="1943101"/>
            <a:ext cx="5600699" cy="2895600"/>
          </a:xfrm>
          <a:custGeom>
            <a:avLst/>
            <a:gdLst>
              <a:gd name="csX0" fmla="*/ 0 w 5600699"/>
              <a:gd name="csY0" fmla="*/ 482606 h 2895600"/>
              <a:gd name="csX1" fmla="*/ 220308 w 5600699"/>
              <a:gd name="csY1" fmla="*/ 0 h 2895600"/>
              <a:gd name="csX2" fmla="*/ 5380389 w 5600699"/>
              <a:gd name="csY2" fmla="*/ 0 h 2895600"/>
              <a:gd name="csX3" fmla="*/ 5600699 w 5600699"/>
              <a:gd name="csY3" fmla="*/ 482606 h 2895600"/>
              <a:gd name="csX4" fmla="*/ 5600699 w 5600699"/>
              <a:gd name="csY4" fmla="*/ 2412990 h 2895600"/>
              <a:gd name="csX5" fmla="*/ 5380389 w 5600699"/>
              <a:gd name="csY5" fmla="*/ 2895600 h 2895600"/>
              <a:gd name="csX6" fmla="*/ 220308 w 5600699"/>
              <a:gd name="csY6" fmla="*/ 2895600 h 2895600"/>
              <a:gd name="csX7" fmla="*/ 0 w 5600699"/>
              <a:gd name="csY7" fmla="*/ 2412990 h 2895600"/>
              <a:gd name="csX8" fmla="*/ 0 w 5600699"/>
              <a:gd name="csY8" fmla="*/ 482606 h 2895600"/>
              <a:gd name="csX0" fmla="*/ 0 w 5600699"/>
              <a:gd name="csY0" fmla="*/ 482606 h 2895600"/>
              <a:gd name="csX1" fmla="*/ 220308 w 5600699"/>
              <a:gd name="csY1" fmla="*/ 0 h 2895600"/>
              <a:gd name="csX2" fmla="*/ 5380389 w 5600699"/>
              <a:gd name="csY2" fmla="*/ 0 h 2895600"/>
              <a:gd name="csX3" fmla="*/ 5600699 w 5600699"/>
              <a:gd name="csY3" fmla="*/ 482606 h 2895600"/>
              <a:gd name="csX4" fmla="*/ 5600699 w 5600699"/>
              <a:gd name="csY4" fmla="*/ 2412990 h 2895600"/>
              <a:gd name="csX5" fmla="*/ 5380389 w 5600699"/>
              <a:gd name="csY5" fmla="*/ 2895600 h 2895600"/>
              <a:gd name="csX6" fmla="*/ 220308 w 5600699"/>
              <a:gd name="csY6" fmla="*/ 2895600 h 2895600"/>
              <a:gd name="csX7" fmla="*/ 0 w 5600699"/>
              <a:gd name="csY7" fmla="*/ 2412990 h 2895600"/>
              <a:gd name="csX8" fmla="*/ 0 w 5600699"/>
              <a:gd name="csY8" fmla="*/ 482606 h 2895600"/>
              <a:gd name="csX0" fmla="*/ 0 w 5600699"/>
              <a:gd name="csY0" fmla="*/ 482606 h 2895600"/>
              <a:gd name="csX1" fmla="*/ 220308 w 5600699"/>
              <a:gd name="csY1" fmla="*/ 0 h 2895600"/>
              <a:gd name="csX2" fmla="*/ 5380389 w 5600699"/>
              <a:gd name="csY2" fmla="*/ 0 h 2895600"/>
              <a:gd name="csX3" fmla="*/ 5600699 w 5600699"/>
              <a:gd name="csY3" fmla="*/ 482606 h 2895600"/>
              <a:gd name="csX4" fmla="*/ 5600699 w 5600699"/>
              <a:gd name="csY4" fmla="*/ 2412990 h 2895600"/>
              <a:gd name="csX5" fmla="*/ 5380389 w 5600699"/>
              <a:gd name="csY5" fmla="*/ 2895600 h 2895600"/>
              <a:gd name="csX6" fmla="*/ 220308 w 5600699"/>
              <a:gd name="csY6" fmla="*/ 2895600 h 2895600"/>
              <a:gd name="csX7" fmla="*/ 0 w 5600699"/>
              <a:gd name="csY7" fmla="*/ 2412990 h 2895600"/>
              <a:gd name="csX8" fmla="*/ 0 w 5600699"/>
              <a:gd name="csY8" fmla="*/ 482606 h 2895600"/>
              <a:gd name="csX0" fmla="*/ 0 w 5600699"/>
              <a:gd name="csY0" fmla="*/ 482606 h 2895600"/>
              <a:gd name="csX1" fmla="*/ 220308 w 5600699"/>
              <a:gd name="csY1" fmla="*/ 0 h 2895600"/>
              <a:gd name="csX2" fmla="*/ 5380389 w 5600699"/>
              <a:gd name="csY2" fmla="*/ 0 h 2895600"/>
              <a:gd name="csX3" fmla="*/ 5600699 w 5600699"/>
              <a:gd name="csY3" fmla="*/ 482606 h 2895600"/>
              <a:gd name="csX4" fmla="*/ 5600699 w 5600699"/>
              <a:gd name="csY4" fmla="*/ 2412990 h 2895600"/>
              <a:gd name="csX5" fmla="*/ 5380389 w 5600699"/>
              <a:gd name="csY5" fmla="*/ 2895600 h 2895600"/>
              <a:gd name="csX6" fmla="*/ 220308 w 5600699"/>
              <a:gd name="csY6" fmla="*/ 2895600 h 2895600"/>
              <a:gd name="csX7" fmla="*/ 0 w 5600699"/>
              <a:gd name="csY7" fmla="*/ 2412990 h 2895600"/>
              <a:gd name="csX8" fmla="*/ 0 w 5600699"/>
              <a:gd name="csY8" fmla="*/ 482606 h 2895600"/>
              <a:gd name="csX0" fmla="*/ 0 w 5600699"/>
              <a:gd name="csY0" fmla="*/ 482606 h 2895600"/>
              <a:gd name="csX1" fmla="*/ 220308 w 5600699"/>
              <a:gd name="csY1" fmla="*/ 0 h 2895600"/>
              <a:gd name="csX2" fmla="*/ 5380389 w 5600699"/>
              <a:gd name="csY2" fmla="*/ 0 h 2895600"/>
              <a:gd name="csX3" fmla="*/ 5600699 w 5600699"/>
              <a:gd name="csY3" fmla="*/ 482606 h 2895600"/>
              <a:gd name="csX4" fmla="*/ 5600699 w 5600699"/>
              <a:gd name="csY4" fmla="*/ 2412990 h 2895600"/>
              <a:gd name="csX5" fmla="*/ 5380389 w 5600699"/>
              <a:gd name="csY5" fmla="*/ 2895600 h 2895600"/>
              <a:gd name="csX6" fmla="*/ 220308 w 5600699"/>
              <a:gd name="csY6" fmla="*/ 2895600 h 2895600"/>
              <a:gd name="csX7" fmla="*/ 0 w 5600699"/>
              <a:gd name="csY7" fmla="*/ 2412990 h 2895600"/>
              <a:gd name="csX8" fmla="*/ 0 w 5600699"/>
              <a:gd name="csY8" fmla="*/ 482606 h 28956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5600699" h="2895600" fill="none" extrusionOk="0">
                <a:moveTo>
                  <a:pt x="0" y="482606"/>
                </a:moveTo>
                <a:cubicBezTo>
                  <a:pt x="49650" y="216774"/>
                  <a:pt x="76147" y="-86341"/>
                  <a:pt x="220308" y="0"/>
                </a:cubicBezTo>
                <a:cubicBezTo>
                  <a:pt x="1600988" y="-724163"/>
                  <a:pt x="3899026" y="961641"/>
                  <a:pt x="5380389" y="0"/>
                </a:cubicBezTo>
                <a:cubicBezTo>
                  <a:pt x="5476329" y="106994"/>
                  <a:pt x="5547946" y="255597"/>
                  <a:pt x="5600699" y="482606"/>
                </a:cubicBezTo>
                <a:cubicBezTo>
                  <a:pt x="5409908" y="1004693"/>
                  <a:pt x="5631133" y="2055974"/>
                  <a:pt x="5600699" y="2412990"/>
                </a:cubicBezTo>
                <a:cubicBezTo>
                  <a:pt x="5646438" y="2731899"/>
                  <a:pt x="5546431" y="2994041"/>
                  <a:pt x="5380389" y="2895600"/>
                </a:cubicBezTo>
                <a:cubicBezTo>
                  <a:pt x="4370830" y="3098630"/>
                  <a:pt x="2602044" y="3099215"/>
                  <a:pt x="220308" y="2895600"/>
                </a:cubicBezTo>
                <a:cubicBezTo>
                  <a:pt x="150265" y="2954435"/>
                  <a:pt x="17525" y="2592644"/>
                  <a:pt x="0" y="2412990"/>
                </a:cubicBezTo>
                <a:cubicBezTo>
                  <a:pt x="-138110" y="1629872"/>
                  <a:pt x="-15286" y="1249315"/>
                  <a:pt x="0" y="482606"/>
                </a:cubicBezTo>
                <a:close/>
              </a:path>
              <a:path w="5600699" h="2895600" stroke="0" extrusionOk="0">
                <a:moveTo>
                  <a:pt x="0" y="482606"/>
                </a:moveTo>
                <a:cubicBezTo>
                  <a:pt x="-1309" y="127539"/>
                  <a:pt x="141585" y="-63452"/>
                  <a:pt x="220308" y="0"/>
                </a:cubicBezTo>
                <a:cubicBezTo>
                  <a:pt x="2247438" y="475818"/>
                  <a:pt x="3764767" y="359623"/>
                  <a:pt x="5380389" y="0"/>
                </a:cubicBezTo>
                <a:cubicBezTo>
                  <a:pt x="5434274" y="19319"/>
                  <a:pt x="5522519" y="319266"/>
                  <a:pt x="5600699" y="482606"/>
                </a:cubicBezTo>
                <a:cubicBezTo>
                  <a:pt x="5578097" y="1088296"/>
                  <a:pt x="5547744" y="2209397"/>
                  <a:pt x="5600699" y="2412990"/>
                </a:cubicBezTo>
                <a:cubicBezTo>
                  <a:pt x="5550202" y="2668320"/>
                  <a:pt x="5450773" y="2843914"/>
                  <a:pt x="5380389" y="2895600"/>
                </a:cubicBezTo>
                <a:cubicBezTo>
                  <a:pt x="4008188" y="4132761"/>
                  <a:pt x="2395572" y="1660670"/>
                  <a:pt x="220308" y="2895600"/>
                </a:cubicBezTo>
                <a:cubicBezTo>
                  <a:pt x="-9502" y="2961116"/>
                  <a:pt x="99354" y="2717503"/>
                  <a:pt x="0" y="2412990"/>
                </a:cubicBezTo>
                <a:cubicBezTo>
                  <a:pt x="-123930" y="2079129"/>
                  <a:pt x="-85777" y="743434"/>
                  <a:pt x="0" y="482606"/>
                </a:cubicBezTo>
                <a:close/>
              </a:path>
              <a:path w="5600699" h="2895600" fill="none" stroke="0" extrusionOk="0">
                <a:moveTo>
                  <a:pt x="0" y="482606"/>
                </a:moveTo>
                <a:cubicBezTo>
                  <a:pt x="-14057" y="154416"/>
                  <a:pt x="147112" y="-56119"/>
                  <a:pt x="220308" y="0"/>
                </a:cubicBezTo>
                <a:cubicBezTo>
                  <a:pt x="985047" y="142507"/>
                  <a:pt x="3933869" y="1407923"/>
                  <a:pt x="5380389" y="0"/>
                </a:cubicBezTo>
                <a:cubicBezTo>
                  <a:pt x="5533388" y="21440"/>
                  <a:pt x="5670718" y="244535"/>
                  <a:pt x="5600699" y="482606"/>
                </a:cubicBezTo>
                <a:cubicBezTo>
                  <a:pt x="5663637" y="1103241"/>
                  <a:pt x="5801207" y="1831260"/>
                  <a:pt x="5600699" y="2412990"/>
                </a:cubicBezTo>
                <a:cubicBezTo>
                  <a:pt x="5590992" y="2672575"/>
                  <a:pt x="5475515" y="2941289"/>
                  <a:pt x="5380389" y="2895600"/>
                </a:cubicBezTo>
                <a:cubicBezTo>
                  <a:pt x="3860371" y="3042737"/>
                  <a:pt x="2740645" y="1910351"/>
                  <a:pt x="220308" y="2895600"/>
                </a:cubicBezTo>
                <a:cubicBezTo>
                  <a:pt x="107181" y="2973655"/>
                  <a:pt x="-66234" y="2738303"/>
                  <a:pt x="0" y="2412990"/>
                </a:cubicBezTo>
                <a:cubicBezTo>
                  <a:pt x="31855" y="1786022"/>
                  <a:pt x="64517" y="1149717"/>
                  <a:pt x="0" y="482606"/>
                </a:cubicBezTo>
                <a:close/>
              </a:path>
              <a:path w="5600699" h="2895600" fill="none" stroke="0" extrusionOk="0">
                <a:moveTo>
                  <a:pt x="0" y="482606"/>
                </a:moveTo>
                <a:cubicBezTo>
                  <a:pt x="-20990" y="189385"/>
                  <a:pt x="91209" y="-23839"/>
                  <a:pt x="220308" y="0"/>
                </a:cubicBezTo>
                <a:cubicBezTo>
                  <a:pt x="1370186" y="78202"/>
                  <a:pt x="3623254" y="663445"/>
                  <a:pt x="5380389" y="0"/>
                </a:cubicBezTo>
                <a:cubicBezTo>
                  <a:pt x="5504780" y="81493"/>
                  <a:pt x="5621990" y="299954"/>
                  <a:pt x="5600699" y="482606"/>
                </a:cubicBezTo>
                <a:cubicBezTo>
                  <a:pt x="5422711" y="987036"/>
                  <a:pt x="5549171" y="1927704"/>
                  <a:pt x="5600699" y="2412990"/>
                </a:cubicBezTo>
                <a:cubicBezTo>
                  <a:pt x="5594780" y="2759788"/>
                  <a:pt x="5462528" y="2922829"/>
                  <a:pt x="5380389" y="2895600"/>
                </a:cubicBezTo>
                <a:cubicBezTo>
                  <a:pt x="5124442" y="2795293"/>
                  <a:pt x="2388452" y="2782801"/>
                  <a:pt x="220308" y="2895600"/>
                </a:cubicBezTo>
                <a:cubicBezTo>
                  <a:pt x="160503" y="2929682"/>
                  <a:pt x="6726" y="2632436"/>
                  <a:pt x="0" y="2412990"/>
                </a:cubicBezTo>
                <a:cubicBezTo>
                  <a:pt x="-2357" y="1624510"/>
                  <a:pt x="71929" y="1319514"/>
                  <a:pt x="0" y="482606"/>
                </a:cubicBezTo>
                <a:close/>
              </a:path>
              <a:path w="5600699" h="2895600" fill="none" stroke="0" extrusionOk="0">
                <a:moveTo>
                  <a:pt x="0" y="482606"/>
                </a:moveTo>
                <a:cubicBezTo>
                  <a:pt x="6842" y="208340"/>
                  <a:pt x="83036" y="-36012"/>
                  <a:pt x="220308" y="0"/>
                </a:cubicBezTo>
                <a:cubicBezTo>
                  <a:pt x="1885735" y="-291729"/>
                  <a:pt x="3949157" y="1021932"/>
                  <a:pt x="5380389" y="0"/>
                </a:cubicBezTo>
                <a:cubicBezTo>
                  <a:pt x="5473513" y="69913"/>
                  <a:pt x="5563410" y="269461"/>
                  <a:pt x="5600699" y="482606"/>
                </a:cubicBezTo>
                <a:cubicBezTo>
                  <a:pt x="5459311" y="961030"/>
                  <a:pt x="5636206" y="1889198"/>
                  <a:pt x="5600699" y="2412990"/>
                </a:cubicBezTo>
                <a:cubicBezTo>
                  <a:pt x="5649769" y="2746686"/>
                  <a:pt x="5490615" y="2947648"/>
                  <a:pt x="5380389" y="2895600"/>
                </a:cubicBezTo>
                <a:cubicBezTo>
                  <a:pt x="4359542" y="2755894"/>
                  <a:pt x="2551193" y="2732938"/>
                  <a:pt x="220308" y="2895600"/>
                </a:cubicBezTo>
                <a:cubicBezTo>
                  <a:pt x="118125" y="2929375"/>
                  <a:pt x="-3778" y="2598107"/>
                  <a:pt x="0" y="2412990"/>
                </a:cubicBezTo>
                <a:cubicBezTo>
                  <a:pt x="-93904" y="1642531"/>
                  <a:pt x="39586" y="1279680"/>
                  <a:pt x="0" y="482606"/>
                </a:cubicBezTo>
                <a:close/>
              </a:path>
              <a:path w="5600699" h="2895600" fill="none" stroke="0" extrusionOk="0">
                <a:moveTo>
                  <a:pt x="0" y="482606"/>
                </a:moveTo>
                <a:cubicBezTo>
                  <a:pt x="9570" y="195945"/>
                  <a:pt x="101763" y="-71974"/>
                  <a:pt x="220308" y="0"/>
                </a:cubicBezTo>
                <a:cubicBezTo>
                  <a:pt x="1636200" y="-679979"/>
                  <a:pt x="3969523" y="951278"/>
                  <a:pt x="5380389" y="0"/>
                </a:cubicBezTo>
                <a:cubicBezTo>
                  <a:pt x="5478191" y="79071"/>
                  <a:pt x="5536071" y="267662"/>
                  <a:pt x="5600699" y="482606"/>
                </a:cubicBezTo>
                <a:cubicBezTo>
                  <a:pt x="5431684" y="950169"/>
                  <a:pt x="5647834" y="1970997"/>
                  <a:pt x="5600699" y="2412990"/>
                </a:cubicBezTo>
                <a:cubicBezTo>
                  <a:pt x="5641691" y="2755716"/>
                  <a:pt x="5508967" y="2987167"/>
                  <a:pt x="5380389" y="2895600"/>
                </a:cubicBezTo>
                <a:cubicBezTo>
                  <a:pt x="4371723" y="2983054"/>
                  <a:pt x="2673109" y="2995682"/>
                  <a:pt x="220308" y="2895600"/>
                </a:cubicBezTo>
                <a:cubicBezTo>
                  <a:pt x="142947" y="2957379"/>
                  <a:pt x="23575" y="2594573"/>
                  <a:pt x="0" y="2412990"/>
                </a:cubicBezTo>
                <a:cubicBezTo>
                  <a:pt x="-32884" y="1658618"/>
                  <a:pt x="-59550" y="1253442"/>
                  <a:pt x="0" y="482606"/>
                </a:cubicBezTo>
                <a:close/>
              </a:path>
            </a:pathLst>
          </a:custGeom>
          <a:solidFill>
            <a:srgbClr val="CCFFFF"/>
          </a:solidFill>
          <a:ln w="6032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779323535">
                  <a:custGeom>
                    <a:avLst/>
                    <a:gdLst>
                      <a:gd name="connsiteX0" fmla="*/ 0 w 5600699"/>
                      <a:gd name="connsiteY0" fmla="*/ 482606 h 2895600"/>
                      <a:gd name="connsiteX1" fmla="*/ 220308 w 5600699"/>
                      <a:gd name="connsiteY1" fmla="*/ 0 h 2895600"/>
                      <a:gd name="connsiteX2" fmla="*/ 5380389 w 5600699"/>
                      <a:gd name="connsiteY2" fmla="*/ 0 h 2895600"/>
                      <a:gd name="connsiteX3" fmla="*/ 5600699 w 5600699"/>
                      <a:gd name="connsiteY3" fmla="*/ 482606 h 2895600"/>
                      <a:gd name="connsiteX4" fmla="*/ 5600699 w 5600699"/>
                      <a:gd name="connsiteY4" fmla="*/ 2412990 h 2895600"/>
                      <a:gd name="connsiteX5" fmla="*/ 5380389 w 5600699"/>
                      <a:gd name="connsiteY5" fmla="*/ 2895600 h 2895600"/>
                      <a:gd name="connsiteX6" fmla="*/ 220308 w 5600699"/>
                      <a:gd name="connsiteY6" fmla="*/ 2895600 h 2895600"/>
                      <a:gd name="connsiteX7" fmla="*/ 0 w 5600699"/>
                      <a:gd name="connsiteY7" fmla="*/ 2412990 h 2895600"/>
                      <a:gd name="connsiteX8" fmla="*/ 0 w 5600699"/>
                      <a:gd name="connsiteY8" fmla="*/ 482606 h 2895600"/>
                      <a:gd name="connsiteX0" fmla="*/ 0 w 5600699"/>
                      <a:gd name="connsiteY0" fmla="*/ 482606 h 2895600"/>
                      <a:gd name="connsiteX1" fmla="*/ 220308 w 5600699"/>
                      <a:gd name="connsiteY1" fmla="*/ 0 h 2895600"/>
                      <a:gd name="connsiteX2" fmla="*/ 5380389 w 5600699"/>
                      <a:gd name="connsiteY2" fmla="*/ 0 h 2895600"/>
                      <a:gd name="connsiteX3" fmla="*/ 5600699 w 5600699"/>
                      <a:gd name="connsiteY3" fmla="*/ 482606 h 2895600"/>
                      <a:gd name="connsiteX4" fmla="*/ 5600699 w 5600699"/>
                      <a:gd name="connsiteY4" fmla="*/ 2412990 h 2895600"/>
                      <a:gd name="connsiteX5" fmla="*/ 5380389 w 5600699"/>
                      <a:gd name="connsiteY5" fmla="*/ 2895600 h 2895600"/>
                      <a:gd name="connsiteX6" fmla="*/ 220308 w 5600699"/>
                      <a:gd name="connsiteY6" fmla="*/ 2895600 h 2895600"/>
                      <a:gd name="connsiteX7" fmla="*/ 0 w 5600699"/>
                      <a:gd name="connsiteY7" fmla="*/ 2412990 h 2895600"/>
                      <a:gd name="connsiteX8" fmla="*/ 0 w 5600699"/>
                      <a:gd name="connsiteY8" fmla="*/ 482606 h 2895600"/>
                      <a:gd name="connsiteX0" fmla="*/ 0 w 5600699"/>
                      <a:gd name="connsiteY0" fmla="*/ 482606 h 2895600"/>
                      <a:gd name="connsiteX1" fmla="*/ 220308 w 5600699"/>
                      <a:gd name="connsiteY1" fmla="*/ 0 h 2895600"/>
                      <a:gd name="connsiteX2" fmla="*/ 5380389 w 5600699"/>
                      <a:gd name="connsiteY2" fmla="*/ 0 h 2895600"/>
                      <a:gd name="connsiteX3" fmla="*/ 5600699 w 5600699"/>
                      <a:gd name="connsiteY3" fmla="*/ 482606 h 2895600"/>
                      <a:gd name="connsiteX4" fmla="*/ 5600699 w 5600699"/>
                      <a:gd name="connsiteY4" fmla="*/ 2412990 h 2895600"/>
                      <a:gd name="connsiteX5" fmla="*/ 5380389 w 5600699"/>
                      <a:gd name="connsiteY5" fmla="*/ 2895600 h 2895600"/>
                      <a:gd name="connsiteX6" fmla="*/ 220308 w 5600699"/>
                      <a:gd name="connsiteY6" fmla="*/ 2895600 h 2895600"/>
                      <a:gd name="connsiteX7" fmla="*/ 0 w 5600699"/>
                      <a:gd name="connsiteY7" fmla="*/ 2412990 h 2895600"/>
                      <a:gd name="connsiteX8" fmla="*/ 0 w 5600699"/>
                      <a:gd name="connsiteY8" fmla="*/ 482606 h 2895600"/>
                      <a:gd name="connsiteX0" fmla="*/ 0 w 5600699"/>
                      <a:gd name="connsiteY0" fmla="*/ 482606 h 2895600"/>
                      <a:gd name="connsiteX1" fmla="*/ 220308 w 5600699"/>
                      <a:gd name="connsiteY1" fmla="*/ 0 h 2895600"/>
                      <a:gd name="connsiteX2" fmla="*/ 5380389 w 5600699"/>
                      <a:gd name="connsiteY2" fmla="*/ 0 h 2895600"/>
                      <a:gd name="connsiteX3" fmla="*/ 5600699 w 5600699"/>
                      <a:gd name="connsiteY3" fmla="*/ 482606 h 2895600"/>
                      <a:gd name="connsiteX4" fmla="*/ 5600699 w 5600699"/>
                      <a:gd name="connsiteY4" fmla="*/ 2412990 h 2895600"/>
                      <a:gd name="connsiteX5" fmla="*/ 5380389 w 5600699"/>
                      <a:gd name="connsiteY5" fmla="*/ 2895600 h 2895600"/>
                      <a:gd name="connsiteX6" fmla="*/ 220308 w 5600699"/>
                      <a:gd name="connsiteY6" fmla="*/ 2895600 h 2895600"/>
                      <a:gd name="connsiteX7" fmla="*/ 0 w 5600699"/>
                      <a:gd name="connsiteY7" fmla="*/ 2412990 h 2895600"/>
                      <a:gd name="connsiteX8" fmla="*/ 0 w 5600699"/>
                      <a:gd name="connsiteY8" fmla="*/ 482606 h 2895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00699" h="2895600" fill="none" extrusionOk="0">
                        <a:moveTo>
                          <a:pt x="0" y="482606"/>
                        </a:moveTo>
                        <a:cubicBezTo>
                          <a:pt x="31972" y="216584"/>
                          <a:pt x="82701" y="-65929"/>
                          <a:pt x="220308" y="0"/>
                        </a:cubicBezTo>
                        <a:cubicBezTo>
                          <a:pt x="1577531" y="-613381"/>
                          <a:pt x="3961140" y="767556"/>
                          <a:pt x="5380389" y="0"/>
                        </a:cubicBezTo>
                        <a:cubicBezTo>
                          <a:pt x="5483143" y="86458"/>
                          <a:pt x="5552065" y="253911"/>
                          <a:pt x="5600699" y="482606"/>
                        </a:cubicBezTo>
                        <a:cubicBezTo>
                          <a:pt x="5438612" y="1017616"/>
                          <a:pt x="5616266" y="2006801"/>
                          <a:pt x="5600699" y="2412990"/>
                        </a:cubicBezTo>
                        <a:cubicBezTo>
                          <a:pt x="5642620" y="2729127"/>
                          <a:pt x="5538122" y="2980376"/>
                          <a:pt x="5380389" y="2895600"/>
                        </a:cubicBezTo>
                        <a:cubicBezTo>
                          <a:pt x="4225754" y="3079592"/>
                          <a:pt x="2565185" y="3072790"/>
                          <a:pt x="220308" y="2895600"/>
                        </a:cubicBezTo>
                        <a:cubicBezTo>
                          <a:pt x="143282" y="2948856"/>
                          <a:pt x="16773" y="2595011"/>
                          <a:pt x="0" y="2412990"/>
                        </a:cubicBezTo>
                        <a:cubicBezTo>
                          <a:pt x="-101272" y="1641281"/>
                          <a:pt x="-5825" y="1263826"/>
                          <a:pt x="0" y="482606"/>
                        </a:cubicBezTo>
                        <a:close/>
                      </a:path>
                      <a:path w="5600699" h="2895600" stroke="0" extrusionOk="0">
                        <a:moveTo>
                          <a:pt x="0" y="482606"/>
                        </a:moveTo>
                        <a:cubicBezTo>
                          <a:pt x="-1807" y="129496"/>
                          <a:pt x="137472" y="-59001"/>
                          <a:pt x="220308" y="0"/>
                        </a:cubicBezTo>
                        <a:cubicBezTo>
                          <a:pt x="2264842" y="447899"/>
                          <a:pt x="3542070" y="237804"/>
                          <a:pt x="5380389" y="0"/>
                        </a:cubicBezTo>
                        <a:cubicBezTo>
                          <a:pt x="5467813" y="5906"/>
                          <a:pt x="5544476" y="299240"/>
                          <a:pt x="5600699" y="482606"/>
                        </a:cubicBezTo>
                        <a:cubicBezTo>
                          <a:pt x="5578407" y="1093753"/>
                          <a:pt x="5549976" y="2207686"/>
                          <a:pt x="5600699" y="2412990"/>
                        </a:cubicBezTo>
                        <a:cubicBezTo>
                          <a:pt x="5559043" y="2671597"/>
                          <a:pt x="5462321" y="2855244"/>
                          <a:pt x="5380389" y="2895600"/>
                        </a:cubicBezTo>
                        <a:cubicBezTo>
                          <a:pt x="4035257" y="3922683"/>
                          <a:pt x="2417880" y="1934409"/>
                          <a:pt x="220308" y="2895600"/>
                        </a:cubicBezTo>
                        <a:cubicBezTo>
                          <a:pt x="25302" y="2955633"/>
                          <a:pt x="75072" y="2708690"/>
                          <a:pt x="0" y="2412990"/>
                        </a:cubicBezTo>
                        <a:cubicBezTo>
                          <a:pt x="-117280" y="2085443"/>
                          <a:pt x="-67734" y="770430"/>
                          <a:pt x="0" y="482606"/>
                        </a:cubicBezTo>
                        <a:close/>
                      </a:path>
                      <a:path w="5600699" h="2895600" fill="none" stroke="0" extrusionOk="0">
                        <a:moveTo>
                          <a:pt x="0" y="482606"/>
                        </a:moveTo>
                        <a:cubicBezTo>
                          <a:pt x="-13052" y="158687"/>
                          <a:pt x="143269" y="-52766"/>
                          <a:pt x="220308" y="0"/>
                        </a:cubicBezTo>
                        <a:cubicBezTo>
                          <a:pt x="1236526" y="100421"/>
                          <a:pt x="3970998" y="1225308"/>
                          <a:pt x="5380389" y="0"/>
                        </a:cubicBezTo>
                        <a:cubicBezTo>
                          <a:pt x="5514165" y="13193"/>
                          <a:pt x="5624528" y="243704"/>
                          <a:pt x="5600699" y="482606"/>
                        </a:cubicBezTo>
                        <a:cubicBezTo>
                          <a:pt x="5596506" y="1044715"/>
                          <a:pt x="5735862" y="1821505"/>
                          <a:pt x="5600699" y="2412990"/>
                        </a:cubicBezTo>
                        <a:cubicBezTo>
                          <a:pt x="5600235" y="2682895"/>
                          <a:pt x="5484008" y="2928861"/>
                          <a:pt x="5380389" y="2895600"/>
                        </a:cubicBezTo>
                        <a:cubicBezTo>
                          <a:pt x="3882766" y="3029078"/>
                          <a:pt x="2541932" y="2097967"/>
                          <a:pt x="220308" y="2895600"/>
                        </a:cubicBezTo>
                        <a:cubicBezTo>
                          <a:pt x="104069" y="2941293"/>
                          <a:pt x="-40836" y="2721063"/>
                          <a:pt x="0" y="2412990"/>
                        </a:cubicBezTo>
                        <a:cubicBezTo>
                          <a:pt x="6680" y="1748424"/>
                          <a:pt x="22830" y="1237230"/>
                          <a:pt x="0" y="482606"/>
                        </a:cubicBezTo>
                        <a:close/>
                      </a:path>
                      <a:path w="5600699" h="2895600" fill="none" stroke="0" extrusionOk="0">
                        <a:moveTo>
                          <a:pt x="0" y="482606"/>
                        </a:moveTo>
                        <a:cubicBezTo>
                          <a:pt x="-15296" y="189797"/>
                          <a:pt x="98101" y="-37056"/>
                          <a:pt x="220308" y="0"/>
                        </a:cubicBezTo>
                        <a:cubicBezTo>
                          <a:pt x="1480967" y="-58470"/>
                          <a:pt x="3802808" y="878838"/>
                          <a:pt x="5380389" y="0"/>
                        </a:cubicBezTo>
                        <a:cubicBezTo>
                          <a:pt x="5496132" y="43099"/>
                          <a:pt x="5586547" y="281182"/>
                          <a:pt x="5600699" y="482606"/>
                        </a:cubicBezTo>
                        <a:cubicBezTo>
                          <a:pt x="5478354" y="994116"/>
                          <a:pt x="5555612" y="1924108"/>
                          <a:pt x="5600699" y="2412990"/>
                        </a:cubicBezTo>
                        <a:cubicBezTo>
                          <a:pt x="5606199" y="2752080"/>
                          <a:pt x="5481423" y="2926832"/>
                          <a:pt x="5380389" y="2895600"/>
                        </a:cubicBezTo>
                        <a:cubicBezTo>
                          <a:pt x="4763310" y="2735053"/>
                          <a:pt x="2337893" y="2723363"/>
                          <a:pt x="220308" y="2895600"/>
                        </a:cubicBezTo>
                        <a:cubicBezTo>
                          <a:pt x="119384" y="2918888"/>
                          <a:pt x="11950" y="2631287"/>
                          <a:pt x="0" y="2412990"/>
                        </a:cubicBezTo>
                        <a:cubicBezTo>
                          <a:pt x="-44166" y="1658208"/>
                          <a:pt x="57896" y="1319131"/>
                          <a:pt x="0" y="482606"/>
                        </a:cubicBezTo>
                        <a:close/>
                      </a:path>
                      <a:path w="5600699" h="2895600" fill="none" stroke="0" extrusionOk="0">
                        <a:moveTo>
                          <a:pt x="0" y="482606"/>
                        </a:moveTo>
                        <a:cubicBezTo>
                          <a:pt x="15400" y="205889"/>
                          <a:pt x="95182" y="-46166"/>
                          <a:pt x="220308" y="0"/>
                        </a:cubicBezTo>
                        <a:cubicBezTo>
                          <a:pt x="1598280" y="-449287"/>
                          <a:pt x="3987229" y="889367"/>
                          <a:pt x="5380389" y="0"/>
                        </a:cubicBezTo>
                        <a:cubicBezTo>
                          <a:pt x="5481348" y="54090"/>
                          <a:pt x="5548899" y="258600"/>
                          <a:pt x="5600699" y="482606"/>
                        </a:cubicBezTo>
                        <a:cubicBezTo>
                          <a:pt x="5466706" y="959787"/>
                          <a:pt x="5644653" y="1937866"/>
                          <a:pt x="5600699" y="2412990"/>
                        </a:cubicBezTo>
                        <a:cubicBezTo>
                          <a:pt x="5636399" y="2733384"/>
                          <a:pt x="5495525" y="2961162"/>
                          <a:pt x="5380389" y="2895600"/>
                        </a:cubicBezTo>
                        <a:cubicBezTo>
                          <a:pt x="4253513" y="3011386"/>
                          <a:pt x="2366526" y="2816654"/>
                          <a:pt x="220308" y="2895600"/>
                        </a:cubicBezTo>
                        <a:cubicBezTo>
                          <a:pt x="122400" y="2937852"/>
                          <a:pt x="26859" y="2599068"/>
                          <a:pt x="0" y="2412990"/>
                        </a:cubicBezTo>
                        <a:cubicBezTo>
                          <a:pt x="-64663" y="1651248"/>
                          <a:pt x="-30123" y="1277055"/>
                          <a:pt x="0" y="48260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sánh giá ở các cửa hàng để mua hàng cùng loại, cùng chất lượng nhưng giá rẻ hơn.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A45DA-69A6-9701-D7FD-68F853B39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3" y="2434506"/>
            <a:ext cx="5532992" cy="228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1763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9AD1F1A2-BEDF-B927-9E1B-BB54EB5382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b="749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Rectangle: Rounded Corners 8">
            <a:extLst>
              <a:ext uri="{FF2B5EF4-FFF2-40B4-BE49-F238E27FC236}">
                <a16:creationId xmlns:a16="http://schemas.microsoft.com/office/drawing/2014/main" id="{C722E3BA-D63D-450B-CB0C-440145EDC04F}"/>
              </a:ext>
            </a:extLst>
          </p:cNvPr>
          <p:cNvSpPr/>
          <p:nvPr/>
        </p:nvSpPr>
        <p:spPr>
          <a:xfrm>
            <a:off x="180392" y="296494"/>
            <a:ext cx="11831216" cy="6475445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7">
            <a:extLst>
              <a:ext uri="{FF2B5EF4-FFF2-40B4-BE49-F238E27FC236}">
                <a16:creationId xmlns:a16="http://schemas.microsoft.com/office/drawing/2014/main" id="{9AB78EE3-A47A-BE73-4DB9-7C71DB112657}"/>
              </a:ext>
            </a:extLst>
          </p:cNvPr>
          <p:cNvSpPr/>
          <p:nvPr/>
        </p:nvSpPr>
        <p:spPr>
          <a:xfrm>
            <a:off x="1104900" y="1480876"/>
            <a:ext cx="7410449" cy="1938599"/>
          </a:xfrm>
          <a:prstGeom prst="roundRect">
            <a:avLst/>
          </a:prstGeom>
          <a:solidFill>
            <a:srgbClr val="FFFF9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 em, còn có cách nào khác để tiết kiệm tiền?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0CC8A352-C1F1-13FF-E1A1-5CF4FEB9A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773" b="26815"/>
          <a:stretch/>
        </p:blipFill>
        <p:spPr>
          <a:xfrm flipH="1">
            <a:off x="7449647" y="2173949"/>
            <a:ext cx="4465545" cy="45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36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FF5079B7-8463-C4F6-5EBA-31A8DD5B94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34"/>
            <a:ext cx="12192000" cy="6858003"/>
          </a:xfrm>
          <a:prstGeom prst="rect">
            <a:avLst/>
          </a:prstGeom>
        </p:spPr>
      </p:pic>
      <p:pic>
        <p:nvPicPr>
          <p:cNvPr id="3" name="图片 24">
            <a:extLst>
              <a:ext uri="{FF2B5EF4-FFF2-40B4-BE49-F238E27FC236}">
                <a16:creationId xmlns:a16="http://schemas.microsoft.com/office/drawing/2014/main" id="{902A7D91-6C21-222D-2B3E-30B299FBD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" y="-16933"/>
            <a:ext cx="5168980" cy="2324416"/>
          </a:xfrm>
          <a:prstGeom prst="rect">
            <a:avLst/>
          </a:prstGeom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BE65C0C2-8CBE-B32D-D0C3-D5366F5B8D73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7062" y="4135329"/>
            <a:ext cx="1886495" cy="266407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0776A2-FDDB-9BB4-67C0-DE5CD7A120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2" y="3412069"/>
            <a:ext cx="3227343" cy="325876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37444F-9205-45CE-A53A-858D9E1BF839}"/>
              </a:ext>
            </a:extLst>
          </p:cNvPr>
          <p:cNvGrpSpPr/>
          <p:nvPr/>
        </p:nvGrpSpPr>
        <p:grpSpPr>
          <a:xfrm>
            <a:off x="3095497" y="1833266"/>
            <a:ext cx="9007543" cy="4188381"/>
            <a:chOff x="2293047" y="1353519"/>
            <a:chExt cx="6755657" cy="31412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A3273F-DBCC-4D33-AF88-FF32F36D2948}"/>
                </a:ext>
              </a:extLst>
            </p:cNvPr>
            <p:cNvSpPr txBox="1"/>
            <p:nvPr/>
          </p:nvSpPr>
          <p:spPr>
            <a:xfrm>
              <a:off x="2293047" y="1353519"/>
              <a:ext cx="6755657" cy="3141286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 defTabSz="1219170"/>
              <a:r>
                <a:rPr lang="vi-VN" sz="40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Ngoài những cách như trên, còn có một số cách khác để tiết kiệm tiền như: tiết kiệm thức ăn, đồ dùng cá nhân, nhờ bố mẹ gửi tiền vào ngân hàng, mặc cả khi mua hàng, chỉ mua những hàng hóa cần thiết, …</a:t>
              </a:r>
              <a:endParaRPr lang="en-US" sz="4000" dirty="0">
                <a:solidFill>
                  <a:srgbClr val="E7E6E6">
                    <a:lumMod val="50000"/>
                  </a:srgb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38D906-BB09-4E87-BCF1-655F4FCAE439}"/>
                </a:ext>
              </a:extLst>
            </p:cNvPr>
            <p:cNvSpPr txBox="1"/>
            <p:nvPr/>
          </p:nvSpPr>
          <p:spPr>
            <a:xfrm>
              <a:off x="2509434" y="1422377"/>
              <a:ext cx="633670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/>
              <a:endParaRPr lang="en-US" sz="32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D20B9CF-9FC6-4CC6-EF70-070C960CB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5035" y="347783"/>
            <a:ext cx="4426080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167</Words>
  <Application>Microsoft Office PowerPoint</Application>
  <PresentationFormat>Widescreen</PresentationFormat>
  <Paragraphs>14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SimSun</vt:lpstr>
      <vt:lpstr>Arial</vt:lpstr>
      <vt:lpstr>Calibri</vt:lpstr>
      <vt:lpstr>UTM Cookies</vt:lpstr>
      <vt:lpstr>1_Office Theme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Thu</cp:lastModifiedBy>
  <cp:revision>23</cp:revision>
  <dcterms:created xsi:type="dcterms:W3CDTF">2024-02-06T01:14:47Z</dcterms:created>
  <dcterms:modified xsi:type="dcterms:W3CDTF">2026-04-10T03:39:29Z</dcterms:modified>
</cp:coreProperties>
</file>