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96" r:id="rId2"/>
    <p:sldId id="397" r:id="rId3"/>
    <p:sldId id="398" r:id="rId4"/>
    <p:sldId id="401" r:id="rId5"/>
    <p:sldId id="413" r:id="rId6"/>
    <p:sldId id="402" r:id="rId7"/>
    <p:sldId id="403" r:id="rId8"/>
    <p:sldId id="40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244DB-A8B9-4CBA-998E-0B71115576C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CF69F-C3E1-484A-A5B5-1D64491C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90746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688954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744897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4780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6939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4861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6884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81055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0175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2026/4/10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0500338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2372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1484621-7A2D-4CE3-8463-2867AA869978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787" y="189911"/>
            <a:ext cx="1365512" cy="1365512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135274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microsoft.com/office/2007/relationships/hdphoto" Target="../media/hdphoto3.wdp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33775" y="0"/>
            <a:ext cx="5448935" cy="1912620"/>
            <a:chOff x="2066" y="-27"/>
            <a:chExt cx="16875" cy="592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rcRect l="6345" r="71864" b="38982"/>
            <a:stretch>
              <a:fillRect/>
            </a:stretch>
          </p:blipFill>
          <p:spPr>
            <a:xfrm>
              <a:off x="2066" y="-27"/>
              <a:ext cx="3761" cy="59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rcRect l="6345" r="71864" b="38982"/>
            <a:stretch>
              <a:fillRect/>
            </a:stretch>
          </p:blipFill>
          <p:spPr>
            <a:xfrm>
              <a:off x="15181" y="-27"/>
              <a:ext cx="3761" cy="592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-247650" y="1162050"/>
            <a:ext cx="12439015" cy="3110230"/>
            <a:chOff x="-390" y="1830"/>
            <a:chExt cx="19589" cy="4898"/>
          </a:xfrm>
        </p:grpSpPr>
        <p:pic>
          <p:nvPicPr>
            <p:cNvPr id="4" name="图片 3" descr="图层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90" y="1830"/>
              <a:ext cx="1635" cy="79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 descr="图层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65" y="5930"/>
              <a:ext cx="1635" cy="79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A242A476-A537-123A-E923-75E7B8779A52}"/>
              </a:ext>
            </a:extLst>
          </p:cNvPr>
          <p:cNvSpPr/>
          <p:nvPr/>
        </p:nvSpPr>
        <p:spPr>
          <a:xfrm>
            <a:off x="1751132" y="1914525"/>
            <a:ext cx="8412043" cy="2787454"/>
          </a:xfrm>
          <a:custGeom>
            <a:avLst/>
            <a:gdLst>
              <a:gd name="csX0" fmla="*/ 0 w 8412043"/>
              <a:gd name="csY0" fmla="*/ 464585 h 2787454"/>
              <a:gd name="csX1" fmla="*/ 761289 w 8412043"/>
              <a:gd name="csY1" fmla="*/ 0 h 2787454"/>
              <a:gd name="csX2" fmla="*/ 1473201 w 8412043"/>
              <a:gd name="csY2" fmla="*/ 0 h 2787454"/>
              <a:gd name="csX3" fmla="*/ 2047322 w 8412043"/>
              <a:gd name="csY3" fmla="*/ 0 h 2787454"/>
              <a:gd name="csX4" fmla="*/ 2483655 w 8412043"/>
              <a:gd name="csY4" fmla="*/ 0 h 2787454"/>
              <a:gd name="csX5" fmla="*/ 2851093 w 8412043"/>
              <a:gd name="csY5" fmla="*/ 0 h 2787454"/>
              <a:gd name="csX6" fmla="*/ 3425215 w 8412043"/>
              <a:gd name="csY6" fmla="*/ 0 h 2787454"/>
              <a:gd name="csX7" fmla="*/ 4068232 w 8412043"/>
              <a:gd name="csY7" fmla="*/ 0 h 2787454"/>
              <a:gd name="csX8" fmla="*/ 4435670 w 8412043"/>
              <a:gd name="csY8" fmla="*/ 0 h 2787454"/>
              <a:gd name="csX9" fmla="*/ 4940897 w 8412043"/>
              <a:gd name="csY9" fmla="*/ 0 h 2787454"/>
              <a:gd name="csX10" fmla="*/ 5515019 w 8412043"/>
              <a:gd name="csY10" fmla="*/ 0 h 2787454"/>
              <a:gd name="csX11" fmla="*/ 5882457 w 8412043"/>
              <a:gd name="csY11" fmla="*/ 0 h 2787454"/>
              <a:gd name="csX12" fmla="*/ 6594368 w 8412043"/>
              <a:gd name="csY12" fmla="*/ 0 h 2787454"/>
              <a:gd name="csX13" fmla="*/ 7650753 w 8412043"/>
              <a:gd name="csY13" fmla="*/ 0 h 2787454"/>
              <a:gd name="csX14" fmla="*/ 8412043 w 8412043"/>
              <a:gd name="csY14" fmla="*/ 464585 h 2787454"/>
              <a:gd name="csX15" fmla="*/ 8412043 w 8412043"/>
              <a:gd name="csY15" fmla="*/ 854824 h 2787454"/>
              <a:gd name="csX16" fmla="*/ 8412043 w 8412043"/>
              <a:gd name="csY16" fmla="*/ 1226481 h 2787454"/>
              <a:gd name="csX17" fmla="*/ 8412043 w 8412043"/>
              <a:gd name="csY17" fmla="*/ 1635303 h 2787454"/>
              <a:gd name="csX18" fmla="*/ 8412043 w 8412043"/>
              <a:gd name="csY18" fmla="*/ 1951212 h 2787454"/>
              <a:gd name="csX19" fmla="*/ 8412043 w 8412043"/>
              <a:gd name="csY19" fmla="*/ 2322868 h 2787454"/>
              <a:gd name="csX20" fmla="*/ 7650753 w 8412043"/>
              <a:gd name="csY20" fmla="*/ 2787454 h 2787454"/>
              <a:gd name="csX21" fmla="*/ 6938841 w 8412043"/>
              <a:gd name="csY21" fmla="*/ 2787454 h 2787454"/>
              <a:gd name="csX22" fmla="*/ 6433614 w 8412043"/>
              <a:gd name="csY22" fmla="*/ 2787454 h 2787454"/>
              <a:gd name="csX23" fmla="*/ 5790598 w 8412043"/>
              <a:gd name="csY23" fmla="*/ 2787454 h 2787454"/>
              <a:gd name="csX24" fmla="*/ 5285371 w 8412043"/>
              <a:gd name="csY24" fmla="*/ 2787454 h 2787454"/>
              <a:gd name="csX25" fmla="*/ 4642354 w 8412043"/>
              <a:gd name="csY25" fmla="*/ 2787454 h 2787454"/>
              <a:gd name="csX26" fmla="*/ 4137127 w 8412043"/>
              <a:gd name="csY26" fmla="*/ 2787454 h 2787454"/>
              <a:gd name="csX27" fmla="*/ 3631899 w 8412043"/>
              <a:gd name="csY27" fmla="*/ 2787454 h 2787454"/>
              <a:gd name="csX28" fmla="*/ 3057777 w 8412043"/>
              <a:gd name="csY28" fmla="*/ 2787454 h 2787454"/>
              <a:gd name="csX29" fmla="*/ 2414761 w 8412043"/>
              <a:gd name="csY29" fmla="*/ 2787454 h 2787454"/>
              <a:gd name="csX30" fmla="*/ 1840639 w 8412043"/>
              <a:gd name="csY30" fmla="*/ 2787454 h 2787454"/>
              <a:gd name="csX31" fmla="*/ 1473201 w 8412043"/>
              <a:gd name="csY31" fmla="*/ 2787454 h 2787454"/>
              <a:gd name="csX32" fmla="*/ 761289 w 8412043"/>
              <a:gd name="csY32" fmla="*/ 2787454 h 2787454"/>
              <a:gd name="csX33" fmla="*/ 0 w 8412043"/>
              <a:gd name="csY33" fmla="*/ 2322868 h 2787454"/>
              <a:gd name="csX34" fmla="*/ 0 w 8412043"/>
              <a:gd name="csY34" fmla="*/ 1988377 h 2787454"/>
              <a:gd name="csX35" fmla="*/ 0 w 8412043"/>
              <a:gd name="csY35" fmla="*/ 1616720 h 2787454"/>
              <a:gd name="csX36" fmla="*/ 0 w 8412043"/>
              <a:gd name="csY36" fmla="*/ 1226481 h 2787454"/>
              <a:gd name="csX37" fmla="*/ 0 w 8412043"/>
              <a:gd name="csY37" fmla="*/ 854824 h 2787454"/>
              <a:gd name="csX38" fmla="*/ 0 w 8412043"/>
              <a:gd name="csY38" fmla="*/ 464585 h 2787454"/>
              <a:gd name="csX0" fmla="*/ 0 w 8412043"/>
              <a:gd name="csY0" fmla="*/ 464585 h 2787454"/>
              <a:gd name="csX1" fmla="*/ 761289 w 8412043"/>
              <a:gd name="csY1" fmla="*/ 0 h 2787454"/>
              <a:gd name="csX2" fmla="*/ 1404306 w 8412043"/>
              <a:gd name="csY2" fmla="*/ 0 h 2787454"/>
              <a:gd name="csX3" fmla="*/ 2116217 w 8412043"/>
              <a:gd name="csY3" fmla="*/ 0 h 2787454"/>
              <a:gd name="csX4" fmla="*/ 2828128 w 8412043"/>
              <a:gd name="csY4" fmla="*/ 0 h 2787454"/>
              <a:gd name="csX5" fmla="*/ 3471145 w 8412043"/>
              <a:gd name="csY5" fmla="*/ 0 h 2787454"/>
              <a:gd name="csX6" fmla="*/ 4114161 w 8412043"/>
              <a:gd name="csY6" fmla="*/ 0 h 2787454"/>
              <a:gd name="csX7" fmla="*/ 4619388 w 8412043"/>
              <a:gd name="csY7" fmla="*/ 0 h 2787454"/>
              <a:gd name="csX8" fmla="*/ 5193510 w 8412043"/>
              <a:gd name="csY8" fmla="*/ 0 h 2787454"/>
              <a:gd name="csX9" fmla="*/ 5836527 w 8412043"/>
              <a:gd name="csY9" fmla="*/ 0 h 2787454"/>
              <a:gd name="csX10" fmla="*/ 6203966 w 8412043"/>
              <a:gd name="csY10" fmla="*/ 0 h 2787454"/>
              <a:gd name="csX11" fmla="*/ 6846982 w 8412043"/>
              <a:gd name="csY11" fmla="*/ 0 h 2787454"/>
              <a:gd name="csX12" fmla="*/ 7650753 w 8412043"/>
              <a:gd name="csY12" fmla="*/ 0 h 2787454"/>
              <a:gd name="csX13" fmla="*/ 8412043 w 8412043"/>
              <a:gd name="csY13" fmla="*/ 464585 h 2787454"/>
              <a:gd name="csX14" fmla="*/ 8412043 w 8412043"/>
              <a:gd name="csY14" fmla="*/ 817659 h 2787454"/>
              <a:gd name="csX15" fmla="*/ 8412043 w 8412043"/>
              <a:gd name="csY15" fmla="*/ 1226481 h 2787454"/>
              <a:gd name="csX16" fmla="*/ 8412043 w 8412043"/>
              <a:gd name="csY16" fmla="*/ 1598138 h 2787454"/>
              <a:gd name="csX17" fmla="*/ 8412043 w 8412043"/>
              <a:gd name="csY17" fmla="*/ 1969794 h 2787454"/>
              <a:gd name="csX18" fmla="*/ 8412043 w 8412043"/>
              <a:gd name="csY18" fmla="*/ 2322868 h 2787454"/>
              <a:gd name="csX19" fmla="*/ 7650753 w 8412043"/>
              <a:gd name="csY19" fmla="*/ 2787454 h 2787454"/>
              <a:gd name="csX20" fmla="*/ 6938841 w 8412043"/>
              <a:gd name="csY20" fmla="*/ 2787454 h 2787454"/>
              <a:gd name="csX21" fmla="*/ 6364720 w 8412043"/>
              <a:gd name="csY21" fmla="*/ 2787454 h 2787454"/>
              <a:gd name="csX22" fmla="*/ 5997281 w 8412043"/>
              <a:gd name="csY22" fmla="*/ 2787454 h 2787454"/>
              <a:gd name="csX23" fmla="*/ 5354265 w 8412043"/>
              <a:gd name="csY23" fmla="*/ 2787454 h 2787454"/>
              <a:gd name="csX24" fmla="*/ 4642354 w 8412043"/>
              <a:gd name="csY24" fmla="*/ 2787454 h 2787454"/>
              <a:gd name="csX25" fmla="*/ 4137127 w 8412043"/>
              <a:gd name="csY25" fmla="*/ 2787454 h 2787454"/>
              <a:gd name="csX26" fmla="*/ 3769688 w 8412043"/>
              <a:gd name="csY26" fmla="*/ 2787454 h 2787454"/>
              <a:gd name="csX27" fmla="*/ 3333356 w 8412043"/>
              <a:gd name="csY27" fmla="*/ 2787454 h 2787454"/>
              <a:gd name="csX28" fmla="*/ 2759234 w 8412043"/>
              <a:gd name="csY28" fmla="*/ 2787454 h 2787454"/>
              <a:gd name="csX29" fmla="*/ 2116217 w 8412043"/>
              <a:gd name="csY29" fmla="*/ 2787454 h 2787454"/>
              <a:gd name="csX30" fmla="*/ 1679884 w 8412043"/>
              <a:gd name="csY30" fmla="*/ 2787454 h 2787454"/>
              <a:gd name="csX31" fmla="*/ 761289 w 8412043"/>
              <a:gd name="csY31" fmla="*/ 2787454 h 2787454"/>
              <a:gd name="csX32" fmla="*/ 0 w 8412043"/>
              <a:gd name="csY32" fmla="*/ 2322868 h 2787454"/>
              <a:gd name="csX33" fmla="*/ 0 w 8412043"/>
              <a:gd name="csY33" fmla="*/ 1914046 h 2787454"/>
              <a:gd name="csX34" fmla="*/ 0 w 8412043"/>
              <a:gd name="csY34" fmla="*/ 1542389 h 2787454"/>
              <a:gd name="csX35" fmla="*/ 0 w 8412043"/>
              <a:gd name="csY35" fmla="*/ 1207898 h 2787454"/>
              <a:gd name="csX36" fmla="*/ 0 w 8412043"/>
              <a:gd name="csY36" fmla="*/ 799076 h 2787454"/>
              <a:gd name="csX37" fmla="*/ 0 w 8412043"/>
              <a:gd name="csY37" fmla="*/ 464585 h 2787454"/>
              <a:gd name="csX0" fmla="*/ 0 w 8412043"/>
              <a:gd name="csY0" fmla="*/ 464585 h 2787454"/>
              <a:gd name="csX1" fmla="*/ 761289 w 8412043"/>
              <a:gd name="csY1" fmla="*/ 0 h 2787454"/>
              <a:gd name="csX2" fmla="*/ 1473201 w 8412043"/>
              <a:gd name="csY2" fmla="*/ 0 h 2787454"/>
              <a:gd name="csX3" fmla="*/ 2047322 w 8412043"/>
              <a:gd name="csY3" fmla="*/ 0 h 2787454"/>
              <a:gd name="csX4" fmla="*/ 2483655 w 8412043"/>
              <a:gd name="csY4" fmla="*/ 0 h 2787454"/>
              <a:gd name="csX5" fmla="*/ 2851093 w 8412043"/>
              <a:gd name="csY5" fmla="*/ 0 h 2787454"/>
              <a:gd name="csX6" fmla="*/ 3425215 w 8412043"/>
              <a:gd name="csY6" fmla="*/ 0 h 2787454"/>
              <a:gd name="csX7" fmla="*/ 4068232 w 8412043"/>
              <a:gd name="csY7" fmla="*/ 0 h 2787454"/>
              <a:gd name="csX8" fmla="*/ 4435670 w 8412043"/>
              <a:gd name="csY8" fmla="*/ 0 h 2787454"/>
              <a:gd name="csX9" fmla="*/ 4940897 w 8412043"/>
              <a:gd name="csY9" fmla="*/ 0 h 2787454"/>
              <a:gd name="csX10" fmla="*/ 5515019 w 8412043"/>
              <a:gd name="csY10" fmla="*/ 0 h 2787454"/>
              <a:gd name="csX11" fmla="*/ 5882457 w 8412043"/>
              <a:gd name="csY11" fmla="*/ 0 h 2787454"/>
              <a:gd name="csX12" fmla="*/ 6594368 w 8412043"/>
              <a:gd name="csY12" fmla="*/ 0 h 2787454"/>
              <a:gd name="csX13" fmla="*/ 7650753 w 8412043"/>
              <a:gd name="csY13" fmla="*/ 0 h 2787454"/>
              <a:gd name="csX14" fmla="*/ 8412043 w 8412043"/>
              <a:gd name="csY14" fmla="*/ 464585 h 2787454"/>
              <a:gd name="csX15" fmla="*/ 8412043 w 8412043"/>
              <a:gd name="csY15" fmla="*/ 854824 h 2787454"/>
              <a:gd name="csX16" fmla="*/ 8412043 w 8412043"/>
              <a:gd name="csY16" fmla="*/ 1226481 h 2787454"/>
              <a:gd name="csX17" fmla="*/ 8412043 w 8412043"/>
              <a:gd name="csY17" fmla="*/ 1635303 h 2787454"/>
              <a:gd name="csX18" fmla="*/ 8412043 w 8412043"/>
              <a:gd name="csY18" fmla="*/ 1951212 h 2787454"/>
              <a:gd name="csX19" fmla="*/ 8412043 w 8412043"/>
              <a:gd name="csY19" fmla="*/ 2322868 h 2787454"/>
              <a:gd name="csX20" fmla="*/ 7650753 w 8412043"/>
              <a:gd name="csY20" fmla="*/ 2787454 h 2787454"/>
              <a:gd name="csX21" fmla="*/ 6938841 w 8412043"/>
              <a:gd name="csY21" fmla="*/ 2787454 h 2787454"/>
              <a:gd name="csX22" fmla="*/ 6433614 w 8412043"/>
              <a:gd name="csY22" fmla="*/ 2787454 h 2787454"/>
              <a:gd name="csX23" fmla="*/ 5790598 w 8412043"/>
              <a:gd name="csY23" fmla="*/ 2787454 h 2787454"/>
              <a:gd name="csX24" fmla="*/ 5285371 w 8412043"/>
              <a:gd name="csY24" fmla="*/ 2787454 h 2787454"/>
              <a:gd name="csX25" fmla="*/ 4642354 w 8412043"/>
              <a:gd name="csY25" fmla="*/ 2787454 h 2787454"/>
              <a:gd name="csX26" fmla="*/ 4137127 w 8412043"/>
              <a:gd name="csY26" fmla="*/ 2787454 h 2787454"/>
              <a:gd name="csX27" fmla="*/ 3631899 w 8412043"/>
              <a:gd name="csY27" fmla="*/ 2787454 h 2787454"/>
              <a:gd name="csX28" fmla="*/ 3057777 w 8412043"/>
              <a:gd name="csY28" fmla="*/ 2787454 h 2787454"/>
              <a:gd name="csX29" fmla="*/ 2414761 w 8412043"/>
              <a:gd name="csY29" fmla="*/ 2787454 h 2787454"/>
              <a:gd name="csX30" fmla="*/ 1840639 w 8412043"/>
              <a:gd name="csY30" fmla="*/ 2787454 h 2787454"/>
              <a:gd name="csX31" fmla="*/ 1473201 w 8412043"/>
              <a:gd name="csY31" fmla="*/ 2787454 h 2787454"/>
              <a:gd name="csX32" fmla="*/ 761289 w 8412043"/>
              <a:gd name="csY32" fmla="*/ 2787454 h 2787454"/>
              <a:gd name="csX33" fmla="*/ 0 w 8412043"/>
              <a:gd name="csY33" fmla="*/ 2322868 h 2787454"/>
              <a:gd name="csX34" fmla="*/ 0 w 8412043"/>
              <a:gd name="csY34" fmla="*/ 1988377 h 2787454"/>
              <a:gd name="csX35" fmla="*/ 0 w 8412043"/>
              <a:gd name="csY35" fmla="*/ 1616720 h 2787454"/>
              <a:gd name="csX36" fmla="*/ 0 w 8412043"/>
              <a:gd name="csY36" fmla="*/ 1226481 h 2787454"/>
              <a:gd name="csX37" fmla="*/ 0 w 8412043"/>
              <a:gd name="csY37" fmla="*/ 854824 h 2787454"/>
              <a:gd name="csX38" fmla="*/ 0 w 8412043"/>
              <a:gd name="csY38" fmla="*/ 464585 h 27874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8412043" h="2787454" fill="none" extrusionOk="0">
                <a:moveTo>
                  <a:pt x="0" y="464585"/>
                </a:moveTo>
                <a:cubicBezTo>
                  <a:pt x="-57621" y="160851"/>
                  <a:pt x="272261" y="-14430"/>
                  <a:pt x="761289" y="0"/>
                </a:cubicBezTo>
                <a:cubicBezTo>
                  <a:pt x="882120" y="-23510"/>
                  <a:pt x="1259488" y="6395"/>
                  <a:pt x="1473201" y="0"/>
                </a:cubicBezTo>
                <a:cubicBezTo>
                  <a:pt x="1658606" y="28734"/>
                  <a:pt x="1772476" y="-4689"/>
                  <a:pt x="2047322" y="0"/>
                </a:cubicBezTo>
                <a:cubicBezTo>
                  <a:pt x="2301386" y="9052"/>
                  <a:pt x="2332298" y="-1377"/>
                  <a:pt x="2483655" y="0"/>
                </a:cubicBezTo>
                <a:cubicBezTo>
                  <a:pt x="2656138" y="5904"/>
                  <a:pt x="2710579" y="-927"/>
                  <a:pt x="2851093" y="0"/>
                </a:cubicBezTo>
                <a:cubicBezTo>
                  <a:pt x="2962764" y="894"/>
                  <a:pt x="3237624" y="18700"/>
                  <a:pt x="3425215" y="0"/>
                </a:cubicBezTo>
                <a:cubicBezTo>
                  <a:pt x="3546255" y="-20134"/>
                  <a:pt x="3901704" y="-52174"/>
                  <a:pt x="4068232" y="0"/>
                </a:cubicBezTo>
                <a:cubicBezTo>
                  <a:pt x="4244134" y="-10841"/>
                  <a:pt x="4327459" y="-2746"/>
                  <a:pt x="4435670" y="0"/>
                </a:cubicBezTo>
                <a:cubicBezTo>
                  <a:pt x="4487369" y="-9481"/>
                  <a:pt x="4717336" y="42518"/>
                  <a:pt x="4940897" y="0"/>
                </a:cubicBezTo>
                <a:cubicBezTo>
                  <a:pt x="5180286" y="17566"/>
                  <a:pt x="5261187" y="11789"/>
                  <a:pt x="5515019" y="0"/>
                </a:cubicBezTo>
                <a:cubicBezTo>
                  <a:pt x="5785106" y="-14870"/>
                  <a:pt x="5719816" y="6565"/>
                  <a:pt x="5882457" y="0"/>
                </a:cubicBezTo>
                <a:cubicBezTo>
                  <a:pt x="6061255" y="20855"/>
                  <a:pt x="6221281" y="-25334"/>
                  <a:pt x="6594368" y="0"/>
                </a:cubicBezTo>
                <a:cubicBezTo>
                  <a:pt x="6923425" y="-2238"/>
                  <a:pt x="7420544" y="67093"/>
                  <a:pt x="7650753" y="0"/>
                </a:cubicBezTo>
                <a:cubicBezTo>
                  <a:pt x="8027777" y="29447"/>
                  <a:pt x="8433190" y="281042"/>
                  <a:pt x="8412043" y="464585"/>
                </a:cubicBezTo>
                <a:cubicBezTo>
                  <a:pt x="8381946" y="659065"/>
                  <a:pt x="8441055" y="762321"/>
                  <a:pt x="8412043" y="854824"/>
                </a:cubicBezTo>
                <a:cubicBezTo>
                  <a:pt x="8425985" y="965970"/>
                  <a:pt x="8396793" y="1090222"/>
                  <a:pt x="8412043" y="1226481"/>
                </a:cubicBezTo>
                <a:cubicBezTo>
                  <a:pt x="8442954" y="1335283"/>
                  <a:pt x="8362063" y="1467167"/>
                  <a:pt x="8412043" y="1635303"/>
                </a:cubicBezTo>
                <a:cubicBezTo>
                  <a:pt x="8432485" y="1840157"/>
                  <a:pt x="8391350" y="1832951"/>
                  <a:pt x="8412043" y="1951212"/>
                </a:cubicBezTo>
                <a:cubicBezTo>
                  <a:pt x="8432021" y="2059440"/>
                  <a:pt x="8410356" y="2178178"/>
                  <a:pt x="8412043" y="2322868"/>
                </a:cubicBezTo>
                <a:cubicBezTo>
                  <a:pt x="8511548" y="2515189"/>
                  <a:pt x="8103342" y="2787639"/>
                  <a:pt x="7650753" y="2787454"/>
                </a:cubicBezTo>
                <a:cubicBezTo>
                  <a:pt x="7504072" y="2773166"/>
                  <a:pt x="7140653" y="2798469"/>
                  <a:pt x="6938841" y="2787454"/>
                </a:cubicBezTo>
                <a:cubicBezTo>
                  <a:pt x="6668799" y="2813405"/>
                  <a:pt x="6558663" y="2773754"/>
                  <a:pt x="6433614" y="2787454"/>
                </a:cubicBezTo>
                <a:cubicBezTo>
                  <a:pt x="6261688" y="2707959"/>
                  <a:pt x="5975377" y="2803116"/>
                  <a:pt x="5790598" y="2787454"/>
                </a:cubicBezTo>
                <a:cubicBezTo>
                  <a:pt x="5563238" y="2803524"/>
                  <a:pt x="5521919" y="2794221"/>
                  <a:pt x="5285371" y="2787454"/>
                </a:cubicBezTo>
                <a:cubicBezTo>
                  <a:pt x="5023278" y="2779192"/>
                  <a:pt x="4773720" y="2729834"/>
                  <a:pt x="4642354" y="2787454"/>
                </a:cubicBezTo>
                <a:cubicBezTo>
                  <a:pt x="4449030" y="2840365"/>
                  <a:pt x="4360482" y="2767804"/>
                  <a:pt x="4137127" y="2787454"/>
                </a:cubicBezTo>
                <a:cubicBezTo>
                  <a:pt x="3909318" y="2793216"/>
                  <a:pt x="3848172" y="2765886"/>
                  <a:pt x="3631899" y="2787454"/>
                </a:cubicBezTo>
                <a:cubicBezTo>
                  <a:pt x="3423420" y="2811445"/>
                  <a:pt x="3301574" y="2789635"/>
                  <a:pt x="3057777" y="2787454"/>
                </a:cubicBezTo>
                <a:cubicBezTo>
                  <a:pt x="2817540" y="2782721"/>
                  <a:pt x="2721412" y="2796415"/>
                  <a:pt x="2414761" y="2787454"/>
                </a:cubicBezTo>
                <a:cubicBezTo>
                  <a:pt x="2229782" y="2775435"/>
                  <a:pt x="2029530" y="2779471"/>
                  <a:pt x="1840639" y="2787454"/>
                </a:cubicBezTo>
                <a:cubicBezTo>
                  <a:pt x="1601698" y="2793417"/>
                  <a:pt x="1588210" y="2795502"/>
                  <a:pt x="1473201" y="2787454"/>
                </a:cubicBezTo>
                <a:cubicBezTo>
                  <a:pt x="1362617" y="2744783"/>
                  <a:pt x="973877" y="2775851"/>
                  <a:pt x="761289" y="2787454"/>
                </a:cubicBezTo>
                <a:cubicBezTo>
                  <a:pt x="380459" y="2800781"/>
                  <a:pt x="2298" y="2569573"/>
                  <a:pt x="0" y="2322868"/>
                </a:cubicBezTo>
                <a:cubicBezTo>
                  <a:pt x="23130" y="2198330"/>
                  <a:pt x="-32432" y="2092755"/>
                  <a:pt x="0" y="1988377"/>
                </a:cubicBezTo>
                <a:cubicBezTo>
                  <a:pt x="21646" y="1884317"/>
                  <a:pt x="13299" y="1775446"/>
                  <a:pt x="0" y="1616720"/>
                </a:cubicBezTo>
                <a:cubicBezTo>
                  <a:pt x="19764" y="1472389"/>
                  <a:pt x="-8047" y="1383733"/>
                  <a:pt x="0" y="1226481"/>
                </a:cubicBezTo>
                <a:cubicBezTo>
                  <a:pt x="13016" y="1072945"/>
                  <a:pt x="16980" y="994145"/>
                  <a:pt x="0" y="854824"/>
                </a:cubicBezTo>
                <a:cubicBezTo>
                  <a:pt x="-1185" y="761951"/>
                  <a:pt x="34803" y="679728"/>
                  <a:pt x="0" y="464585"/>
                </a:cubicBezTo>
                <a:close/>
              </a:path>
              <a:path w="8412043" h="2787454" stroke="0" extrusionOk="0">
                <a:moveTo>
                  <a:pt x="0" y="464585"/>
                </a:moveTo>
                <a:cubicBezTo>
                  <a:pt x="58697" y="302420"/>
                  <a:pt x="432874" y="-40858"/>
                  <a:pt x="761289" y="0"/>
                </a:cubicBezTo>
                <a:cubicBezTo>
                  <a:pt x="968878" y="-11855"/>
                  <a:pt x="1115786" y="9300"/>
                  <a:pt x="1404306" y="0"/>
                </a:cubicBezTo>
                <a:cubicBezTo>
                  <a:pt x="1605116" y="12520"/>
                  <a:pt x="1835035" y="19675"/>
                  <a:pt x="2116217" y="0"/>
                </a:cubicBezTo>
                <a:cubicBezTo>
                  <a:pt x="2368316" y="-10991"/>
                  <a:pt x="2539568" y="-50348"/>
                  <a:pt x="2828128" y="0"/>
                </a:cubicBezTo>
                <a:cubicBezTo>
                  <a:pt x="3043468" y="11197"/>
                  <a:pt x="3240903" y="18506"/>
                  <a:pt x="3471145" y="0"/>
                </a:cubicBezTo>
                <a:cubicBezTo>
                  <a:pt x="3693429" y="-18322"/>
                  <a:pt x="3921722" y="-31539"/>
                  <a:pt x="4114161" y="0"/>
                </a:cubicBezTo>
                <a:cubicBezTo>
                  <a:pt x="4275219" y="-35331"/>
                  <a:pt x="4498527" y="-19783"/>
                  <a:pt x="4619388" y="0"/>
                </a:cubicBezTo>
                <a:cubicBezTo>
                  <a:pt x="4757157" y="-672"/>
                  <a:pt x="5034390" y="24287"/>
                  <a:pt x="5193510" y="0"/>
                </a:cubicBezTo>
                <a:cubicBezTo>
                  <a:pt x="5348595" y="-22385"/>
                  <a:pt x="5722214" y="-26972"/>
                  <a:pt x="5836527" y="0"/>
                </a:cubicBezTo>
                <a:cubicBezTo>
                  <a:pt x="5957529" y="-4898"/>
                  <a:pt x="6067155" y="8723"/>
                  <a:pt x="6203966" y="0"/>
                </a:cubicBezTo>
                <a:cubicBezTo>
                  <a:pt x="6321188" y="17680"/>
                  <a:pt x="6634717" y="39363"/>
                  <a:pt x="6846982" y="0"/>
                </a:cubicBezTo>
                <a:cubicBezTo>
                  <a:pt x="7102351" y="15554"/>
                  <a:pt x="7259225" y="-15837"/>
                  <a:pt x="7650753" y="0"/>
                </a:cubicBezTo>
                <a:cubicBezTo>
                  <a:pt x="8031134" y="-69992"/>
                  <a:pt x="8411109" y="220002"/>
                  <a:pt x="8412043" y="464585"/>
                </a:cubicBezTo>
                <a:cubicBezTo>
                  <a:pt x="8394648" y="606081"/>
                  <a:pt x="8415463" y="699406"/>
                  <a:pt x="8412043" y="817659"/>
                </a:cubicBezTo>
                <a:cubicBezTo>
                  <a:pt x="8404401" y="939233"/>
                  <a:pt x="8376782" y="1030753"/>
                  <a:pt x="8412043" y="1226481"/>
                </a:cubicBezTo>
                <a:cubicBezTo>
                  <a:pt x="8427468" y="1412739"/>
                  <a:pt x="8411371" y="1462483"/>
                  <a:pt x="8412043" y="1598138"/>
                </a:cubicBezTo>
                <a:cubicBezTo>
                  <a:pt x="8420954" y="1741980"/>
                  <a:pt x="8425149" y="1808181"/>
                  <a:pt x="8412043" y="1969794"/>
                </a:cubicBezTo>
                <a:cubicBezTo>
                  <a:pt x="8411663" y="2141923"/>
                  <a:pt x="8391662" y="2206944"/>
                  <a:pt x="8412043" y="2322868"/>
                </a:cubicBezTo>
                <a:cubicBezTo>
                  <a:pt x="8407437" y="2552630"/>
                  <a:pt x="8023252" y="2741269"/>
                  <a:pt x="7650753" y="2787454"/>
                </a:cubicBezTo>
                <a:cubicBezTo>
                  <a:pt x="7299327" y="2799176"/>
                  <a:pt x="7273422" y="2796921"/>
                  <a:pt x="6938841" y="2787454"/>
                </a:cubicBezTo>
                <a:cubicBezTo>
                  <a:pt x="6604614" y="2776426"/>
                  <a:pt x="6628072" y="2780119"/>
                  <a:pt x="6364720" y="2787454"/>
                </a:cubicBezTo>
                <a:cubicBezTo>
                  <a:pt x="6086505" y="2812552"/>
                  <a:pt x="6173269" y="2814098"/>
                  <a:pt x="5997281" y="2787454"/>
                </a:cubicBezTo>
                <a:cubicBezTo>
                  <a:pt x="5833087" y="2779439"/>
                  <a:pt x="5636982" y="2773152"/>
                  <a:pt x="5354265" y="2787454"/>
                </a:cubicBezTo>
                <a:cubicBezTo>
                  <a:pt x="5052818" y="2796413"/>
                  <a:pt x="4903897" y="2764714"/>
                  <a:pt x="4642354" y="2787454"/>
                </a:cubicBezTo>
                <a:cubicBezTo>
                  <a:pt x="4419928" y="2757716"/>
                  <a:pt x="4260842" y="2764955"/>
                  <a:pt x="4137127" y="2787454"/>
                </a:cubicBezTo>
                <a:cubicBezTo>
                  <a:pt x="4007455" y="2773342"/>
                  <a:pt x="3937417" y="2771253"/>
                  <a:pt x="3769688" y="2787454"/>
                </a:cubicBezTo>
                <a:cubicBezTo>
                  <a:pt x="3604475" y="2777063"/>
                  <a:pt x="3524562" y="2780440"/>
                  <a:pt x="3333356" y="2787454"/>
                </a:cubicBezTo>
                <a:cubicBezTo>
                  <a:pt x="3185009" y="2839755"/>
                  <a:pt x="2954931" y="2820438"/>
                  <a:pt x="2759234" y="2787454"/>
                </a:cubicBezTo>
                <a:cubicBezTo>
                  <a:pt x="2577320" y="2725799"/>
                  <a:pt x="2238735" y="2774448"/>
                  <a:pt x="2116217" y="2787454"/>
                </a:cubicBezTo>
                <a:cubicBezTo>
                  <a:pt x="1968257" y="2791234"/>
                  <a:pt x="1869368" y="2792967"/>
                  <a:pt x="1679884" y="2787454"/>
                </a:cubicBezTo>
                <a:cubicBezTo>
                  <a:pt x="1433697" y="2829003"/>
                  <a:pt x="1050889" y="2771759"/>
                  <a:pt x="761289" y="2787454"/>
                </a:cubicBezTo>
                <a:cubicBezTo>
                  <a:pt x="268674" y="2758846"/>
                  <a:pt x="-35366" y="2523325"/>
                  <a:pt x="0" y="2322868"/>
                </a:cubicBezTo>
                <a:cubicBezTo>
                  <a:pt x="21314" y="2182105"/>
                  <a:pt x="-5542" y="1980101"/>
                  <a:pt x="0" y="1914046"/>
                </a:cubicBezTo>
                <a:cubicBezTo>
                  <a:pt x="21652" y="1826332"/>
                  <a:pt x="-24869" y="1700531"/>
                  <a:pt x="0" y="1542389"/>
                </a:cubicBezTo>
                <a:cubicBezTo>
                  <a:pt x="6490" y="1395943"/>
                  <a:pt x="13291" y="1367544"/>
                  <a:pt x="0" y="1207898"/>
                </a:cubicBezTo>
                <a:cubicBezTo>
                  <a:pt x="-18162" y="1055409"/>
                  <a:pt x="22308" y="947168"/>
                  <a:pt x="0" y="799076"/>
                </a:cubicBezTo>
                <a:cubicBezTo>
                  <a:pt x="-16712" y="608128"/>
                  <a:pt x="23004" y="538589"/>
                  <a:pt x="0" y="464585"/>
                </a:cubicBezTo>
                <a:close/>
              </a:path>
              <a:path w="8412043" h="2787454" fill="none" stroke="0" extrusionOk="0">
                <a:moveTo>
                  <a:pt x="0" y="464585"/>
                </a:moveTo>
                <a:cubicBezTo>
                  <a:pt x="-44329" y="240164"/>
                  <a:pt x="349201" y="-32978"/>
                  <a:pt x="761289" y="0"/>
                </a:cubicBezTo>
                <a:cubicBezTo>
                  <a:pt x="812643" y="-2810"/>
                  <a:pt x="1273136" y="16121"/>
                  <a:pt x="1473201" y="0"/>
                </a:cubicBezTo>
                <a:cubicBezTo>
                  <a:pt x="1677937" y="24189"/>
                  <a:pt x="1767470" y="1340"/>
                  <a:pt x="2047322" y="0"/>
                </a:cubicBezTo>
                <a:cubicBezTo>
                  <a:pt x="2300658" y="15734"/>
                  <a:pt x="2325839" y="-2030"/>
                  <a:pt x="2483655" y="0"/>
                </a:cubicBezTo>
                <a:cubicBezTo>
                  <a:pt x="2650858" y="959"/>
                  <a:pt x="2712304" y="9606"/>
                  <a:pt x="2851093" y="0"/>
                </a:cubicBezTo>
                <a:cubicBezTo>
                  <a:pt x="3021780" y="-9341"/>
                  <a:pt x="3245957" y="20119"/>
                  <a:pt x="3425215" y="0"/>
                </a:cubicBezTo>
                <a:cubicBezTo>
                  <a:pt x="3589238" y="-18912"/>
                  <a:pt x="3891693" y="34118"/>
                  <a:pt x="4068232" y="0"/>
                </a:cubicBezTo>
                <a:cubicBezTo>
                  <a:pt x="4224850" y="10824"/>
                  <a:pt x="4320171" y="-21172"/>
                  <a:pt x="4435670" y="0"/>
                </a:cubicBezTo>
                <a:cubicBezTo>
                  <a:pt x="4535116" y="-24100"/>
                  <a:pt x="4672224" y="50682"/>
                  <a:pt x="4940897" y="0"/>
                </a:cubicBezTo>
                <a:cubicBezTo>
                  <a:pt x="5138829" y="9991"/>
                  <a:pt x="5234120" y="20089"/>
                  <a:pt x="5515019" y="0"/>
                </a:cubicBezTo>
                <a:cubicBezTo>
                  <a:pt x="5775526" y="-22714"/>
                  <a:pt x="5699166" y="9644"/>
                  <a:pt x="5882457" y="0"/>
                </a:cubicBezTo>
                <a:cubicBezTo>
                  <a:pt x="6062291" y="-16559"/>
                  <a:pt x="6256055" y="61623"/>
                  <a:pt x="6594368" y="0"/>
                </a:cubicBezTo>
                <a:cubicBezTo>
                  <a:pt x="6858769" y="-70906"/>
                  <a:pt x="7477552" y="3686"/>
                  <a:pt x="7650753" y="0"/>
                </a:cubicBezTo>
                <a:cubicBezTo>
                  <a:pt x="8052991" y="6578"/>
                  <a:pt x="8390588" y="248249"/>
                  <a:pt x="8412043" y="464585"/>
                </a:cubicBezTo>
                <a:cubicBezTo>
                  <a:pt x="8394609" y="648318"/>
                  <a:pt x="8418479" y="751035"/>
                  <a:pt x="8412043" y="854824"/>
                </a:cubicBezTo>
                <a:cubicBezTo>
                  <a:pt x="8412334" y="948124"/>
                  <a:pt x="8403480" y="1097797"/>
                  <a:pt x="8412043" y="1226481"/>
                </a:cubicBezTo>
                <a:cubicBezTo>
                  <a:pt x="8418130" y="1314303"/>
                  <a:pt x="8395617" y="1413816"/>
                  <a:pt x="8412043" y="1635303"/>
                </a:cubicBezTo>
                <a:cubicBezTo>
                  <a:pt x="8431081" y="1837657"/>
                  <a:pt x="8388173" y="1812634"/>
                  <a:pt x="8412043" y="1951212"/>
                </a:cubicBezTo>
                <a:cubicBezTo>
                  <a:pt x="8459840" y="2070718"/>
                  <a:pt x="8417478" y="2159879"/>
                  <a:pt x="8412043" y="2322868"/>
                </a:cubicBezTo>
                <a:cubicBezTo>
                  <a:pt x="8412318" y="2668470"/>
                  <a:pt x="8120399" y="2779235"/>
                  <a:pt x="7650753" y="2787454"/>
                </a:cubicBezTo>
                <a:cubicBezTo>
                  <a:pt x="7516644" y="2831934"/>
                  <a:pt x="7170408" y="2751408"/>
                  <a:pt x="6938841" y="2787454"/>
                </a:cubicBezTo>
                <a:cubicBezTo>
                  <a:pt x="6653477" y="2816185"/>
                  <a:pt x="6575337" y="2771551"/>
                  <a:pt x="6433614" y="2787454"/>
                </a:cubicBezTo>
                <a:cubicBezTo>
                  <a:pt x="6292237" y="2823398"/>
                  <a:pt x="6067160" y="2738842"/>
                  <a:pt x="5790598" y="2787454"/>
                </a:cubicBezTo>
                <a:cubicBezTo>
                  <a:pt x="5565484" y="2800866"/>
                  <a:pt x="5524092" y="2794444"/>
                  <a:pt x="5285371" y="2787454"/>
                </a:cubicBezTo>
                <a:cubicBezTo>
                  <a:pt x="5033156" y="2815746"/>
                  <a:pt x="4790474" y="2744878"/>
                  <a:pt x="4642354" y="2787454"/>
                </a:cubicBezTo>
                <a:cubicBezTo>
                  <a:pt x="4472269" y="2791874"/>
                  <a:pt x="4388903" y="2789472"/>
                  <a:pt x="4137127" y="2787454"/>
                </a:cubicBezTo>
                <a:cubicBezTo>
                  <a:pt x="3907126" y="2780494"/>
                  <a:pt x="3808204" y="2781415"/>
                  <a:pt x="3631899" y="2787454"/>
                </a:cubicBezTo>
                <a:cubicBezTo>
                  <a:pt x="3453018" y="2776716"/>
                  <a:pt x="3294050" y="2774084"/>
                  <a:pt x="3057777" y="2787454"/>
                </a:cubicBezTo>
                <a:cubicBezTo>
                  <a:pt x="2805647" y="2835416"/>
                  <a:pt x="2736832" y="2803402"/>
                  <a:pt x="2414761" y="2787454"/>
                </a:cubicBezTo>
                <a:cubicBezTo>
                  <a:pt x="2108492" y="2776026"/>
                  <a:pt x="2077783" y="2789093"/>
                  <a:pt x="1840639" y="2787454"/>
                </a:cubicBezTo>
                <a:cubicBezTo>
                  <a:pt x="1600931" y="2792755"/>
                  <a:pt x="1581764" y="2792169"/>
                  <a:pt x="1473201" y="2787454"/>
                </a:cubicBezTo>
                <a:cubicBezTo>
                  <a:pt x="1394625" y="2785137"/>
                  <a:pt x="938697" y="2830063"/>
                  <a:pt x="761289" y="2787454"/>
                </a:cubicBezTo>
                <a:cubicBezTo>
                  <a:pt x="425201" y="2728036"/>
                  <a:pt x="16127" y="2542629"/>
                  <a:pt x="0" y="2322868"/>
                </a:cubicBezTo>
                <a:cubicBezTo>
                  <a:pt x="45946" y="2191063"/>
                  <a:pt x="-25047" y="2077233"/>
                  <a:pt x="0" y="1988377"/>
                </a:cubicBezTo>
                <a:cubicBezTo>
                  <a:pt x="46290" y="1908806"/>
                  <a:pt x="1187" y="1803878"/>
                  <a:pt x="0" y="1616720"/>
                </a:cubicBezTo>
                <a:cubicBezTo>
                  <a:pt x="2803" y="1471995"/>
                  <a:pt x="-6472" y="1384735"/>
                  <a:pt x="0" y="1226481"/>
                </a:cubicBezTo>
                <a:cubicBezTo>
                  <a:pt x="597" y="1053152"/>
                  <a:pt x="-3594" y="989706"/>
                  <a:pt x="0" y="854824"/>
                </a:cubicBezTo>
                <a:cubicBezTo>
                  <a:pt x="-35984" y="731574"/>
                  <a:pt x="47526" y="641236"/>
                  <a:pt x="0" y="464585"/>
                </a:cubicBezTo>
                <a:close/>
              </a:path>
              <a:path w="8412043" h="2787454" fill="none" stroke="0" extrusionOk="0">
                <a:moveTo>
                  <a:pt x="0" y="464585"/>
                </a:moveTo>
                <a:cubicBezTo>
                  <a:pt x="-27140" y="234192"/>
                  <a:pt x="298708" y="-55375"/>
                  <a:pt x="761289" y="0"/>
                </a:cubicBezTo>
                <a:cubicBezTo>
                  <a:pt x="863780" y="-17123"/>
                  <a:pt x="1303139" y="-69627"/>
                  <a:pt x="1473201" y="0"/>
                </a:cubicBezTo>
                <a:cubicBezTo>
                  <a:pt x="1664377" y="33548"/>
                  <a:pt x="1783682" y="-36308"/>
                  <a:pt x="2047322" y="0"/>
                </a:cubicBezTo>
                <a:cubicBezTo>
                  <a:pt x="2306682" y="9103"/>
                  <a:pt x="2324073" y="-5544"/>
                  <a:pt x="2483655" y="0"/>
                </a:cubicBezTo>
                <a:cubicBezTo>
                  <a:pt x="2650405" y="6828"/>
                  <a:pt x="2714624" y="-706"/>
                  <a:pt x="2851093" y="0"/>
                </a:cubicBezTo>
                <a:cubicBezTo>
                  <a:pt x="2988575" y="892"/>
                  <a:pt x="3226969" y="-20294"/>
                  <a:pt x="3425215" y="0"/>
                </a:cubicBezTo>
                <a:cubicBezTo>
                  <a:pt x="3561389" y="-39213"/>
                  <a:pt x="3910880" y="-12905"/>
                  <a:pt x="4068232" y="0"/>
                </a:cubicBezTo>
                <a:cubicBezTo>
                  <a:pt x="4221455" y="4321"/>
                  <a:pt x="4321048" y="-21927"/>
                  <a:pt x="4435670" y="0"/>
                </a:cubicBezTo>
                <a:cubicBezTo>
                  <a:pt x="4557117" y="-38726"/>
                  <a:pt x="4691905" y="42926"/>
                  <a:pt x="4940897" y="0"/>
                </a:cubicBezTo>
                <a:cubicBezTo>
                  <a:pt x="5157045" y="11544"/>
                  <a:pt x="5265245" y="34803"/>
                  <a:pt x="5515019" y="0"/>
                </a:cubicBezTo>
                <a:cubicBezTo>
                  <a:pt x="5773599" y="-20556"/>
                  <a:pt x="5706951" y="2042"/>
                  <a:pt x="5882457" y="0"/>
                </a:cubicBezTo>
                <a:cubicBezTo>
                  <a:pt x="6099198" y="-8262"/>
                  <a:pt x="6253629" y="-1925"/>
                  <a:pt x="6594368" y="0"/>
                </a:cubicBezTo>
                <a:cubicBezTo>
                  <a:pt x="6879837" y="-26383"/>
                  <a:pt x="7467458" y="47230"/>
                  <a:pt x="7650753" y="0"/>
                </a:cubicBezTo>
                <a:cubicBezTo>
                  <a:pt x="8065483" y="-983"/>
                  <a:pt x="8450792" y="253893"/>
                  <a:pt x="8412043" y="464585"/>
                </a:cubicBezTo>
                <a:cubicBezTo>
                  <a:pt x="8383874" y="633970"/>
                  <a:pt x="8427901" y="756335"/>
                  <a:pt x="8412043" y="854824"/>
                </a:cubicBezTo>
                <a:cubicBezTo>
                  <a:pt x="8395913" y="967455"/>
                  <a:pt x="8391470" y="1095785"/>
                  <a:pt x="8412043" y="1226481"/>
                </a:cubicBezTo>
                <a:cubicBezTo>
                  <a:pt x="8421263" y="1302590"/>
                  <a:pt x="8405233" y="1457909"/>
                  <a:pt x="8412043" y="1635303"/>
                </a:cubicBezTo>
                <a:cubicBezTo>
                  <a:pt x="8435051" y="1841406"/>
                  <a:pt x="8388785" y="1828863"/>
                  <a:pt x="8412043" y="1951212"/>
                </a:cubicBezTo>
                <a:cubicBezTo>
                  <a:pt x="8437012" y="2068784"/>
                  <a:pt x="8410330" y="2167995"/>
                  <a:pt x="8412043" y="2322868"/>
                </a:cubicBezTo>
                <a:cubicBezTo>
                  <a:pt x="8463590" y="2490624"/>
                  <a:pt x="8121630" y="2663414"/>
                  <a:pt x="7650753" y="2787454"/>
                </a:cubicBezTo>
                <a:cubicBezTo>
                  <a:pt x="7509156" y="2841587"/>
                  <a:pt x="7140057" y="2772024"/>
                  <a:pt x="6938841" y="2787454"/>
                </a:cubicBezTo>
                <a:cubicBezTo>
                  <a:pt x="6678192" y="2817737"/>
                  <a:pt x="6562953" y="2762120"/>
                  <a:pt x="6433614" y="2787454"/>
                </a:cubicBezTo>
                <a:cubicBezTo>
                  <a:pt x="6325989" y="2779027"/>
                  <a:pt x="6020354" y="2741766"/>
                  <a:pt x="5790598" y="2787454"/>
                </a:cubicBezTo>
                <a:cubicBezTo>
                  <a:pt x="5554725" y="2807337"/>
                  <a:pt x="5523142" y="2794276"/>
                  <a:pt x="5285371" y="2787454"/>
                </a:cubicBezTo>
                <a:cubicBezTo>
                  <a:pt x="5021271" y="2774545"/>
                  <a:pt x="4798643" y="2717162"/>
                  <a:pt x="4642354" y="2787454"/>
                </a:cubicBezTo>
                <a:cubicBezTo>
                  <a:pt x="4489672" y="2832170"/>
                  <a:pt x="4335444" y="2803196"/>
                  <a:pt x="4137127" y="2787454"/>
                </a:cubicBezTo>
                <a:cubicBezTo>
                  <a:pt x="3913685" y="2786420"/>
                  <a:pt x="3838068" y="2773000"/>
                  <a:pt x="3631899" y="2787454"/>
                </a:cubicBezTo>
                <a:cubicBezTo>
                  <a:pt x="3420174" y="2815806"/>
                  <a:pt x="3306204" y="2794499"/>
                  <a:pt x="3057777" y="2787454"/>
                </a:cubicBezTo>
                <a:cubicBezTo>
                  <a:pt x="2814292" y="2809884"/>
                  <a:pt x="2738012" y="2811316"/>
                  <a:pt x="2414761" y="2787454"/>
                </a:cubicBezTo>
                <a:cubicBezTo>
                  <a:pt x="2271284" y="2761282"/>
                  <a:pt x="2057611" y="2803322"/>
                  <a:pt x="1840639" y="2787454"/>
                </a:cubicBezTo>
                <a:cubicBezTo>
                  <a:pt x="1604675" y="2795968"/>
                  <a:pt x="1584647" y="2795470"/>
                  <a:pt x="1473201" y="2787454"/>
                </a:cubicBezTo>
                <a:cubicBezTo>
                  <a:pt x="1375269" y="2786588"/>
                  <a:pt x="994325" y="2788937"/>
                  <a:pt x="761289" y="2787454"/>
                </a:cubicBezTo>
                <a:cubicBezTo>
                  <a:pt x="433707" y="2737858"/>
                  <a:pt x="4310" y="2548364"/>
                  <a:pt x="0" y="2322868"/>
                </a:cubicBezTo>
                <a:cubicBezTo>
                  <a:pt x="24904" y="2180418"/>
                  <a:pt x="-18859" y="2083588"/>
                  <a:pt x="0" y="1988377"/>
                </a:cubicBezTo>
                <a:cubicBezTo>
                  <a:pt x="4103" y="1904859"/>
                  <a:pt x="-20113" y="1765409"/>
                  <a:pt x="0" y="1616720"/>
                </a:cubicBezTo>
                <a:cubicBezTo>
                  <a:pt x="21614" y="1464286"/>
                  <a:pt x="-27590" y="1390677"/>
                  <a:pt x="0" y="1226481"/>
                </a:cubicBezTo>
                <a:cubicBezTo>
                  <a:pt x="4279" y="1070444"/>
                  <a:pt x="23106" y="990018"/>
                  <a:pt x="0" y="854824"/>
                </a:cubicBezTo>
                <a:cubicBezTo>
                  <a:pt x="-2685" y="748062"/>
                  <a:pt x="31488" y="658956"/>
                  <a:pt x="0" y="46458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47000"/>
            </a:schemeClr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2348057705">
                  <a:custGeom>
                    <a:avLst/>
                    <a:gdLst>
                      <a:gd name="connsiteX0" fmla="*/ 0 w 8412043"/>
                      <a:gd name="connsiteY0" fmla="*/ 464585 h 2787454"/>
                      <a:gd name="connsiteX1" fmla="*/ 761289 w 8412043"/>
                      <a:gd name="connsiteY1" fmla="*/ 0 h 2787454"/>
                      <a:gd name="connsiteX2" fmla="*/ 1473201 w 8412043"/>
                      <a:gd name="connsiteY2" fmla="*/ 0 h 2787454"/>
                      <a:gd name="connsiteX3" fmla="*/ 2047322 w 8412043"/>
                      <a:gd name="connsiteY3" fmla="*/ 0 h 2787454"/>
                      <a:gd name="connsiteX4" fmla="*/ 2483655 w 8412043"/>
                      <a:gd name="connsiteY4" fmla="*/ 0 h 2787454"/>
                      <a:gd name="connsiteX5" fmla="*/ 2851093 w 8412043"/>
                      <a:gd name="connsiteY5" fmla="*/ 0 h 2787454"/>
                      <a:gd name="connsiteX6" fmla="*/ 3425215 w 8412043"/>
                      <a:gd name="connsiteY6" fmla="*/ 0 h 2787454"/>
                      <a:gd name="connsiteX7" fmla="*/ 4068232 w 8412043"/>
                      <a:gd name="connsiteY7" fmla="*/ 0 h 2787454"/>
                      <a:gd name="connsiteX8" fmla="*/ 4435670 w 8412043"/>
                      <a:gd name="connsiteY8" fmla="*/ 0 h 2787454"/>
                      <a:gd name="connsiteX9" fmla="*/ 4940897 w 8412043"/>
                      <a:gd name="connsiteY9" fmla="*/ 0 h 2787454"/>
                      <a:gd name="connsiteX10" fmla="*/ 5515019 w 8412043"/>
                      <a:gd name="connsiteY10" fmla="*/ 0 h 2787454"/>
                      <a:gd name="connsiteX11" fmla="*/ 5882457 w 8412043"/>
                      <a:gd name="connsiteY11" fmla="*/ 0 h 2787454"/>
                      <a:gd name="connsiteX12" fmla="*/ 6594368 w 8412043"/>
                      <a:gd name="connsiteY12" fmla="*/ 0 h 2787454"/>
                      <a:gd name="connsiteX13" fmla="*/ 7650753 w 8412043"/>
                      <a:gd name="connsiteY13" fmla="*/ 0 h 2787454"/>
                      <a:gd name="connsiteX14" fmla="*/ 8412043 w 8412043"/>
                      <a:gd name="connsiteY14" fmla="*/ 464585 h 2787454"/>
                      <a:gd name="connsiteX15" fmla="*/ 8412043 w 8412043"/>
                      <a:gd name="connsiteY15" fmla="*/ 854824 h 2787454"/>
                      <a:gd name="connsiteX16" fmla="*/ 8412043 w 8412043"/>
                      <a:gd name="connsiteY16" fmla="*/ 1226481 h 2787454"/>
                      <a:gd name="connsiteX17" fmla="*/ 8412043 w 8412043"/>
                      <a:gd name="connsiteY17" fmla="*/ 1635303 h 2787454"/>
                      <a:gd name="connsiteX18" fmla="*/ 8412043 w 8412043"/>
                      <a:gd name="connsiteY18" fmla="*/ 1951212 h 2787454"/>
                      <a:gd name="connsiteX19" fmla="*/ 8412043 w 8412043"/>
                      <a:gd name="connsiteY19" fmla="*/ 2322868 h 2787454"/>
                      <a:gd name="connsiteX20" fmla="*/ 7650753 w 8412043"/>
                      <a:gd name="connsiteY20" fmla="*/ 2787454 h 2787454"/>
                      <a:gd name="connsiteX21" fmla="*/ 6938841 w 8412043"/>
                      <a:gd name="connsiteY21" fmla="*/ 2787454 h 2787454"/>
                      <a:gd name="connsiteX22" fmla="*/ 6433614 w 8412043"/>
                      <a:gd name="connsiteY22" fmla="*/ 2787454 h 2787454"/>
                      <a:gd name="connsiteX23" fmla="*/ 5790598 w 8412043"/>
                      <a:gd name="connsiteY23" fmla="*/ 2787454 h 2787454"/>
                      <a:gd name="connsiteX24" fmla="*/ 5285371 w 8412043"/>
                      <a:gd name="connsiteY24" fmla="*/ 2787454 h 2787454"/>
                      <a:gd name="connsiteX25" fmla="*/ 4642354 w 8412043"/>
                      <a:gd name="connsiteY25" fmla="*/ 2787454 h 2787454"/>
                      <a:gd name="connsiteX26" fmla="*/ 4137127 w 8412043"/>
                      <a:gd name="connsiteY26" fmla="*/ 2787454 h 2787454"/>
                      <a:gd name="connsiteX27" fmla="*/ 3631899 w 8412043"/>
                      <a:gd name="connsiteY27" fmla="*/ 2787454 h 2787454"/>
                      <a:gd name="connsiteX28" fmla="*/ 3057777 w 8412043"/>
                      <a:gd name="connsiteY28" fmla="*/ 2787454 h 2787454"/>
                      <a:gd name="connsiteX29" fmla="*/ 2414761 w 8412043"/>
                      <a:gd name="connsiteY29" fmla="*/ 2787454 h 2787454"/>
                      <a:gd name="connsiteX30" fmla="*/ 1840639 w 8412043"/>
                      <a:gd name="connsiteY30" fmla="*/ 2787454 h 2787454"/>
                      <a:gd name="connsiteX31" fmla="*/ 1473201 w 8412043"/>
                      <a:gd name="connsiteY31" fmla="*/ 2787454 h 2787454"/>
                      <a:gd name="connsiteX32" fmla="*/ 761289 w 8412043"/>
                      <a:gd name="connsiteY32" fmla="*/ 2787454 h 2787454"/>
                      <a:gd name="connsiteX33" fmla="*/ 0 w 8412043"/>
                      <a:gd name="connsiteY33" fmla="*/ 2322868 h 2787454"/>
                      <a:gd name="connsiteX34" fmla="*/ 0 w 8412043"/>
                      <a:gd name="connsiteY34" fmla="*/ 1988377 h 2787454"/>
                      <a:gd name="connsiteX35" fmla="*/ 0 w 8412043"/>
                      <a:gd name="connsiteY35" fmla="*/ 1616720 h 2787454"/>
                      <a:gd name="connsiteX36" fmla="*/ 0 w 8412043"/>
                      <a:gd name="connsiteY36" fmla="*/ 1226481 h 2787454"/>
                      <a:gd name="connsiteX37" fmla="*/ 0 w 8412043"/>
                      <a:gd name="connsiteY37" fmla="*/ 854824 h 2787454"/>
                      <a:gd name="connsiteX38" fmla="*/ 0 w 8412043"/>
                      <a:gd name="connsiteY38" fmla="*/ 464585 h 2787454"/>
                      <a:gd name="connsiteX0" fmla="*/ 0 w 8412043"/>
                      <a:gd name="connsiteY0" fmla="*/ 464585 h 2787454"/>
                      <a:gd name="connsiteX1" fmla="*/ 761289 w 8412043"/>
                      <a:gd name="connsiteY1" fmla="*/ 0 h 2787454"/>
                      <a:gd name="connsiteX2" fmla="*/ 1404306 w 8412043"/>
                      <a:gd name="connsiteY2" fmla="*/ 0 h 2787454"/>
                      <a:gd name="connsiteX3" fmla="*/ 2116217 w 8412043"/>
                      <a:gd name="connsiteY3" fmla="*/ 0 h 2787454"/>
                      <a:gd name="connsiteX4" fmla="*/ 2828128 w 8412043"/>
                      <a:gd name="connsiteY4" fmla="*/ 0 h 2787454"/>
                      <a:gd name="connsiteX5" fmla="*/ 3471145 w 8412043"/>
                      <a:gd name="connsiteY5" fmla="*/ 0 h 2787454"/>
                      <a:gd name="connsiteX6" fmla="*/ 4114161 w 8412043"/>
                      <a:gd name="connsiteY6" fmla="*/ 0 h 2787454"/>
                      <a:gd name="connsiteX7" fmla="*/ 4619388 w 8412043"/>
                      <a:gd name="connsiteY7" fmla="*/ 0 h 2787454"/>
                      <a:gd name="connsiteX8" fmla="*/ 5193510 w 8412043"/>
                      <a:gd name="connsiteY8" fmla="*/ 0 h 2787454"/>
                      <a:gd name="connsiteX9" fmla="*/ 5836527 w 8412043"/>
                      <a:gd name="connsiteY9" fmla="*/ 0 h 2787454"/>
                      <a:gd name="connsiteX10" fmla="*/ 6203966 w 8412043"/>
                      <a:gd name="connsiteY10" fmla="*/ 0 h 2787454"/>
                      <a:gd name="connsiteX11" fmla="*/ 6846982 w 8412043"/>
                      <a:gd name="connsiteY11" fmla="*/ 0 h 2787454"/>
                      <a:gd name="connsiteX12" fmla="*/ 7650753 w 8412043"/>
                      <a:gd name="connsiteY12" fmla="*/ 0 h 2787454"/>
                      <a:gd name="connsiteX13" fmla="*/ 8412043 w 8412043"/>
                      <a:gd name="connsiteY13" fmla="*/ 464585 h 2787454"/>
                      <a:gd name="connsiteX14" fmla="*/ 8412043 w 8412043"/>
                      <a:gd name="connsiteY14" fmla="*/ 817659 h 2787454"/>
                      <a:gd name="connsiteX15" fmla="*/ 8412043 w 8412043"/>
                      <a:gd name="connsiteY15" fmla="*/ 1226481 h 2787454"/>
                      <a:gd name="connsiteX16" fmla="*/ 8412043 w 8412043"/>
                      <a:gd name="connsiteY16" fmla="*/ 1598138 h 2787454"/>
                      <a:gd name="connsiteX17" fmla="*/ 8412043 w 8412043"/>
                      <a:gd name="connsiteY17" fmla="*/ 1969794 h 2787454"/>
                      <a:gd name="connsiteX18" fmla="*/ 8412043 w 8412043"/>
                      <a:gd name="connsiteY18" fmla="*/ 2322868 h 2787454"/>
                      <a:gd name="connsiteX19" fmla="*/ 7650753 w 8412043"/>
                      <a:gd name="connsiteY19" fmla="*/ 2787454 h 2787454"/>
                      <a:gd name="connsiteX20" fmla="*/ 6938841 w 8412043"/>
                      <a:gd name="connsiteY20" fmla="*/ 2787454 h 2787454"/>
                      <a:gd name="connsiteX21" fmla="*/ 6364720 w 8412043"/>
                      <a:gd name="connsiteY21" fmla="*/ 2787454 h 2787454"/>
                      <a:gd name="connsiteX22" fmla="*/ 5997281 w 8412043"/>
                      <a:gd name="connsiteY22" fmla="*/ 2787454 h 2787454"/>
                      <a:gd name="connsiteX23" fmla="*/ 5354265 w 8412043"/>
                      <a:gd name="connsiteY23" fmla="*/ 2787454 h 2787454"/>
                      <a:gd name="connsiteX24" fmla="*/ 4642354 w 8412043"/>
                      <a:gd name="connsiteY24" fmla="*/ 2787454 h 2787454"/>
                      <a:gd name="connsiteX25" fmla="*/ 4137127 w 8412043"/>
                      <a:gd name="connsiteY25" fmla="*/ 2787454 h 2787454"/>
                      <a:gd name="connsiteX26" fmla="*/ 3769688 w 8412043"/>
                      <a:gd name="connsiteY26" fmla="*/ 2787454 h 2787454"/>
                      <a:gd name="connsiteX27" fmla="*/ 3333356 w 8412043"/>
                      <a:gd name="connsiteY27" fmla="*/ 2787454 h 2787454"/>
                      <a:gd name="connsiteX28" fmla="*/ 2759234 w 8412043"/>
                      <a:gd name="connsiteY28" fmla="*/ 2787454 h 2787454"/>
                      <a:gd name="connsiteX29" fmla="*/ 2116217 w 8412043"/>
                      <a:gd name="connsiteY29" fmla="*/ 2787454 h 2787454"/>
                      <a:gd name="connsiteX30" fmla="*/ 1679884 w 8412043"/>
                      <a:gd name="connsiteY30" fmla="*/ 2787454 h 2787454"/>
                      <a:gd name="connsiteX31" fmla="*/ 761289 w 8412043"/>
                      <a:gd name="connsiteY31" fmla="*/ 2787454 h 2787454"/>
                      <a:gd name="connsiteX32" fmla="*/ 0 w 8412043"/>
                      <a:gd name="connsiteY32" fmla="*/ 2322868 h 2787454"/>
                      <a:gd name="connsiteX33" fmla="*/ 0 w 8412043"/>
                      <a:gd name="connsiteY33" fmla="*/ 1914046 h 2787454"/>
                      <a:gd name="connsiteX34" fmla="*/ 0 w 8412043"/>
                      <a:gd name="connsiteY34" fmla="*/ 1542389 h 2787454"/>
                      <a:gd name="connsiteX35" fmla="*/ 0 w 8412043"/>
                      <a:gd name="connsiteY35" fmla="*/ 1207898 h 2787454"/>
                      <a:gd name="connsiteX36" fmla="*/ 0 w 8412043"/>
                      <a:gd name="connsiteY36" fmla="*/ 799076 h 2787454"/>
                      <a:gd name="connsiteX37" fmla="*/ 0 w 8412043"/>
                      <a:gd name="connsiteY37" fmla="*/ 464585 h 2787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8412043" h="2787454" fill="none" extrusionOk="0">
                        <a:moveTo>
                          <a:pt x="0" y="464585"/>
                        </a:moveTo>
                        <a:cubicBezTo>
                          <a:pt x="-34719" y="221585"/>
                          <a:pt x="311476" y="27095"/>
                          <a:pt x="761289" y="0"/>
                        </a:cubicBezTo>
                        <a:cubicBezTo>
                          <a:pt x="880520" y="-11910"/>
                          <a:pt x="1285600" y="-26741"/>
                          <a:pt x="1473201" y="0"/>
                        </a:cubicBezTo>
                        <a:cubicBezTo>
                          <a:pt x="1669734" y="26268"/>
                          <a:pt x="1794343" y="-17371"/>
                          <a:pt x="2047322" y="0"/>
                        </a:cubicBezTo>
                        <a:cubicBezTo>
                          <a:pt x="2302317" y="8925"/>
                          <a:pt x="2326452" y="-5096"/>
                          <a:pt x="2483655" y="0"/>
                        </a:cubicBezTo>
                        <a:cubicBezTo>
                          <a:pt x="2648852" y="5869"/>
                          <a:pt x="2713045" y="-5447"/>
                          <a:pt x="2851093" y="0"/>
                        </a:cubicBezTo>
                        <a:cubicBezTo>
                          <a:pt x="2983147" y="5079"/>
                          <a:pt x="3243142" y="-23737"/>
                          <a:pt x="3425215" y="0"/>
                        </a:cubicBezTo>
                        <a:cubicBezTo>
                          <a:pt x="3553538" y="-13387"/>
                          <a:pt x="3907261" y="-43529"/>
                          <a:pt x="4068232" y="0"/>
                        </a:cubicBezTo>
                        <a:cubicBezTo>
                          <a:pt x="4229450" y="-5006"/>
                          <a:pt x="4323105" y="-3647"/>
                          <a:pt x="4435670" y="0"/>
                        </a:cubicBezTo>
                        <a:cubicBezTo>
                          <a:pt x="4527783" y="-1936"/>
                          <a:pt x="4735196" y="21620"/>
                          <a:pt x="4940897" y="0"/>
                        </a:cubicBezTo>
                        <a:cubicBezTo>
                          <a:pt x="5158562" y="5743"/>
                          <a:pt x="5263745" y="30436"/>
                          <a:pt x="5515019" y="0"/>
                        </a:cubicBezTo>
                        <a:cubicBezTo>
                          <a:pt x="5775780" y="-13083"/>
                          <a:pt x="5710891" y="-5954"/>
                          <a:pt x="5882457" y="0"/>
                        </a:cubicBezTo>
                        <a:cubicBezTo>
                          <a:pt x="6078101" y="4574"/>
                          <a:pt x="6251961" y="-7588"/>
                          <a:pt x="6594368" y="0"/>
                        </a:cubicBezTo>
                        <a:cubicBezTo>
                          <a:pt x="6923776" y="-13934"/>
                          <a:pt x="7444989" y="31927"/>
                          <a:pt x="7650753" y="0"/>
                        </a:cubicBezTo>
                        <a:cubicBezTo>
                          <a:pt x="8045426" y="29"/>
                          <a:pt x="8460664" y="247771"/>
                          <a:pt x="8412043" y="464585"/>
                        </a:cubicBezTo>
                        <a:cubicBezTo>
                          <a:pt x="8373227" y="642712"/>
                          <a:pt x="8440475" y="765752"/>
                          <a:pt x="8412043" y="854824"/>
                        </a:cubicBezTo>
                        <a:cubicBezTo>
                          <a:pt x="8399250" y="970256"/>
                          <a:pt x="8392607" y="1100009"/>
                          <a:pt x="8412043" y="1226481"/>
                        </a:cubicBezTo>
                        <a:cubicBezTo>
                          <a:pt x="8426900" y="1333703"/>
                          <a:pt x="8377338" y="1452522"/>
                          <a:pt x="8412043" y="1635303"/>
                        </a:cubicBezTo>
                        <a:cubicBezTo>
                          <a:pt x="8435805" y="1838697"/>
                          <a:pt x="8389307" y="1830139"/>
                          <a:pt x="8412043" y="1951212"/>
                        </a:cubicBezTo>
                        <a:cubicBezTo>
                          <a:pt x="8416347" y="2072449"/>
                          <a:pt x="8403628" y="2185275"/>
                          <a:pt x="8412043" y="2322868"/>
                        </a:cubicBezTo>
                        <a:cubicBezTo>
                          <a:pt x="8528792" y="2569229"/>
                          <a:pt x="8079752" y="2694113"/>
                          <a:pt x="7650753" y="2787454"/>
                        </a:cubicBezTo>
                        <a:cubicBezTo>
                          <a:pt x="7476275" y="2803419"/>
                          <a:pt x="7154321" y="2770813"/>
                          <a:pt x="6938841" y="2787454"/>
                        </a:cubicBezTo>
                        <a:cubicBezTo>
                          <a:pt x="6671305" y="2808201"/>
                          <a:pt x="6544728" y="2781868"/>
                          <a:pt x="6433614" y="2787454"/>
                        </a:cubicBezTo>
                        <a:cubicBezTo>
                          <a:pt x="6294766" y="2739347"/>
                          <a:pt x="6011831" y="2780106"/>
                          <a:pt x="5790598" y="2787454"/>
                        </a:cubicBezTo>
                        <a:cubicBezTo>
                          <a:pt x="5559158" y="2801357"/>
                          <a:pt x="5519818" y="2795520"/>
                          <a:pt x="5285371" y="2787454"/>
                        </a:cubicBezTo>
                        <a:cubicBezTo>
                          <a:pt x="5032561" y="2775106"/>
                          <a:pt x="4783907" y="2745438"/>
                          <a:pt x="4642354" y="2787454"/>
                        </a:cubicBezTo>
                        <a:cubicBezTo>
                          <a:pt x="4476652" y="2835396"/>
                          <a:pt x="4353624" y="2791589"/>
                          <a:pt x="4137127" y="2787454"/>
                        </a:cubicBezTo>
                        <a:cubicBezTo>
                          <a:pt x="3914874" y="2798814"/>
                          <a:pt x="3840536" y="2772790"/>
                          <a:pt x="3631899" y="2787454"/>
                        </a:cubicBezTo>
                        <a:cubicBezTo>
                          <a:pt x="3429053" y="2812534"/>
                          <a:pt x="3310508" y="2783140"/>
                          <a:pt x="3057777" y="2787454"/>
                        </a:cubicBezTo>
                        <a:cubicBezTo>
                          <a:pt x="2814963" y="2797142"/>
                          <a:pt x="2716424" y="2813078"/>
                          <a:pt x="2414761" y="2787454"/>
                        </a:cubicBezTo>
                        <a:cubicBezTo>
                          <a:pt x="2113163" y="2786631"/>
                          <a:pt x="2084079" y="2786099"/>
                          <a:pt x="1840639" y="2787454"/>
                        </a:cubicBezTo>
                        <a:cubicBezTo>
                          <a:pt x="1602264" y="2792735"/>
                          <a:pt x="1584980" y="2795238"/>
                          <a:pt x="1473201" y="2787454"/>
                        </a:cubicBezTo>
                        <a:cubicBezTo>
                          <a:pt x="1377840" y="2782544"/>
                          <a:pt x="956902" y="2792860"/>
                          <a:pt x="761289" y="2787454"/>
                        </a:cubicBezTo>
                        <a:cubicBezTo>
                          <a:pt x="411056" y="2765662"/>
                          <a:pt x="-19118" y="2557748"/>
                          <a:pt x="0" y="2322868"/>
                        </a:cubicBezTo>
                        <a:cubicBezTo>
                          <a:pt x="32531" y="2181784"/>
                          <a:pt x="-21632" y="2091020"/>
                          <a:pt x="0" y="1988377"/>
                        </a:cubicBezTo>
                        <a:cubicBezTo>
                          <a:pt x="2607" y="1893460"/>
                          <a:pt x="-10828" y="1766499"/>
                          <a:pt x="0" y="1616720"/>
                        </a:cubicBezTo>
                        <a:cubicBezTo>
                          <a:pt x="29630" y="1466466"/>
                          <a:pt x="-14482" y="1395500"/>
                          <a:pt x="0" y="1226481"/>
                        </a:cubicBezTo>
                        <a:cubicBezTo>
                          <a:pt x="1612" y="1062570"/>
                          <a:pt x="16580" y="990779"/>
                          <a:pt x="0" y="854824"/>
                        </a:cubicBezTo>
                        <a:cubicBezTo>
                          <a:pt x="-3368" y="741622"/>
                          <a:pt x="28911" y="662869"/>
                          <a:pt x="0" y="464585"/>
                        </a:cubicBezTo>
                        <a:close/>
                      </a:path>
                      <a:path w="8412043" h="2787454" stroke="0" extrusionOk="0">
                        <a:moveTo>
                          <a:pt x="0" y="464585"/>
                        </a:moveTo>
                        <a:cubicBezTo>
                          <a:pt x="38002" y="283673"/>
                          <a:pt x="370185" y="11484"/>
                          <a:pt x="761289" y="0"/>
                        </a:cubicBezTo>
                        <a:cubicBezTo>
                          <a:pt x="1000745" y="-20494"/>
                          <a:pt x="1129578" y="12731"/>
                          <a:pt x="1404306" y="0"/>
                        </a:cubicBezTo>
                        <a:cubicBezTo>
                          <a:pt x="1629093" y="-11754"/>
                          <a:pt x="1830093" y="19863"/>
                          <a:pt x="2116217" y="0"/>
                        </a:cubicBezTo>
                        <a:cubicBezTo>
                          <a:pt x="2398455" y="-5573"/>
                          <a:pt x="2549342" y="-21600"/>
                          <a:pt x="2828128" y="0"/>
                        </a:cubicBezTo>
                        <a:cubicBezTo>
                          <a:pt x="3063662" y="1029"/>
                          <a:pt x="3227787" y="21642"/>
                          <a:pt x="3471145" y="0"/>
                        </a:cubicBezTo>
                        <a:cubicBezTo>
                          <a:pt x="3696041" y="-10079"/>
                          <a:pt x="3927933" y="-23148"/>
                          <a:pt x="4114161" y="0"/>
                        </a:cubicBezTo>
                        <a:cubicBezTo>
                          <a:pt x="4284513" y="-3842"/>
                          <a:pt x="4481960" y="-10014"/>
                          <a:pt x="4619388" y="0"/>
                        </a:cubicBezTo>
                        <a:cubicBezTo>
                          <a:pt x="4757250" y="-4344"/>
                          <a:pt x="5047140" y="21847"/>
                          <a:pt x="5193510" y="0"/>
                        </a:cubicBezTo>
                        <a:cubicBezTo>
                          <a:pt x="5332998" y="-2354"/>
                          <a:pt x="5723402" y="-20817"/>
                          <a:pt x="5836527" y="0"/>
                        </a:cubicBezTo>
                        <a:cubicBezTo>
                          <a:pt x="5963366" y="-13748"/>
                          <a:pt x="6064162" y="8799"/>
                          <a:pt x="6203966" y="0"/>
                        </a:cubicBezTo>
                        <a:cubicBezTo>
                          <a:pt x="6377574" y="8487"/>
                          <a:pt x="6606171" y="17757"/>
                          <a:pt x="6846982" y="0"/>
                        </a:cubicBezTo>
                        <a:cubicBezTo>
                          <a:pt x="7108698" y="16189"/>
                          <a:pt x="7263994" y="7688"/>
                          <a:pt x="7650753" y="0"/>
                        </a:cubicBezTo>
                        <a:cubicBezTo>
                          <a:pt x="8035534" y="-53879"/>
                          <a:pt x="8421690" y="216018"/>
                          <a:pt x="8412043" y="464585"/>
                        </a:cubicBezTo>
                        <a:cubicBezTo>
                          <a:pt x="8397400" y="605646"/>
                          <a:pt x="8405206" y="692395"/>
                          <a:pt x="8412043" y="817659"/>
                        </a:cubicBezTo>
                        <a:cubicBezTo>
                          <a:pt x="8405343" y="950571"/>
                          <a:pt x="8388247" y="1032039"/>
                          <a:pt x="8412043" y="1226481"/>
                        </a:cubicBezTo>
                        <a:cubicBezTo>
                          <a:pt x="8431883" y="1399743"/>
                          <a:pt x="8405649" y="1459710"/>
                          <a:pt x="8412043" y="1598138"/>
                        </a:cubicBezTo>
                        <a:cubicBezTo>
                          <a:pt x="8419619" y="1739635"/>
                          <a:pt x="8416332" y="1808247"/>
                          <a:pt x="8412043" y="1969794"/>
                        </a:cubicBezTo>
                        <a:cubicBezTo>
                          <a:pt x="8421660" y="2133296"/>
                          <a:pt x="8378942" y="2202509"/>
                          <a:pt x="8412043" y="2322868"/>
                        </a:cubicBezTo>
                        <a:cubicBezTo>
                          <a:pt x="8414052" y="2570821"/>
                          <a:pt x="8039992" y="2713743"/>
                          <a:pt x="7650753" y="2787454"/>
                        </a:cubicBezTo>
                        <a:cubicBezTo>
                          <a:pt x="7302418" y="2802187"/>
                          <a:pt x="7272001" y="2795418"/>
                          <a:pt x="6938841" y="2787454"/>
                        </a:cubicBezTo>
                        <a:cubicBezTo>
                          <a:pt x="6606010" y="2780125"/>
                          <a:pt x="6630124" y="2778665"/>
                          <a:pt x="6364720" y="2787454"/>
                        </a:cubicBezTo>
                        <a:cubicBezTo>
                          <a:pt x="6085556" y="2799102"/>
                          <a:pt x="6164169" y="2803526"/>
                          <a:pt x="5997281" y="2787454"/>
                        </a:cubicBezTo>
                        <a:cubicBezTo>
                          <a:pt x="5837926" y="2785757"/>
                          <a:pt x="5631264" y="2752070"/>
                          <a:pt x="5354265" y="2787454"/>
                        </a:cubicBezTo>
                        <a:cubicBezTo>
                          <a:pt x="5066086" y="2833338"/>
                          <a:pt x="4858924" y="2770515"/>
                          <a:pt x="4642354" y="2787454"/>
                        </a:cubicBezTo>
                        <a:cubicBezTo>
                          <a:pt x="4421482" y="2767100"/>
                          <a:pt x="4261010" y="2770672"/>
                          <a:pt x="4137127" y="2787454"/>
                        </a:cubicBezTo>
                        <a:cubicBezTo>
                          <a:pt x="4010652" y="2784199"/>
                          <a:pt x="3934948" y="2775475"/>
                          <a:pt x="3769688" y="2787454"/>
                        </a:cubicBezTo>
                        <a:cubicBezTo>
                          <a:pt x="3610788" y="2780383"/>
                          <a:pt x="3516417" y="2777496"/>
                          <a:pt x="3333356" y="2787454"/>
                        </a:cubicBezTo>
                        <a:cubicBezTo>
                          <a:pt x="3172736" y="2803201"/>
                          <a:pt x="2952162" y="2832951"/>
                          <a:pt x="2759234" y="2787454"/>
                        </a:cubicBezTo>
                        <a:cubicBezTo>
                          <a:pt x="2586456" y="2751794"/>
                          <a:pt x="2248359" y="2772209"/>
                          <a:pt x="2116217" y="2787454"/>
                        </a:cubicBezTo>
                        <a:cubicBezTo>
                          <a:pt x="1973930" y="2791797"/>
                          <a:pt x="1874744" y="2789658"/>
                          <a:pt x="1679884" y="2787454"/>
                        </a:cubicBezTo>
                        <a:cubicBezTo>
                          <a:pt x="1429613" y="2805972"/>
                          <a:pt x="1057262" y="2815323"/>
                          <a:pt x="761289" y="2787454"/>
                        </a:cubicBezTo>
                        <a:cubicBezTo>
                          <a:pt x="296005" y="2786773"/>
                          <a:pt x="-33069" y="2511060"/>
                          <a:pt x="0" y="2322868"/>
                        </a:cubicBezTo>
                        <a:cubicBezTo>
                          <a:pt x="14037" y="2190137"/>
                          <a:pt x="-12014" y="1989624"/>
                          <a:pt x="0" y="1914046"/>
                        </a:cubicBezTo>
                        <a:cubicBezTo>
                          <a:pt x="26598" y="1819086"/>
                          <a:pt x="-19707" y="1699928"/>
                          <a:pt x="0" y="1542389"/>
                        </a:cubicBezTo>
                        <a:cubicBezTo>
                          <a:pt x="5452" y="1394525"/>
                          <a:pt x="20049" y="1362325"/>
                          <a:pt x="0" y="1207898"/>
                        </a:cubicBezTo>
                        <a:cubicBezTo>
                          <a:pt x="-23041" y="1061259"/>
                          <a:pt x="25938" y="952822"/>
                          <a:pt x="0" y="799076"/>
                        </a:cubicBezTo>
                        <a:cubicBezTo>
                          <a:pt x="-20423" y="625442"/>
                          <a:pt x="24719" y="538129"/>
                          <a:pt x="0" y="464585"/>
                        </a:cubicBezTo>
                        <a:close/>
                      </a:path>
                      <a:path w="8412043" h="2787454" fill="none" stroke="0" extrusionOk="0">
                        <a:moveTo>
                          <a:pt x="0" y="464585"/>
                        </a:moveTo>
                        <a:cubicBezTo>
                          <a:pt x="-47568" y="254085"/>
                          <a:pt x="280997" y="-46160"/>
                          <a:pt x="761289" y="0"/>
                        </a:cubicBezTo>
                        <a:cubicBezTo>
                          <a:pt x="858016" y="-28987"/>
                          <a:pt x="1261006" y="-24574"/>
                          <a:pt x="1473201" y="0"/>
                        </a:cubicBezTo>
                        <a:cubicBezTo>
                          <a:pt x="1677999" y="28570"/>
                          <a:pt x="1789839" y="-18896"/>
                          <a:pt x="2047322" y="0"/>
                        </a:cubicBezTo>
                        <a:cubicBezTo>
                          <a:pt x="2303450" y="12742"/>
                          <a:pt x="2325930" y="-2805"/>
                          <a:pt x="2483655" y="0"/>
                        </a:cubicBezTo>
                        <a:cubicBezTo>
                          <a:pt x="2649847" y="9449"/>
                          <a:pt x="2715747" y="9621"/>
                          <a:pt x="2851093" y="0"/>
                        </a:cubicBezTo>
                        <a:cubicBezTo>
                          <a:pt x="3000382" y="-4249"/>
                          <a:pt x="3226035" y="3125"/>
                          <a:pt x="3425215" y="0"/>
                        </a:cubicBezTo>
                        <a:cubicBezTo>
                          <a:pt x="3593197" y="-19251"/>
                          <a:pt x="3919938" y="18804"/>
                          <a:pt x="4068232" y="0"/>
                        </a:cubicBezTo>
                        <a:cubicBezTo>
                          <a:pt x="4219082" y="19874"/>
                          <a:pt x="4328726" y="-21567"/>
                          <a:pt x="4435670" y="0"/>
                        </a:cubicBezTo>
                        <a:cubicBezTo>
                          <a:pt x="4544799" y="-3040"/>
                          <a:pt x="4698112" y="23208"/>
                          <a:pt x="4940897" y="0"/>
                        </a:cubicBezTo>
                        <a:cubicBezTo>
                          <a:pt x="5152068" y="12802"/>
                          <a:pt x="5256230" y="19125"/>
                          <a:pt x="5515019" y="0"/>
                        </a:cubicBezTo>
                        <a:cubicBezTo>
                          <a:pt x="5773118" y="-21990"/>
                          <a:pt x="5702941" y="-1404"/>
                          <a:pt x="5882457" y="0"/>
                        </a:cubicBezTo>
                        <a:cubicBezTo>
                          <a:pt x="6077073" y="-5469"/>
                          <a:pt x="6269144" y="16120"/>
                          <a:pt x="6594368" y="0"/>
                        </a:cubicBezTo>
                        <a:cubicBezTo>
                          <a:pt x="6868500" y="-20010"/>
                          <a:pt x="7437939" y="21521"/>
                          <a:pt x="7650753" y="0"/>
                        </a:cubicBezTo>
                        <a:cubicBezTo>
                          <a:pt x="8051591" y="1996"/>
                          <a:pt x="8408261" y="252334"/>
                          <a:pt x="8412043" y="464585"/>
                        </a:cubicBezTo>
                        <a:cubicBezTo>
                          <a:pt x="8393692" y="639519"/>
                          <a:pt x="8415762" y="758027"/>
                          <a:pt x="8412043" y="854824"/>
                        </a:cubicBezTo>
                        <a:cubicBezTo>
                          <a:pt x="8398526" y="944079"/>
                          <a:pt x="8393891" y="1076017"/>
                          <a:pt x="8412043" y="1226481"/>
                        </a:cubicBezTo>
                        <a:cubicBezTo>
                          <a:pt x="8419435" y="1331134"/>
                          <a:pt x="8394897" y="1437326"/>
                          <a:pt x="8412043" y="1635303"/>
                        </a:cubicBezTo>
                        <a:cubicBezTo>
                          <a:pt x="8433786" y="1841545"/>
                          <a:pt x="8388137" y="1819686"/>
                          <a:pt x="8412043" y="1951212"/>
                        </a:cubicBezTo>
                        <a:cubicBezTo>
                          <a:pt x="8456169" y="2072482"/>
                          <a:pt x="8420514" y="2153487"/>
                          <a:pt x="8412043" y="2322868"/>
                        </a:cubicBezTo>
                        <a:cubicBezTo>
                          <a:pt x="8422306" y="2574588"/>
                          <a:pt x="8102016" y="2776350"/>
                          <a:pt x="7650753" y="2787454"/>
                        </a:cubicBezTo>
                        <a:cubicBezTo>
                          <a:pt x="7490902" y="2804294"/>
                          <a:pt x="7173007" y="2774266"/>
                          <a:pt x="6938841" y="2787454"/>
                        </a:cubicBezTo>
                        <a:cubicBezTo>
                          <a:pt x="6676371" y="2820602"/>
                          <a:pt x="6571517" y="2774684"/>
                          <a:pt x="6433614" y="2787454"/>
                        </a:cubicBezTo>
                        <a:cubicBezTo>
                          <a:pt x="6324981" y="2816358"/>
                          <a:pt x="6029060" y="2733672"/>
                          <a:pt x="5790598" y="2787454"/>
                        </a:cubicBezTo>
                        <a:cubicBezTo>
                          <a:pt x="5560013" y="2796223"/>
                          <a:pt x="5525555" y="2792405"/>
                          <a:pt x="5285371" y="2787454"/>
                        </a:cubicBezTo>
                        <a:cubicBezTo>
                          <a:pt x="5017410" y="2776615"/>
                          <a:pt x="4811603" y="2749034"/>
                          <a:pt x="4642354" y="2787454"/>
                        </a:cubicBezTo>
                        <a:cubicBezTo>
                          <a:pt x="4503056" y="2801952"/>
                          <a:pt x="4351121" y="2787026"/>
                          <a:pt x="4137127" y="2787454"/>
                        </a:cubicBezTo>
                        <a:cubicBezTo>
                          <a:pt x="3909183" y="2782355"/>
                          <a:pt x="3811929" y="2778190"/>
                          <a:pt x="3631899" y="2787454"/>
                        </a:cubicBezTo>
                        <a:cubicBezTo>
                          <a:pt x="3432049" y="2801072"/>
                          <a:pt x="3294291" y="2778288"/>
                          <a:pt x="3057777" y="2787454"/>
                        </a:cubicBezTo>
                        <a:cubicBezTo>
                          <a:pt x="2817804" y="2825938"/>
                          <a:pt x="2733856" y="2796498"/>
                          <a:pt x="2414761" y="2787454"/>
                        </a:cubicBezTo>
                        <a:cubicBezTo>
                          <a:pt x="2110967" y="2768670"/>
                          <a:pt x="2080496" y="2789583"/>
                          <a:pt x="1840639" y="2787454"/>
                        </a:cubicBezTo>
                        <a:cubicBezTo>
                          <a:pt x="1602800" y="2787937"/>
                          <a:pt x="1582170" y="2791629"/>
                          <a:pt x="1473201" y="2787454"/>
                        </a:cubicBezTo>
                        <a:cubicBezTo>
                          <a:pt x="1384684" y="2808518"/>
                          <a:pt x="918626" y="2825935"/>
                          <a:pt x="761289" y="2787454"/>
                        </a:cubicBezTo>
                        <a:cubicBezTo>
                          <a:pt x="418679" y="2767743"/>
                          <a:pt x="4402" y="2540638"/>
                          <a:pt x="0" y="2322868"/>
                        </a:cubicBezTo>
                        <a:cubicBezTo>
                          <a:pt x="39441" y="2179064"/>
                          <a:pt x="-21930" y="2092503"/>
                          <a:pt x="0" y="1988377"/>
                        </a:cubicBezTo>
                        <a:cubicBezTo>
                          <a:pt x="28422" y="1896824"/>
                          <a:pt x="937" y="1776337"/>
                          <a:pt x="0" y="1616720"/>
                        </a:cubicBezTo>
                        <a:cubicBezTo>
                          <a:pt x="19524" y="1467538"/>
                          <a:pt x="-4431" y="1387261"/>
                          <a:pt x="0" y="1226481"/>
                        </a:cubicBezTo>
                        <a:cubicBezTo>
                          <a:pt x="-272" y="1073761"/>
                          <a:pt x="9666" y="977445"/>
                          <a:pt x="0" y="854824"/>
                        </a:cubicBezTo>
                        <a:cubicBezTo>
                          <a:pt x="-20385" y="718352"/>
                          <a:pt x="37356" y="657542"/>
                          <a:pt x="0" y="464585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1: Hoạt động tìm hiểu sản phẩm mẫu. </a:t>
            </a:r>
          </a:p>
        </p:txBody>
      </p:sp>
      <p:pic>
        <p:nvPicPr>
          <p:cNvPr id="23" name="Hình ảnh 11">
            <a:extLst>
              <a:ext uri="{FF2B5EF4-FFF2-40B4-BE49-F238E27FC236}">
                <a16:creationId xmlns:a16="http://schemas.microsoft.com/office/drawing/2014/main" id="{1263CD15-EE69-4B5A-0694-25B3C3A023C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95" b="94382" l="9994" r="89942">
                        <a14:foregroundMark x1="58473" y1="19685" x2="58473" y2="19685"/>
                        <a14:foregroundMark x1="38454" y1="21342" x2="75679" y2="47292"/>
                        <a14:foregroundMark x1="75679" y1="47292" x2="78523" y2="55344"/>
                        <a14:foregroundMark x1="44534" y1="13743" x2="57406" y2="15643"/>
                        <a14:foregroundMark x1="57406" y1="15643" x2="73383" y2="32458"/>
                        <a14:foregroundMark x1="73383" y1="32458" x2="75873" y2="45109"/>
                        <a14:foregroundMark x1="34508" y1="19281" x2="44664" y2="15198"/>
                        <a14:foregroundMark x1="44664" y1="15198" x2="63486" y2="16289"/>
                        <a14:foregroundMark x1="63486" y1="16289" x2="74612" y2="27324"/>
                        <a14:foregroundMark x1="74612" y1="27324" x2="75388" y2="29547"/>
                        <a14:foregroundMark x1="47639" y1="24212" x2="69146" y2="43694"/>
                        <a14:foregroundMark x1="53558" y1="5335" x2="53558" y2="5335"/>
                        <a14:foregroundMark x1="54204" y1="79386" x2="51908" y2="86904"/>
                        <a14:foregroundMark x1="51908" y1="86904" x2="46281" y2="94382"/>
                        <a14:foregroundMark x1="46281" y1="94382" x2="39036" y2="85327"/>
                        <a14:foregroundMark x1="39036" y1="85327" x2="46184" y2="87712"/>
                        <a14:foregroundMark x1="46184" y1="87712" x2="42238" y2="82458"/>
                        <a14:foregroundMark x1="51100" y1="79184" x2="46184" y2="86338"/>
                        <a14:foregroundMark x1="46184" y1="86338" x2="42076" y2="77526"/>
                        <a14:foregroundMark x1="37807" y1="92320" x2="45246" y2="93694"/>
                        <a14:foregroundMark x1="45246" y1="93694" x2="57180" y2="92118"/>
                        <a14:foregroundMark x1="56824" y1="89450" x2="58150" y2="93735"/>
                        <a14:foregroundMark x1="37322" y1="89652" x2="35834" y2="93735"/>
                        <a14:foregroundMark x1="56501" y1="90259" x2="58959" y2="93937"/>
                        <a14:backgroundMark x1="32374" y1="10267" x2="19922" y2="69119"/>
                        <a14:backgroundMark x1="85058" y1="34883" x2="81695" y2="88197"/>
                        <a14:backgroundMark x1="81695" y1="88197" x2="81468" y2="89006"/>
                        <a14:backgroundMark x1="83085" y1="54568" x2="67497" y2="87793"/>
                        <a14:backgroundMark x1="76035" y1="59701" x2="69631" y2="70372"/>
                        <a14:backgroundMark x1="58312" y1="76112" x2="64230" y2="95998"/>
                        <a14:backgroundMark x1="34670" y1="76314" x2="25000" y2="91269"/>
                        <a14:backgroundMark x1="80627" y1="54163" x2="76682" y2="59660"/>
                        <a14:backgroundMark x1="76682" y1="59660" x2="75873" y2="60105"/>
                        <a14:backgroundMark x1="78169" y1="55578" x2="79819" y2="59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563" y="3685735"/>
            <a:ext cx="3965331" cy="3172265"/>
          </a:xfrm>
          <a:prstGeom prst="rect">
            <a:avLst/>
          </a:prstGeom>
        </p:spPr>
      </p:pic>
      <p:pic>
        <p:nvPicPr>
          <p:cNvPr id="24" name="图片 28" descr="组 2 拷贝">
            <a:extLst>
              <a:ext uri="{FF2B5EF4-FFF2-40B4-BE49-F238E27FC236}">
                <a16:creationId xmlns:a16="http://schemas.microsoft.com/office/drawing/2014/main" id="{EF651A8F-5627-03E4-A25C-DB7940BA4B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1110" y="-338455"/>
            <a:ext cx="2040890" cy="57511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887C7A-7089-9E3C-7156-215D716AB912}"/>
              </a:ext>
            </a:extLst>
          </p:cNvPr>
          <p:cNvSpPr/>
          <p:nvPr/>
        </p:nvSpPr>
        <p:spPr>
          <a:xfrm>
            <a:off x="438150" y="85724"/>
            <a:ext cx="11353799" cy="1114426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Em </a:t>
            </a:r>
            <a:r>
              <a:rPr lang="en-US" sz="3200" dirty="0" err="1">
                <a:solidFill>
                  <a:srgbClr val="002060"/>
                </a:solidFill>
              </a:rPr>
              <a:t>hãy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quan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sát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mẫu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đèn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lồng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trong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Hình</a:t>
            </a:r>
            <a:r>
              <a:rPr lang="en-US" sz="3200" dirty="0">
                <a:solidFill>
                  <a:srgbClr val="002060"/>
                </a:solidFill>
              </a:rPr>
              <a:t> 1 </a:t>
            </a:r>
            <a:r>
              <a:rPr lang="en-US" sz="3200" dirty="0" err="1">
                <a:solidFill>
                  <a:srgbClr val="002060"/>
                </a:solidFill>
              </a:rPr>
              <a:t>và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biết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các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bộ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phận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chính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của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chiếc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đèn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lồng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02F244-CC6F-8B2C-CE7B-5890F5AA4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24" y="1700212"/>
            <a:ext cx="8513629" cy="41767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D54919-C619-FA48-0669-6C89278CCF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40" b="72911" l="76642" r="97573">
                        <a14:foregroundMark x1="87807" y1="26040" x2="90805" y2="28785"/>
                        <a14:foregroundMark x1="88978" y1="36496" x2="89806" y2="39685"/>
                        <a14:foregroundMark x1="83866" y1="37344" x2="83923" y2="40896"/>
                        <a14:foregroundMark x1="86208" y1="41825" x2="88121" y2="42188"/>
                        <a14:foregroundMark x1="77299" y1="45055" x2="77299" y2="45055"/>
                        <a14:foregroundMark x1="76642" y1="46710" x2="76642" y2="46710"/>
                        <a14:foregroundMark x1="87550" y1="55228" x2="89063" y2="58337"/>
                        <a14:foregroundMark x1="86379" y1="47881" x2="90320" y2="48244"/>
                        <a14:foregroundMark x1="90320" y1="48244" x2="90491" y2="48365"/>
                        <a14:foregroundMark x1="89634" y1="37222" x2="90148" y2="39927"/>
                        <a14:foregroundMark x1="93661" y1="72911" x2="90891" y2="70408"/>
                        <a14:foregroundMark x1="84352" y1="72911" x2="87664" y2="70327"/>
                        <a14:foregroundMark x1="87664" y1="70327" x2="87464" y2="70085"/>
                        <a14:foregroundMark x1="90805" y1="71013" x2="90805" y2="70408"/>
                        <a14:foregroundMark x1="87550" y1="43763" x2="89549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882" t="23643" r="-5162" b="23643"/>
          <a:stretch/>
        </p:blipFill>
        <p:spPr>
          <a:xfrm flipH="1">
            <a:off x="-750940" y="2560666"/>
            <a:ext cx="3513310" cy="44728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组合 19">
            <a:extLst>
              <a:ext uri="{FF2B5EF4-FFF2-40B4-BE49-F238E27FC236}">
                <a16:creationId xmlns:a16="http://schemas.microsoft.com/office/drawing/2014/main" id="{E30CEEB6-FDEE-9BD8-25B1-7D5031FDA8EB}"/>
              </a:ext>
            </a:extLst>
          </p:cNvPr>
          <p:cNvGrpSpPr/>
          <p:nvPr/>
        </p:nvGrpSpPr>
        <p:grpSpPr>
          <a:xfrm flipV="1">
            <a:off x="1915714" y="554353"/>
            <a:ext cx="9609535" cy="1550672"/>
            <a:chOff x="692006" y="116442"/>
            <a:chExt cx="11176173" cy="2919244"/>
          </a:xfrm>
        </p:grpSpPr>
        <p:sp>
          <p:nvSpPr>
            <p:cNvPr id="12" name="矩形 16">
              <a:extLst>
                <a:ext uri="{FF2B5EF4-FFF2-40B4-BE49-F238E27FC236}">
                  <a16:creationId xmlns:a16="http://schemas.microsoft.com/office/drawing/2014/main" id="{E895736E-2C51-C152-9045-4A4FC64E4A5F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  <p:sp>
          <p:nvSpPr>
            <p:cNvPr id="16" name="矩形 16">
              <a:extLst>
                <a:ext uri="{FF2B5EF4-FFF2-40B4-BE49-F238E27FC236}">
                  <a16:creationId xmlns:a16="http://schemas.microsoft.com/office/drawing/2014/main" id="{68A91B23-BBA3-DEEB-00BC-7BF9C6A1BE61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3AB4534-6663-A11F-AB6A-E16987AED039}"/>
              </a:ext>
            </a:extLst>
          </p:cNvPr>
          <p:cNvSpPr txBox="1"/>
          <p:nvPr/>
        </p:nvSpPr>
        <p:spPr>
          <a:xfrm>
            <a:off x="2312035" y="645795"/>
            <a:ext cx="8588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thường thấy đèn lồng ở đâu ? vào dịp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2B3703A9-544A-144C-D39A-642AE2EC2ED0}"/>
              </a:ext>
            </a:extLst>
          </p:cNvPr>
          <p:cNvGrpSpPr/>
          <p:nvPr/>
        </p:nvGrpSpPr>
        <p:grpSpPr>
          <a:xfrm flipV="1">
            <a:off x="2582465" y="2306953"/>
            <a:ext cx="9609535" cy="893447"/>
            <a:chOff x="692006" y="116442"/>
            <a:chExt cx="11176173" cy="2919244"/>
          </a:xfrm>
        </p:grpSpPr>
        <p:sp>
          <p:nvSpPr>
            <p:cNvPr id="23" name="矩形 16">
              <a:extLst>
                <a:ext uri="{FF2B5EF4-FFF2-40B4-BE49-F238E27FC236}">
                  <a16:creationId xmlns:a16="http://schemas.microsoft.com/office/drawing/2014/main" id="{B38B0C0E-DB37-3BC4-2421-5FB5991B180F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  <p:sp>
          <p:nvSpPr>
            <p:cNvPr id="24" name="矩形 16">
              <a:extLst>
                <a:ext uri="{FF2B5EF4-FFF2-40B4-BE49-F238E27FC236}">
                  <a16:creationId xmlns:a16="http://schemas.microsoft.com/office/drawing/2014/main" id="{1886802B-FA92-7539-15FB-D1E111110F9C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8FDD5D4-F413-3A25-30E8-231A9553C223}"/>
              </a:ext>
            </a:extLst>
          </p:cNvPr>
          <p:cNvSpPr txBox="1"/>
          <p:nvPr/>
        </p:nvSpPr>
        <p:spPr>
          <a:xfrm>
            <a:off x="2978786" y="2398395"/>
            <a:ext cx="858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Đèn lồng thường làm bằng vật liệu gì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6" name="组合 19">
            <a:extLst>
              <a:ext uri="{FF2B5EF4-FFF2-40B4-BE49-F238E27FC236}">
                <a16:creationId xmlns:a16="http://schemas.microsoft.com/office/drawing/2014/main" id="{E3738347-8368-93D5-9475-33D1974C8DB4}"/>
              </a:ext>
            </a:extLst>
          </p:cNvPr>
          <p:cNvGrpSpPr/>
          <p:nvPr/>
        </p:nvGrpSpPr>
        <p:grpSpPr>
          <a:xfrm flipV="1">
            <a:off x="2706290" y="3478528"/>
            <a:ext cx="9609535" cy="893447"/>
            <a:chOff x="692006" y="116442"/>
            <a:chExt cx="11176173" cy="2919244"/>
          </a:xfrm>
        </p:grpSpPr>
        <p:sp>
          <p:nvSpPr>
            <p:cNvPr id="28" name="矩形 16">
              <a:extLst>
                <a:ext uri="{FF2B5EF4-FFF2-40B4-BE49-F238E27FC236}">
                  <a16:creationId xmlns:a16="http://schemas.microsoft.com/office/drawing/2014/main" id="{B409317E-1E40-2AF9-829D-08C319FCD6AB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  <p:sp>
          <p:nvSpPr>
            <p:cNvPr id="33" name="矩形 16">
              <a:extLst>
                <a:ext uri="{FF2B5EF4-FFF2-40B4-BE49-F238E27FC236}">
                  <a16:creationId xmlns:a16="http://schemas.microsoft.com/office/drawing/2014/main" id="{65353EE4-C301-47BF-A4D3-46EC6AEF973C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CCDFCE3-B51B-40C1-0CB1-02E07122C0DA}"/>
              </a:ext>
            </a:extLst>
          </p:cNvPr>
          <p:cNvSpPr txBox="1"/>
          <p:nvPr/>
        </p:nvSpPr>
        <p:spPr>
          <a:xfrm>
            <a:off x="3102611" y="3569970"/>
            <a:ext cx="858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Đèn lồng có màu sắc như thế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组合 19">
            <a:extLst>
              <a:ext uri="{FF2B5EF4-FFF2-40B4-BE49-F238E27FC236}">
                <a16:creationId xmlns:a16="http://schemas.microsoft.com/office/drawing/2014/main" id="{953ABFA6-0A8D-56D9-0880-C77B50F04AE4}"/>
              </a:ext>
            </a:extLst>
          </p:cNvPr>
          <p:cNvGrpSpPr/>
          <p:nvPr/>
        </p:nvGrpSpPr>
        <p:grpSpPr>
          <a:xfrm flipV="1">
            <a:off x="2753915" y="4678677"/>
            <a:ext cx="9609535" cy="1474472"/>
            <a:chOff x="692006" y="116442"/>
            <a:chExt cx="11176173" cy="2919244"/>
          </a:xfrm>
        </p:grpSpPr>
        <p:sp>
          <p:nvSpPr>
            <p:cNvPr id="36" name="矩形 16">
              <a:extLst>
                <a:ext uri="{FF2B5EF4-FFF2-40B4-BE49-F238E27FC236}">
                  <a16:creationId xmlns:a16="http://schemas.microsoft.com/office/drawing/2014/main" id="{C92E2221-F1B4-3658-5889-6F492E963BF3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  <p:sp>
          <p:nvSpPr>
            <p:cNvPr id="37" name="矩形 16">
              <a:extLst>
                <a:ext uri="{FF2B5EF4-FFF2-40B4-BE49-F238E27FC236}">
                  <a16:creationId xmlns:a16="http://schemas.microsoft.com/office/drawing/2014/main" id="{919CC314-2F02-B7EA-F7F2-D20D9E8EB644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824EFF2-6E2A-CC90-471F-4D26FB435EC2}"/>
              </a:ext>
            </a:extLst>
          </p:cNvPr>
          <p:cNvSpPr txBox="1"/>
          <p:nvPr/>
        </p:nvSpPr>
        <p:spPr>
          <a:xfrm>
            <a:off x="3150236" y="4770120"/>
            <a:ext cx="8588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Đèn lồng gồm mấy bộ phận chính? đó những bộ phận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9" name="Picture 3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5D5C39A-7448-8F3B-64E1-7CD91B447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787" y="189911"/>
            <a:ext cx="1365512" cy="13655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34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026" name="Picture 2" descr="Bật mí trải nghiệm 1 ngày làm đèn lồng Hội An từ A - Z">
            <a:extLst>
              <a:ext uri="{FF2B5EF4-FFF2-40B4-BE49-F238E27FC236}">
                <a16:creationId xmlns:a16="http://schemas.microsoft.com/office/drawing/2014/main" id="{C20EFE75-9F23-9F57-B517-C2FD04C4B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66738"/>
            <a:ext cx="6534150" cy="576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E6340B-8A3B-4E35-16E9-76AFDF63938F}"/>
              </a:ext>
            </a:extLst>
          </p:cNvPr>
          <p:cNvSpPr/>
          <p:nvPr/>
        </p:nvSpPr>
        <p:spPr>
          <a:xfrm>
            <a:off x="7315200" y="1952626"/>
            <a:ext cx="4476750" cy="3314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Đèn lồng được dùng để trang trí cảnh quan trong cuộc sống con người.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33775" y="0"/>
            <a:ext cx="5448935" cy="1912620"/>
            <a:chOff x="2066" y="-27"/>
            <a:chExt cx="16875" cy="592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rcRect l="6345" r="71864" b="38982"/>
            <a:stretch>
              <a:fillRect/>
            </a:stretch>
          </p:blipFill>
          <p:spPr>
            <a:xfrm>
              <a:off x="2066" y="-27"/>
              <a:ext cx="3761" cy="59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rcRect l="6345" r="71864" b="38982"/>
            <a:stretch>
              <a:fillRect/>
            </a:stretch>
          </p:blipFill>
          <p:spPr>
            <a:xfrm>
              <a:off x="15181" y="-27"/>
              <a:ext cx="3761" cy="592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-247650" y="1162050"/>
            <a:ext cx="12439015" cy="3110230"/>
            <a:chOff x="-390" y="1830"/>
            <a:chExt cx="19589" cy="4898"/>
          </a:xfrm>
        </p:grpSpPr>
        <p:pic>
          <p:nvPicPr>
            <p:cNvPr id="4" name="图片 3" descr="图层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90" y="1830"/>
              <a:ext cx="1635" cy="79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 descr="图层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65" y="5930"/>
              <a:ext cx="1635" cy="79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A242A476-A537-123A-E923-75E7B8779A52}"/>
              </a:ext>
            </a:extLst>
          </p:cNvPr>
          <p:cNvSpPr/>
          <p:nvPr/>
        </p:nvSpPr>
        <p:spPr>
          <a:xfrm>
            <a:off x="1751132" y="1914525"/>
            <a:ext cx="8412043" cy="2787454"/>
          </a:xfrm>
          <a:custGeom>
            <a:avLst/>
            <a:gdLst>
              <a:gd name="csX0" fmla="*/ 0 w 8412043"/>
              <a:gd name="csY0" fmla="*/ 464585 h 2787454"/>
              <a:gd name="csX1" fmla="*/ 761289 w 8412043"/>
              <a:gd name="csY1" fmla="*/ 0 h 2787454"/>
              <a:gd name="csX2" fmla="*/ 1473201 w 8412043"/>
              <a:gd name="csY2" fmla="*/ 0 h 2787454"/>
              <a:gd name="csX3" fmla="*/ 2047322 w 8412043"/>
              <a:gd name="csY3" fmla="*/ 0 h 2787454"/>
              <a:gd name="csX4" fmla="*/ 2483655 w 8412043"/>
              <a:gd name="csY4" fmla="*/ 0 h 2787454"/>
              <a:gd name="csX5" fmla="*/ 2851093 w 8412043"/>
              <a:gd name="csY5" fmla="*/ 0 h 2787454"/>
              <a:gd name="csX6" fmla="*/ 3425215 w 8412043"/>
              <a:gd name="csY6" fmla="*/ 0 h 2787454"/>
              <a:gd name="csX7" fmla="*/ 4068232 w 8412043"/>
              <a:gd name="csY7" fmla="*/ 0 h 2787454"/>
              <a:gd name="csX8" fmla="*/ 4435670 w 8412043"/>
              <a:gd name="csY8" fmla="*/ 0 h 2787454"/>
              <a:gd name="csX9" fmla="*/ 4940897 w 8412043"/>
              <a:gd name="csY9" fmla="*/ 0 h 2787454"/>
              <a:gd name="csX10" fmla="*/ 5515019 w 8412043"/>
              <a:gd name="csY10" fmla="*/ 0 h 2787454"/>
              <a:gd name="csX11" fmla="*/ 5882457 w 8412043"/>
              <a:gd name="csY11" fmla="*/ 0 h 2787454"/>
              <a:gd name="csX12" fmla="*/ 6594368 w 8412043"/>
              <a:gd name="csY12" fmla="*/ 0 h 2787454"/>
              <a:gd name="csX13" fmla="*/ 7650753 w 8412043"/>
              <a:gd name="csY13" fmla="*/ 0 h 2787454"/>
              <a:gd name="csX14" fmla="*/ 8412043 w 8412043"/>
              <a:gd name="csY14" fmla="*/ 464585 h 2787454"/>
              <a:gd name="csX15" fmla="*/ 8412043 w 8412043"/>
              <a:gd name="csY15" fmla="*/ 854824 h 2787454"/>
              <a:gd name="csX16" fmla="*/ 8412043 w 8412043"/>
              <a:gd name="csY16" fmla="*/ 1226481 h 2787454"/>
              <a:gd name="csX17" fmla="*/ 8412043 w 8412043"/>
              <a:gd name="csY17" fmla="*/ 1635303 h 2787454"/>
              <a:gd name="csX18" fmla="*/ 8412043 w 8412043"/>
              <a:gd name="csY18" fmla="*/ 1951212 h 2787454"/>
              <a:gd name="csX19" fmla="*/ 8412043 w 8412043"/>
              <a:gd name="csY19" fmla="*/ 2322868 h 2787454"/>
              <a:gd name="csX20" fmla="*/ 7650753 w 8412043"/>
              <a:gd name="csY20" fmla="*/ 2787454 h 2787454"/>
              <a:gd name="csX21" fmla="*/ 6938841 w 8412043"/>
              <a:gd name="csY21" fmla="*/ 2787454 h 2787454"/>
              <a:gd name="csX22" fmla="*/ 6433614 w 8412043"/>
              <a:gd name="csY22" fmla="*/ 2787454 h 2787454"/>
              <a:gd name="csX23" fmla="*/ 5790598 w 8412043"/>
              <a:gd name="csY23" fmla="*/ 2787454 h 2787454"/>
              <a:gd name="csX24" fmla="*/ 5285371 w 8412043"/>
              <a:gd name="csY24" fmla="*/ 2787454 h 2787454"/>
              <a:gd name="csX25" fmla="*/ 4642354 w 8412043"/>
              <a:gd name="csY25" fmla="*/ 2787454 h 2787454"/>
              <a:gd name="csX26" fmla="*/ 4137127 w 8412043"/>
              <a:gd name="csY26" fmla="*/ 2787454 h 2787454"/>
              <a:gd name="csX27" fmla="*/ 3631899 w 8412043"/>
              <a:gd name="csY27" fmla="*/ 2787454 h 2787454"/>
              <a:gd name="csX28" fmla="*/ 3057777 w 8412043"/>
              <a:gd name="csY28" fmla="*/ 2787454 h 2787454"/>
              <a:gd name="csX29" fmla="*/ 2414761 w 8412043"/>
              <a:gd name="csY29" fmla="*/ 2787454 h 2787454"/>
              <a:gd name="csX30" fmla="*/ 1840639 w 8412043"/>
              <a:gd name="csY30" fmla="*/ 2787454 h 2787454"/>
              <a:gd name="csX31" fmla="*/ 1473201 w 8412043"/>
              <a:gd name="csY31" fmla="*/ 2787454 h 2787454"/>
              <a:gd name="csX32" fmla="*/ 761289 w 8412043"/>
              <a:gd name="csY32" fmla="*/ 2787454 h 2787454"/>
              <a:gd name="csX33" fmla="*/ 0 w 8412043"/>
              <a:gd name="csY33" fmla="*/ 2322868 h 2787454"/>
              <a:gd name="csX34" fmla="*/ 0 w 8412043"/>
              <a:gd name="csY34" fmla="*/ 1988377 h 2787454"/>
              <a:gd name="csX35" fmla="*/ 0 w 8412043"/>
              <a:gd name="csY35" fmla="*/ 1616720 h 2787454"/>
              <a:gd name="csX36" fmla="*/ 0 w 8412043"/>
              <a:gd name="csY36" fmla="*/ 1226481 h 2787454"/>
              <a:gd name="csX37" fmla="*/ 0 w 8412043"/>
              <a:gd name="csY37" fmla="*/ 854824 h 2787454"/>
              <a:gd name="csX38" fmla="*/ 0 w 8412043"/>
              <a:gd name="csY38" fmla="*/ 464585 h 2787454"/>
              <a:gd name="csX0" fmla="*/ 0 w 8412043"/>
              <a:gd name="csY0" fmla="*/ 464585 h 2787454"/>
              <a:gd name="csX1" fmla="*/ 761289 w 8412043"/>
              <a:gd name="csY1" fmla="*/ 0 h 2787454"/>
              <a:gd name="csX2" fmla="*/ 1404306 w 8412043"/>
              <a:gd name="csY2" fmla="*/ 0 h 2787454"/>
              <a:gd name="csX3" fmla="*/ 2116217 w 8412043"/>
              <a:gd name="csY3" fmla="*/ 0 h 2787454"/>
              <a:gd name="csX4" fmla="*/ 2828128 w 8412043"/>
              <a:gd name="csY4" fmla="*/ 0 h 2787454"/>
              <a:gd name="csX5" fmla="*/ 3471145 w 8412043"/>
              <a:gd name="csY5" fmla="*/ 0 h 2787454"/>
              <a:gd name="csX6" fmla="*/ 4114161 w 8412043"/>
              <a:gd name="csY6" fmla="*/ 0 h 2787454"/>
              <a:gd name="csX7" fmla="*/ 4619388 w 8412043"/>
              <a:gd name="csY7" fmla="*/ 0 h 2787454"/>
              <a:gd name="csX8" fmla="*/ 5193510 w 8412043"/>
              <a:gd name="csY8" fmla="*/ 0 h 2787454"/>
              <a:gd name="csX9" fmla="*/ 5836527 w 8412043"/>
              <a:gd name="csY9" fmla="*/ 0 h 2787454"/>
              <a:gd name="csX10" fmla="*/ 6203966 w 8412043"/>
              <a:gd name="csY10" fmla="*/ 0 h 2787454"/>
              <a:gd name="csX11" fmla="*/ 6846982 w 8412043"/>
              <a:gd name="csY11" fmla="*/ 0 h 2787454"/>
              <a:gd name="csX12" fmla="*/ 7650753 w 8412043"/>
              <a:gd name="csY12" fmla="*/ 0 h 2787454"/>
              <a:gd name="csX13" fmla="*/ 8412043 w 8412043"/>
              <a:gd name="csY13" fmla="*/ 464585 h 2787454"/>
              <a:gd name="csX14" fmla="*/ 8412043 w 8412043"/>
              <a:gd name="csY14" fmla="*/ 817659 h 2787454"/>
              <a:gd name="csX15" fmla="*/ 8412043 w 8412043"/>
              <a:gd name="csY15" fmla="*/ 1226481 h 2787454"/>
              <a:gd name="csX16" fmla="*/ 8412043 w 8412043"/>
              <a:gd name="csY16" fmla="*/ 1598138 h 2787454"/>
              <a:gd name="csX17" fmla="*/ 8412043 w 8412043"/>
              <a:gd name="csY17" fmla="*/ 1969794 h 2787454"/>
              <a:gd name="csX18" fmla="*/ 8412043 w 8412043"/>
              <a:gd name="csY18" fmla="*/ 2322868 h 2787454"/>
              <a:gd name="csX19" fmla="*/ 7650753 w 8412043"/>
              <a:gd name="csY19" fmla="*/ 2787454 h 2787454"/>
              <a:gd name="csX20" fmla="*/ 6938841 w 8412043"/>
              <a:gd name="csY20" fmla="*/ 2787454 h 2787454"/>
              <a:gd name="csX21" fmla="*/ 6364720 w 8412043"/>
              <a:gd name="csY21" fmla="*/ 2787454 h 2787454"/>
              <a:gd name="csX22" fmla="*/ 5997281 w 8412043"/>
              <a:gd name="csY22" fmla="*/ 2787454 h 2787454"/>
              <a:gd name="csX23" fmla="*/ 5354265 w 8412043"/>
              <a:gd name="csY23" fmla="*/ 2787454 h 2787454"/>
              <a:gd name="csX24" fmla="*/ 4642354 w 8412043"/>
              <a:gd name="csY24" fmla="*/ 2787454 h 2787454"/>
              <a:gd name="csX25" fmla="*/ 4137127 w 8412043"/>
              <a:gd name="csY25" fmla="*/ 2787454 h 2787454"/>
              <a:gd name="csX26" fmla="*/ 3769688 w 8412043"/>
              <a:gd name="csY26" fmla="*/ 2787454 h 2787454"/>
              <a:gd name="csX27" fmla="*/ 3333356 w 8412043"/>
              <a:gd name="csY27" fmla="*/ 2787454 h 2787454"/>
              <a:gd name="csX28" fmla="*/ 2759234 w 8412043"/>
              <a:gd name="csY28" fmla="*/ 2787454 h 2787454"/>
              <a:gd name="csX29" fmla="*/ 2116217 w 8412043"/>
              <a:gd name="csY29" fmla="*/ 2787454 h 2787454"/>
              <a:gd name="csX30" fmla="*/ 1679884 w 8412043"/>
              <a:gd name="csY30" fmla="*/ 2787454 h 2787454"/>
              <a:gd name="csX31" fmla="*/ 761289 w 8412043"/>
              <a:gd name="csY31" fmla="*/ 2787454 h 2787454"/>
              <a:gd name="csX32" fmla="*/ 0 w 8412043"/>
              <a:gd name="csY32" fmla="*/ 2322868 h 2787454"/>
              <a:gd name="csX33" fmla="*/ 0 w 8412043"/>
              <a:gd name="csY33" fmla="*/ 1914046 h 2787454"/>
              <a:gd name="csX34" fmla="*/ 0 w 8412043"/>
              <a:gd name="csY34" fmla="*/ 1542389 h 2787454"/>
              <a:gd name="csX35" fmla="*/ 0 w 8412043"/>
              <a:gd name="csY35" fmla="*/ 1207898 h 2787454"/>
              <a:gd name="csX36" fmla="*/ 0 w 8412043"/>
              <a:gd name="csY36" fmla="*/ 799076 h 2787454"/>
              <a:gd name="csX37" fmla="*/ 0 w 8412043"/>
              <a:gd name="csY37" fmla="*/ 464585 h 2787454"/>
              <a:gd name="csX0" fmla="*/ 0 w 8412043"/>
              <a:gd name="csY0" fmla="*/ 464585 h 2787454"/>
              <a:gd name="csX1" fmla="*/ 761289 w 8412043"/>
              <a:gd name="csY1" fmla="*/ 0 h 2787454"/>
              <a:gd name="csX2" fmla="*/ 1473201 w 8412043"/>
              <a:gd name="csY2" fmla="*/ 0 h 2787454"/>
              <a:gd name="csX3" fmla="*/ 2047322 w 8412043"/>
              <a:gd name="csY3" fmla="*/ 0 h 2787454"/>
              <a:gd name="csX4" fmla="*/ 2483655 w 8412043"/>
              <a:gd name="csY4" fmla="*/ 0 h 2787454"/>
              <a:gd name="csX5" fmla="*/ 2851093 w 8412043"/>
              <a:gd name="csY5" fmla="*/ 0 h 2787454"/>
              <a:gd name="csX6" fmla="*/ 3425215 w 8412043"/>
              <a:gd name="csY6" fmla="*/ 0 h 2787454"/>
              <a:gd name="csX7" fmla="*/ 4068232 w 8412043"/>
              <a:gd name="csY7" fmla="*/ 0 h 2787454"/>
              <a:gd name="csX8" fmla="*/ 4435670 w 8412043"/>
              <a:gd name="csY8" fmla="*/ 0 h 2787454"/>
              <a:gd name="csX9" fmla="*/ 4940897 w 8412043"/>
              <a:gd name="csY9" fmla="*/ 0 h 2787454"/>
              <a:gd name="csX10" fmla="*/ 5515019 w 8412043"/>
              <a:gd name="csY10" fmla="*/ 0 h 2787454"/>
              <a:gd name="csX11" fmla="*/ 5882457 w 8412043"/>
              <a:gd name="csY11" fmla="*/ 0 h 2787454"/>
              <a:gd name="csX12" fmla="*/ 6594368 w 8412043"/>
              <a:gd name="csY12" fmla="*/ 0 h 2787454"/>
              <a:gd name="csX13" fmla="*/ 7650753 w 8412043"/>
              <a:gd name="csY13" fmla="*/ 0 h 2787454"/>
              <a:gd name="csX14" fmla="*/ 8412043 w 8412043"/>
              <a:gd name="csY14" fmla="*/ 464585 h 2787454"/>
              <a:gd name="csX15" fmla="*/ 8412043 w 8412043"/>
              <a:gd name="csY15" fmla="*/ 854824 h 2787454"/>
              <a:gd name="csX16" fmla="*/ 8412043 w 8412043"/>
              <a:gd name="csY16" fmla="*/ 1226481 h 2787454"/>
              <a:gd name="csX17" fmla="*/ 8412043 w 8412043"/>
              <a:gd name="csY17" fmla="*/ 1635303 h 2787454"/>
              <a:gd name="csX18" fmla="*/ 8412043 w 8412043"/>
              <a:gd name="csY18" fmla="*/ 1951212 h 2787454"/>
              <a:gd name="csX19" fmla="*/ 8412043 w 8412043"/>
              <a:gd name="csY19" fmla="*/ 2322868 h 2787454"/>
              <a:gd name="csX20" fmla="*/ 7650753 w 8412043"/>
              <a:gd name="csY20" fmla="*/ 2787454 h 2787454"/>
              <a:gd name="csX21" fmla="*/ 6938841 w 8412043"/>
              <a:gd name="csY21" fmla="*/ 2787454 h 2787454"/>
              <a:gd name="csX22" fmla="*/ 6433614 w 8412043"/>
              <a:gd name="csY22" fmla="*/ 2787454 h 2787454"/>
              <a:gd name="csX23" fmla="*/ 5790598 w 8412043"/>
              <a:gd name="csY23" fmla="*/ 2787454 h 2787454"/>
              <a:gd name="csX24" fmla="*/ 5285371 w 8412043"/>
              <a:gd name="csY24" fmla="*/ 2787454 h 2787454"/>
              <a:gd name="csX25" fmla="*/ 4642354 w 8412043"/>
              <a:gd name="csY25" fmla="*/ 2787454 h 2787454"/>
              <a:gd name="csX26" fmla="*/ 4137127 w 8412043"/>
              <a:gd name="csY26" fmla="*/ 2787454 h 2787454"/>
              <a:gd name="csX27" fmla="*/ 3631899 w 8412043"/>
              <a:gd name="csY27" fmla="*/ 2787454 h 2787454"/>
              <a:gd name="csX28" fmla="*/ 3057777 w 8412043"/>
              <a:gd name="csY28" fmla="*/ 2787454 h 2787454"/>
              <a:gd name="csX29" fmla="*/ 2414761 w 8412043"/>
              <a:gd name="csY29" fmla="*/ 2787454 h 2787454"/>
              <a:gd name="csX30" fmla="*/ 1840639 w 8412043"/>
              <a:gd name="csY30" fmla="*/ 2787454 h 2787454"/>
              <a:gd name="csX31" fmla="*/ 1473201 w 8412043"/>
              <a:gd name="csY31" fmla="*/ 2787454 h 2787454"/>
              <a:gd name="csX32" fmla="*/ 761289 w 8412043"/>
              <a:gd name="csY32" fmla="*/ 2787454 h 2787454"/>
              <a:gd name="csX33" fmla="*/ 0 w 8412043"/>
              <a:gd name="csY33" fmla="*/ 2322868 h 2787454"/>
              <a:gd name="csX34" fmla="*/ 0 w 8412043"/>
              <a:gd name="csY34" fmla="*/ 1988377 h 2787454"/>
              <a:gd name="csX35" fmla="*/ 0 w 8412043"/>
              <a:gd name="csY35" fmla="*/ 1616720 h 2787454"/>
              <a:gd name="csX36" fmla="*/ 0 w 8412043"/>
              <a:gd name="csY36" fmla="*/ 1226481 h 2787454"/>
              <a:gd name="csX37" fmla="*/ 0 w 8412043"/>
              <a:gd name="csY37" fmla="*/ 854824 h 2787454"/>
              <a:gd name="csX38" fmla="*/ 0 w 8412043"/>
              <a:gd name="csY38" fmla="*/ 464585 h 27874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8412043" h="2787454" fill="none" extrusionOk="0">
                <a:moveTo>
                  <a:pt x="0" y="464585"/>
                </a:moveTo>
                <a:cubicBezTo>
                  <a:pt x="-57621" y="160851"/>
                  <a:pt x="272261" y="-14430"/>
                  <a:pt x="761289" y="0"/>
                </a:cubicBezTo>
                <a:cubicBezTo>
                  <a:pt x="882120" y="-23510"/>
                  <a:pt x="1259488" y="6395"/>
                  <a:pt x="1473201" y="0"/>
                </a:cubicBezTo>
                <a:cubicBezTo>
                  <a:pt x="1658606" y="28734"/>
                  <a:pt x="1772476" y="-4689"/>
                  <a:pt x="2047322" y="0"/>
                </a:cubicBezTo>
                <a:cubicBezTo>
                  <a:pt x="2301386" y="9052"/>
                  <a:pt x="2332298" y="-1377"/>
                  <a:pt x="2483655" y="0"/>
                </a:cubicBezTo>
                <a:cubicBezTo>
                  <a:pt x="2656138" y="5904"/>
                  <a:pt x="2710579" y="-927"/>
                  <a:pt x="2851093" y="0"/>
                </a:cubicBezTo>
                <a:cubicBezTo>
                  <a:pt x="2962764" y="894"/>
                  <a:pt x="3237624" y="18700"/>
                  <a:pt x="3425215" y="0"/>
                </a:cubicBezTo>
                <a:cubicBezTo>
                  <a:pt x="3546255" y="-20134"/>
                  <a:pt x="3901704" y="-52174"/>
                  <a:pt x="4068232" y="0"/>
                </a:cubicBezTo>
                <a:cubicBezTo>
                  <a:pt x="4244134" y="-10841"/>
                  <a:pt x="4327459" y="-2746"/>
                  <a:pt x="4435670" y="0"/>
                </a:cubicBezTo>
                <a:cubicBezTo>
                  <a:pt x="4487369" y="-9481"/>
                  <a:pt x="4717336" y="42518"/>
                  <a:pt x="4940897" y="0"/>
                </a:cubicBezTo>
                <a:cubicBezTo>
                  <a:pt x="5180286" y="17566"/>
                  <a:pt x="5261187" y="11789"/>
                  <a:pt x="5515019" y="0"/>
                </a:cubicBezTo>
                <a:cubicBezTo>
                  <a:pt x="5785106" y="-14870"/>
                  <a:pt x="5719816" y="6565"/>
                  <a:pt x="5882457" y="0"/>
                </a:cubicBezTo>
                <a:cubicBezTo>
                  <a:pt x="6061255" y="20855"/>
                  <a:pt x="6221281" y="-25334"/>
                  <a:pt x="6594368" y="0"/>
                </a:cubicBezTo>
                <a:cubicBezTo>
                  <a:pt x="6923425" y="-2238"/>
                  <a:pt x="7420544" y="67093"/>
                  <a:pt x="7650753" y="0"/>
                </a:cubicBezTo>
                <a:cubicBezTo>
                  <a:pt x="8027777" y="29447"/>
                  <a:pt x="8433190" y="281042"/>
                  <a:pt x="8412043" y="464585"/>
                </a:cubicBezTo>
                <a:cubicBezTo>
                  <a:pt x="8381946" y="659065"/>
                  <a:pt x="8441055" y="762321"/>
                  <a:pt x="8412043" y="854824"/>
                </a:cubicBezTo>
                <a:cubicBezTo>
                  <a:pt x="8425985" y="965970"/>
                  <a:pt x="8396793" y="1090222"/>
                  <a:pt x="8412043" y="1226481"/>
                </a:cubicBezTo>
                <a:cubicBezTo>
                  <a:pt x="8442954" y="1335283"/>
                  <a:pt x="8362063" y="1467167"/>
                  <a:pt x="8412043" y="1635303"/>
                </a:cubicBezTo>
                <a:cubicBezTo>
                  <a:pt x="8432485" y="1840157"/>
                  <a:pt x="8391350" y="1832951"/>
                  <a:pt x="8412043" y="1951212"/>
                </a:cubicBezTo>
                <a:cubicBezTo>
                  <a:pt x="8432021" y="2059440"/>
                  <a:pt x="8410356" y="2178178"/>
                  <a:pt x="8412043" y="2322868"/>
                </a:cubicBezTo>
                <a:cubicBezTo>
                  <a:pt x="8511548" y="2515189"/>
                  <a:pt x="8103342" y="2787639"/>
                  <a:pt x="7650753" y="2787454"/>
                </a:cubicBezTo>
                <a:cubicBezTo>
                  <a:pt x="7504072" y="2773166"/>
                  <a:pt x="7140653" y="2798469"/>
                  <a:pt x="6938841" y="2787454"/>
                </a:cubicBezTo>
                <a:cubicBezTo>
                  <a:pt x="6668799" y="2813405"/>
                  <a:pt x="6558663" y="2773754"/>
                  <a:pt x="6433614" y="2787454"/>
                </a:cubicBezTo>
                <a:cubicBezTo>
                  <a:pt x="6261688" y="2707959"/>
                  <a:pt x="5975377" y="2803116"/>
                  <a:pt x="5790598" y="2787454"/>
                </a:cubicBezTo>
                <a:cubicBezTo>
                  <a:pt x="5563238" y="2803524"/>
                  <a:pt x="5521919" y="2794221"/>
                  <a:pt x="5285371" y="2787454"/>
                </a:cubicBezTo>
                <a:cubicBezTo>
                  <a:pt x="5023278" y="2779192"/>
                  <a:pt x="4773720" y="2729834"/>
                  <a:pt x="4642354" y="2787454"/>
                </a:cubicBezTo>
                <a:cubicBezTo>
                  <a:pt x="4449030" y="2840365"/>
                  <a:pt x="4360482" y="2767804"/>
                  <a:pt x="4137127" y="2787454"/>
                </a:cubicBezTo>
                <a:cubicBezTo>
                  <a:pt x="3909318" y="2793216"/>
                  <a:pt x="3848172" y="2765886"/>
                  <a:pt x="3631899" y="2787454"/>
                </a:cubicBezTo>
                <a:cubicBezTo>
                  <a:pt x="3423420" y="2811445"/>
                  <a:pt x="3301574" y="2789635"/>
                  <a:pt x="3057777" y="2787454"/>
                </a:cubicBezTo>
                <a:cubicBezTo>
                  <a:pt x="2817540" y="2782721"/>
                  <a:pt x="2721412" y="2796415"/>
                  <a:pt x="2414761" y="2787454"/>
                </a:cubicBezTo>
                <a:cubicBezTo>
                  <a:pt x="2229782" y="2775435"/>
                  <a:pt x="2029530" y="2779471"/>
                  <a:pt x="1840639" y="2787454"/>
                </a:cubicBezTo>
                <a:cubicBezTo>
                  <a:pt x="1601698" y="2793417"/>
                  <a:pt x="1588210" y="2795502"/>
                  <a:pt x="1473201" y="2787454"/>
                </a:cubicBezTo>
                <a:cubicBezTo>
                  <a:pt x="1362617" y="2744783"/>
                  <a:pt x="973877" y="2775851"/>
                  <a:pt x="761289" y="2787454"/>
                </a:cubicBezTo>
                <a:cubicBezTo>
                  <a:pt x="380459" y="2800781"/>
                  <a:pt x="2298" y="2569573"/>
                  <a:pt x="0" y="2322868"/>
                </a:cubicBezTo>
                <a:cubicBezTo>
                  <a:pt x="23130" y="2198330"/>
                  <a:pt x="-32432" y="2092755"/>
                  <a:pt x="0" y="1988377"/>
                </a:cubicBezTo>
                <a:cubicBezTo>
                  <a:pt x="21646" y="1884317"/>
                  <a:pt x="13299" y="1775446"/>
                  <a:pt x="0" y="1616720"/>
                </a:cubicBezTo>
                <a:cubicBezTo>
                  <a:pt x="19764" y="1472389"/>
                  <a:pt x="-8047" y="1383733"/>
                  <a:pt x="0" y="1226481"/>
                </a:cubicBezTo>
                <a:cubicBezTo>
                  <a:pt x="13016" y="1072945"/>
                  <a:pt x="16980" y="994145"/>
                  <a:pt x="0" y="854824"/>
                </a:cubicBezTo>
                <a:cubicBezTo>
                  <a:pt x="-1185" y="761951"/>
                  <a:pt x="34803" y="679728"/>
                  <a:pt x="0" y="464585"/>
                </a:cubicBezTo>
                <a:close/>
              </a:path>
              <a:path w="8412043" h="2787454" stroke="0" extrusionOk="0">
                <a:moveTo>
                  <a:pt x="0" y="464585"/>
                </a:moveTo>
                <a:cubicBezTo>
                  <a:pt x="58697" y="302420"/>
                  <a:pt x="432874" y="-40858"/>
                  <a:pt x="761289" y="0"/>
                </a:cubicBezTo>
                <a:cubicBezTo>
                  <a:pt x="968878" y="-11855"/>
                  <a:pt x="1115786" y="9300"/>
                  <a:pt x="1404306" y="0"/>
                </a:cubicBezTo>
                <a:cubicBezTo>
                  <a:pt x="1605116" y="12520"/>
                  <a:pt x="1835035" y="19675"/>
                  <a:pt x="2116217" y="0"/>
                </a:cubicBezTo>
                <a:cubicBezTo>
                  <a:pt x="2368316" y="-10991"/>
                  <a:pt x="2539568" y="-50348"/>
                  <a:pt x="2828128" y="0"/>
                </a:cubicBezTo>
                <a:cubicBezTo>
                  <a:pt x="3043468" y="11197"/>
                  <a:pt x="3240903" y="18506"/>
                  <a:pt x="3471145" y="0"/>
                </a:cubicBezTo>
                <a:cubicBezTo>
                  <a:pt x="3693429" y="-18322"/>
                  <a:pt x="3921722" y="-31539"/>
                  <a:pt x="4114161" y="0"/>
                </a:cubicBezTo>
                <a:cubicBezTo>
                  <a:pt x="4275219" y="-35331"/>
                  <a:pt x="4498527" y="-19783"/>
                  <a:pt x="4619388" y="0"/>
                </a:cubicBezTo>
                <a:cubicBezTo>
                  <a:pt x="4757157" y="-672"/>
                  <a:pt x="5034390" y="24287"/>
                  <a:pt x="5193510" y="0"/>
                </a:cubicBezTo>
                <a:cubicBezTo>
                  <a:pt x="5348595" y="-22385"/>
                  <a:pt x="5722214" y="-26972"/>
                  <a:pt x="5836527" y="0"/>
                </a:cubicBezTo>
                <a:cubicBezTo>
                  <a:pt x="5957529" y="-4898"/>
                  <a:pt x="6067155" y="8723"/>
                  <a:pt x="6203966" y="0"/>
                </a:cubicBezTo>
                <a:cubicBezTo>
                  <a:pt x="6321188" y="17680"/>
                  <a:pt x="6634717" y="39363"/>
                  <a:pt x="6846982" y="0"/>
                </a:cubicBezTo>
                <a:cubicBezTo>
                  <a:pt x="7102351" y="15554"/>
                  <a:pt x="7259225" y="-15837"/>
                  <a:pt x="7650753" y="0"/>
                </a:cubicBezTo>
                <a:cubicBezTo>
                  <a:pt x="8031134" y="-69992"/>
                  <a:pt x="8411109" y="220002"/>
                  <a:pt x="8412043" y="464585"/>
                </a:cubicBezTo>
                <a:cubicBezTo>
                  <a:pt x="8394648" y="606081"/>
                  <a:pt x="8415463" y="699406"/>
                  <a:pt x="8412043" y="817659"/>
                </a:cubicBezTo>
                <a:cubicBezTo>
                  <a:pt x="8404401" y="939233"/>
                  <a:pt x="8376782" y="1030753"/>
                  <a:pt x="8412043" y="1226481"/>
                </a:cubicBezTo>
                <a:cubicBezTo>
                  <a:pt x="8427468" y="1412739"/>
                  <a:pt x="8411371" y="1462483"/>
                  <a:pt x="8412043" y="1598138"/>
                </a:cubicBezTo>
                <a:cubicBezTo>
                  <a:pt x="8420954" y="1741980"/>
                  <a:pt x="8425149" y="1808181"/>
                  <a:pt x="8412043" y="1969794"/>
                </a:cubicBezTo>
                <a:cubicBezTo>
                  <a:pt x="8411663" y="2141923"/>
                  <a:pt x="8391662" y="2206944"/>
                  <a:pt x="8412043" y="2322868"/>
                </a:cubicBezTo>
                <a:cubicBezTo>
                  <a:pt x="8407437" y="2552630"/>
                  <a:pt x="8023252" y="2741269"/>
                  <a:pt x="7650753" y="2787454"/>
                </a:cubicBezTo>
                <a:cubicBezTo>
                  <a:pt x="7299327" y="2799176"/>
                  <a:pt x="7273422" y="2796921"/>
                  <a:pt x="6938841" y="2787454"/>
                </a:cubicBezTo>
                <a:cubicBezTo>
                  <a:pt x="6604614" y="2776426"/>
                  <a:pt x="6628072" y="2780119"/>
                  <a:pt x="6364720" y="2787454"/>
                </a:cubicBezTo>
                <a:cubicBezTo>
                  <a:pt x="6086505" y="2812552"/>
                  <a:pt x="6173269" y="2814098"/>
                  <a:pt x="5997281" y="2787454"/>
                </a:cubicBezTo>
                <a:cubicBezTo>
                  <a:pt x="5833087" y="2779439"/>
                  <a:pt x="5636982" y="2773152"/>
                  <a:pt x="5354265" y="2787454"/>
                </a:cubicBezTo>
                <a:cubicBezTo>
                  <a:pt x="5052818" y="2796413"/>
                  <a:pt x="4903897" y="2764714"/>
                  <a:pt x="4642354" y="2787454"/>
                </a:cubicBezTo>
                <a:cubicBezTo>
                  <a:pt x="4419928" y="2757716"/>
                  <a:pt x="4260842" y="2764955"/>
                  <a:pt x="4137127" y="2787454"/>
                </a:cubicBezTo>
                <a:cubicBezTo>
                  <a:pt x="4007455" y="2773342"/>
                  <a:pt x="3937417" y="2771253"/>
                  <a:pt x="3769688" y="2787454"/>
                </a:cubicBezTo>
                <a:cubicBezTo>
                  <a:pt x="3604475" y="2777063"/>
                  <a:pt x="3524562" y="2780440"/>
                  <a:pt x="3333356" y="2787454"/>
                </a:cubicBezTo>
                <a:cubicBezTo>
                  <a:pt x="3185009" y="2839755"/>
                  <a:pt x="2954931" y="2820438"/>
                  <a:pt x="2759234" y="2787454"/>
                </a:cubicBezTo>
                <a:cubicBezTo>
                  <a:pt x="2577320" y="2725799"/>
                  <a:pt x="2238735" y="2774448"/>
                  <a:pt x="2116217" y="2787454"/>
                </a:cubicBezTo>
                <a:cubicBezTo>
                  <a:pt x="1968257" y="2791234"/>
                  <a:pt x="1869368" y="2792967"/>
                  <a:pt x="1679884" y="2787454"/>
                </a:cubicBezTo>
                <a:cubicBezTo>
                  <a:pt x="1433697" y="2829003"/>
                  <a:pt x="1050889" y="2771759"/>
                  <a:pt x="761289" y="2787454"/>
                </a:cubicBezTo>
                <a:cubicBezTo>
                  <a:pt x="268674" y="2758846"/>
                  <a:pt x="-35366" y="2523325"/>
                  <a:pt x="0" y="2322868"/>
                </a:cubicBezTo>
                <a:cubicBezTo>
                  <a:pt x="21314" y="2182105"/>
                  <a:pt x="-5542" y="1980101"/>
                  <a:pt x="0" y="1914046"/>
                </a:cubicBezTo>
                <a:cubicBezTo>
                  <a:pt x="21652" y="1826332"/>
                  <a:pt x="-24869" y="1700531"/>
                  <a:pt x="0" y="1542389"/>
                </a:cubicBezTo>
                <a:cubicBezTo>
                  <a:pt x="6490" y="1395943"/>
                  <a:pt x="13291" y="1367544"/>
                  <a:pt x="0" y="1207898"/>
                </a:cubicBezTo>
                <a:cubicBezTo>
                  <a:pt x="-18162" y="1055409"/>
                  <a:pt x="22308" y="947168"/>
                  <a:pt x="0" y="799076"/>
                </a:cubicBezTo>
                <a:cubicBezTo>
                  <a:pt x="-16712" y="608128"/>
                  <a:pt x="23004" y="538589"/>
                  <a:pt x="0" y="464585"/>
                </a:cubicBezTo>
                <a:close/>
              </a:path>
              <a:path w="8412043" h="2787454" fill="none" stroke="0" extrusionOk="0">
                <a:moveTo>
                  <a:pt x="0" y="464585"/>
                </a:moveTo>
                <a:cubicBezTo>
                  <a:pt x="-44329" y="240164"/>
                  <a:pt x="349201" y="-32978"/>
                  <a:pt x="761289" y="0"/>
                </a:cubicBezTo>
                <a:cubicBezTo>
                  <a:pt x="812643" y="-2810"/>
                  <a:pt x="1273136" y="16121"/>
                  <a:pt x="1473201" y="0"/>
                </a:cubicBezTo>
                <a:cubicBezTo>
                  <a:pt x="1677937" y="24189"/>
                  <a:pt x="1767470" y="1340"/>
                  <a:pt x="2047322" y="0"/>
                </a:cubicBezTo>
                <a:cubicBezTo>
                  <a:pt x="2300658" y="15734"/>
                  <a:pt x="2325839" y="-2030"/>
                  <a:pt x="2483655" y="0"/>
                </a:cubicBezTo>
                <a:cubicBezTo>
                  <a:pt x="2650858" y="959"/>
                  <a:pt x="2712304" y="9606"/>
                  <a:pt x="2851093" y="0"/>
                </a:cubicBezTo>
                <a:cubicBezTo>
                  <a:pt x="3021780" y="-9341"/>
                  <a:pt x="3245957" y="20119"/>
                  <a:pt x="3425215" y="0"/>
                </a:cubicBezTo>
                <a:cubicBezTo>
                  <a:pt x="3589238" y="-18912"/>
                  <a:pt x="3891693" y="34118"/>
                  <a:pt x="4068232" y="0"/>
                </a:cubicBezTo>
                <a:cubicBezTo>
                  <a:pt x="4224850" y="10824"/>
                  <a:pt x="4320171" y="-21172"/>
                  <a:pt x="4435670" y="0"/>
                </a:cubicBezTo>
                <a:cubicBezTo>
                  <a:pt x="4535116" y="-24100"/>
                  <a:pt x="4672224" y="50682"/>
                  <a:pt x="4940897" y="0"/>
                </a:cubicBezTo>
                <a:cubicBezTo>
                  <a:pt x="5138829" y="9991"/>
                  <a:pt x="5234120" y="20089"/>
                  <a:pt x="5515019" y="0"/>
                </a:cubicBezTo>
                <a:cubicBezTo>
                  <a:pt x="5775526" y="-22714"/>
                  <a:pt x="5699166" y="9644"/>
                  <a:pt x="5882457" y="0"/>
                </a:cubicBezTo>
                <a:cubicBezTo>
                  <a:pt x="6062291" y="-16559"/>
                  <a:pt x="6256055" y="61623"/>
                  <a:pt x="6594368" y="0"/>
                </a:cubicBezTo>
                <a:cubicBezTo>
                  <a:pt x="6858769" y="-70906"/>
                  <a:pt x="7477552" y="3686"/>
                  <a:pt x="7650753" y="0"/>
                </a:cubicBezTo>
                <a:cubicBezTo>
                  <a:pt x="8052991" y="6578"/>
                  <a:pt x="8390588" y="248249"/>
                  <a:pt x="8412043" y="464585"/>
                </a:cubicBezTo>
                <a:cubicBezTo>
                  <a:pt x="8394609" y="648318"/>
                  <a:pt x="8418479" y="751035"/>
                  <a:pt x="8412043" y="854824"/>
                </a:cubicBezTo>
                <a:cubicBezTo>
                  <a:pt x="8412334" y="948124"/>
                  <a:pt x="8403480" y="1097797"/>
                  <a:pt x="8412043" y="1226481"/>
                </a:cubicBezTo>
                <a:cubicBezTo>
                  <a:pt x="8418130" y="1314303"/>
                  <a:pt x="8395617" y="1413816"/>
                  <a:pt x="8412043" y="1635303"/>
                </a:cubicBezTo>
                <a:cubicBezTo>
                  <a:pt x="8431081" y="1837657"/>
                  <a:pt x="8388173" y="1812634"/>
                  <a:pt x="8412043" y="1951212"/>
                </a:cubicBezTo>
                <a:cubicBezTo>
                  <a:pt x="8459840" y="2070718"/>
                  <a:pt x="8417478" y="2159879"/>
                  <a:pt x="8412043" y="2322868"/>
                </a:cubicBezTo>
                <a:cubicBezTo>
                  <a:pt x="8412318" y="2668470"/>
                  <a:pt x="8120399" y="2779235"/>
                  <a:pt x="7650753" y="2787454"/>
                </a:cubicBezTo>
                <a:cubicBezTo>
                  <a:pt x="7516644" y="2831934"/>
                  <a:pt x="7170408" y="2751408"/>
                  <a:pt x="6938841" y="2787454"/>
                </a:cubicBezTo>
                <a:cubicBezTo>
                  <a:pt x="6653477" y="2816185"/>
                  <a:pt x="6575337" y="2771551"/>
                  <a:pt x="6433614" y="2787454"/>
                </a:cubicBezTo>
                <a:cubicBezTo>
                  <a:pt x="6292237" y="2823398"/>
                  <a:pt x="6067160" y="2738842"/>
                  <a:pt x="5790598" y="2787454"/>
                </a:cubicBezTo>
                <a:cubicBezTo>
                  <a:pt x="5565484" y="2800866"/>
                  <a:pt x="5524092" y="2794444"/>
                  <a:pt x="5285371" y="2787454"/>
                </a:cubicBezTo>
                <a:cubicBezTo>
                  <a:pt x="5033156" y="2815746"/>
                  <a:pt x="4790474" y="2744878"/>
                  <a:pt x="4642354" y="2787454"/>
                </a:cubicBezTo>
                <a:cubicBezTo>
                  <a:pt x="4472269" y="2791874"/>
                  <a:pt x="4388903" y="2789472"/>
                  <a:pt x="4137127" y="2787454"/>
                </a:cubicBezTo>
                <a:cubicBezTo>
                  <a:pt x="3907126" y="2780494"/>
                  <a:pt x="3808204" y="2781415"/>
                  <a:pt x="3631899" y="2787454"/>
                </a:cubicBezTo>
                <a:cubicBezTo>
                  <a:pt x="3453018" y="2776716"/>
                  <a:pt x="3294050" y="2774084"/>
                  <a:pt x="3057777" y="2787454"/>
                </a:cubicBezTo>
                <a:cubicBezTo>
                  <a:pt x="2805647" y="2835416"/>
                  <a:pt x="2736832" y="2803402"/>
                  <a:pt x="2414761" y="2787454"/>
                </a:cubicBezTo>
                <a:cubicBezTo>
                  <a:pt x="2108492" y="2776026"/>
                  <a:pt x="2077783" y="2789093"/>
                  <a:pt x="1840639" y="2787454"/>
                </a:cubicBezTo>
                <a:cubicBezTo>
                  <a:pt x="1600931" y="2792755"/>
                  <a:pt x="1581764" y="2792169"/>
                  <a:pt x="1473201" y="2787454"/>
                </a:cubicBezTo>
                <a:cubicBezTo>
                  <a:pt x="1394625" y="2785137"/>
                  <a:pt x="938697" y="2830063"/>
                  <a:pt x="761289" y="2787454"/>
                </a:cubicBezTo>
                <a:cubicBezTo>
                  <a:pt x="425201" y="2728036"/>
                  <a:pt x="16127" y="2542629"/>
                  <a:pt x="0" y="2322868"/>
                </a:cubicBezTo>
                <a:cubicBezTo>
                  <a:pt x="45946" y="2191063"/>
                  <a:pt x="-25047" y="2077233"/>
                  <a:pt x="0" y="1988377"/>
                </a:cubicBezTo>
                <a:cubicBezTo>
                  <a:pt x="46290" y="1908806"/>
                  <a:pt x="1187" y="1803878"/>
                  <a:pt x="0" y="1616720"/>
                </a:cubicBezTo>
                <a:cubicBezTo>
                  <a:pt x="2803" y="1471995"/>
                  <a:pt x="-6472" y="1384735"/>
                  <a:pt x="0" y="1226481"/>
                </a:cubicBezTo>
                <a:cubicBezTo>
                  <a:pt x="597" y="1053152"/>
                  <a:pt x="-3594" y="989706"/>
                  <a:pt x="0" y="854824"/>
                </a:cubicBezTo>
                <a:cubicBezTo>
                  <a:pt x="-35984" y="731574"/>
                  <a:pt x="47526" y="641236"/>
                  <a:pt x="0" y="464585"/>
                </a:cubicBezTo>
                <a:close/>
              </a:path>
              <a:path w="8412043" h="2787454" fill="none" stroke="0" extrusionOk="0">
                <a:moveTo>
                  <a:pt x="0" y="464585"/>
                </a:moveTo>
                <a:cubicBezTo>
                  <a:pt x="-27140" y="234192"/>
                  <a:pt x="298708" y="-55375"/>
                  <a:pt x="761289" y="0"/>
                </a:cubicBezTo>
                <a:cubicBezTo>
                  <a:pt x="863780" y="-17123"/>
                  <a:pt x="1303139" y="-69627"/>
                  <a:pt x="1473201" y="0"/>
                </a:cubicBezTo>
                <a:cubicBezTo>
                  <a:pt x="1664377" y="33548"/>
                  <a:pt x="1783682" y="-36308"/>
                  <a:pt x="2047322" y="0"/>
                </a:cubicBezTo>
                <a:cubicBezTo>
                  <a:pt x="2306682" y="9103"/>
                  <a:pt x="2324073" y="-5544"/>
                  <a:pt x="2483655" y="0"/>
                </a:cubicBezTo>
                <a:cubicBezTo>
                  <a:pt x="2650405" y="6828"/>
                  <a:pt x="2714624" y="-706"/>
                  <a:pt x="2851093" y="0"/>
                </a:cubicBezTo>
                <a:cubicBezTo>
                  <a:pt x="2988575" y="892"/>
                  <a:pt x="3226969" y="-20294"/>
                  <a:pt x="3425215" y="0"/>
                </a:cubicBezTo>
                <a:cubicBezTo>
                  <a:pt x="3561389" y="-39213"/>
                  <a:pt x="3910880" y="-12905"/>
                  <a:pt x="4068232" y="0"/>
                </a:cubicBezTo>
                <a:cubicBezTo>
                  <a:pt x="4221455" y="4321"/>
                  <a:pt x="4321048" y="-21927"/>
                  <a:pt x="4435670" y="0"/>
                </a:cubicBezTo>
                <a:cubicBezTo>
                  <a:pt x="4557117" y="-38726"/>
                  <a:pt x="4691905" y="42926"/>
                  <a:pt x="4940897" y="0"/>
                </a:cubicBezTo>
                <a:cubicBezTo>
                  <a:pt x="5157045" y="11544"/>
                  <a:pt x="5265245" y="34803"/>
                  <a:pt x="5515019" y="0"/>
                </a:cubicBezTo>
                <a:cubicBezTo>
                  <a:pt x="5773599" y="-20556"/>
                  <a:pt x="5706951" y="2042"/>
                  <a:pt x="5882457" y="0"/>
                </a:cubicBezTo>
                <a:cubicBezTo>
                  <a:pt x="6099198" y="-8262"/>
                  <a:pt x="6253629" y="-1925"/>
                  <a:pt x="6594368" y="0"/>
                </a:cubicBezTo>
                <a:cubicBezTo>
                  <a:pt x="6879837" y="-26383"/>
                  <a:pt x="7467458" y="47230"/>
                  <a:pt x="7650753" y="0"/>
                </a:cubicBezTo>
                <a:cubicBezTo>
                  <a:pt x="8065483" y="-983"/>
                  <a:pt x="8450792" y="253893"/>
                  <a:pt x="8412043" y="464585"/>
                </a:cubicBezTo>
                <a:cubicBezTo>
                  <a:pt x="8383874" y="633970"/>
                  <a:pt x="8427901" y="756335"/>
                  <a:pt x="8412043" y="854824"/>
                </a:cubicBezTo>
                <a:cubicBezTo>
                  <a:pt x="8395913" y="967455"/>
                  <a:pt x="8391470" y="1095785"/>
                  <a:pt x="8412043" y="1226481"/>
                </a:cubicBezTo>
                <a:cubicBezTo>
                  <a:pt x="8421263" y="1302590"/>
                  <a:pt x="8405233" y="1457909"/>
                  <a:pt x="8412043" y="1635303"/>
                </a:cubicBezTo>
                <a:cubicBezTo>
                  <a:pt x="8435051" y="1841406"/>
                  <a:pt x="8388785" y="1828863"/>
                  <a:pt x="8412043" y="1951212"/>
                </a:cubicBezTo>
                <a:cubicBezTo>
                  <a:pt x="8437012" y="2068784"/>
                  <a:pt x="8410330" y="2167995"/>
                  <a:pt x="8412043" y="2322868"/>
                </a:cubicBezTo>
                <a:cubicBezTo>
                  <a:pt x="8463590" y="2490624"/>
                  <a:pt x="8121630" y="2663414"/>
                  <a:pt x="7650753" y="2787454"/>
                </a:cubicBezTo>
                <a:cubicBezTo>
                  <a:pt x="7509156" y="2841587"/>
                  <a:pt x="7140057" y="2772024"/>
                  <a:pt x="6938841" y="2787454"/>
                </a:cubicBezTo>
                <a:cubicBezTo>
                  <a:pt x="6678192" y="2817737"/>
                  <a:pt x="6562953" y="2762120"/>
                  <a:pt x="6433614" y="2787454"/>
                </a:cubicBezTo>
                <a:cubicBezTo>
                  <a:pt x="6325989" y="2779027"/>
                  <a:pt x="6020354" y="2741766"/>
                  <a:pt x="5790598" y="2787454"/>
                </a:cubicBezTo>
                <a:cubicBezTo>
                  <a:pt x="5554725" y="2807337"/>
                  <a:pt x="5523142" y="2794276"/>
                  <a:pt x="5285371" y="2787454"/>
                </a:cubicBezTo>
                <a:cubicBezTo>
                  <a:pt x="5021271" y="2774545"/>
                  <a:pt x="4798643" y="2717162"/>
                  <a:pt x="4642354" y="2787454"/>
                </a:cubicBezTo>
                <a:cubicBezTo>
                  <a:pt x="4489672" y="2832170"/>
                  <a:pt x="4335444" y="2803196"/>
                  <a:pt x="4137127" y="2787454"/>
                </a:cubicBezTo>
                <a:cubicBezTo>
                  <a:pt x="3913685" y="2786420"/>
                  <a:pt x="3838068" y="2773000"/>
                  <a:pt x="3631899" y="2787454"/>
                </a:cubicBezTo>
                <a:cubicBezTo>
                  <a:pt x="3420174" y="2815806"/>
                  <a:pt x="3306204" y="2794499"/>
                  <a:pt x="3057777" y="2787454"/>
                </a:cubicBezTo>
                <a:cubicBezTo>
                  <a:pt x="2814292" y="2809884"/>
                  <a:pt x="2738012" y="2811316"/>
                  <a:pt x="2414761" y="2787454"/>
                </a:cubicBezTo>
                <a:cubicBezTo>
                  <a:pt x="2271284" y="2761282"/>
                  <a:pt x="2057611" y="2803322"/>
                  <a:pt x="1840639" y="2787454"/>
                </a:cubicBezTo>
                <a:cubicBezTo>
                  <a:pt x="1604675" y="2795968"/>
                  <a:pt x="1584647" y="2795470"/>
                  <a:pt x="1473201" y="2787454"/>
                </a:cubicBezTo>
                <a:cubicBezTo>
                  <a:pt x="1375269" y="2786588"/>
                  <a:pt x="994325" y="2788937"/>
                  <a:pt x="761289" y="2787454"/>
                </a:cubicBezTo>
                <a:cubicBezTo>
                  <a:pt x="433707" y="2737858"/>
                  <a:pt x="4310" y="2548364"/>
                  <a:pt x="0" y="2322868"/>
                </a:cubicBezTo>
                <a:cubicBezTo>
                  <a:pt x="24904" y="2180418"/>
                  <a:pt x="-18859" y="2083588"/>
                  <a:pt x="0" y="1988377"/>
                </a:cubicBezTo>
                <a:cubicBezTo>
                  <a:pt x="4103" y="1904859"/>
                  <a:pt x="-20113" y="1765409"/>
                  <a:pt x="0" y="1616720"/>
                </a:cubicBezTo>
                <a:cubicBezTo>
                  <a:pt x="21614" y="1464286"/>
                  <a:pt x="-27590" y="1390677"/>
                  <a:pt x="0" y="1226481"/>
                </a:cubicBezTo>
                <a:cubicBezTo>
                  <a:pt x="4279" y="1070444"/>
                  <a:pt x="23106" y="990018"/>
                  <a:pt x="0" y="854824"/>
                </a:cubicBezTo>
                <a:cubicBezTo>
                  <a:pt x="-2685" y="748062"/>
                  <a:pt x="31488" y="658956"/>
                  <a:pt x="0" y="46458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47000"/>
            </a:schemeClr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2348057705">
                  <a:custGeom>
                    <a:avLst/>
                    <a:gdLst>
                      <a:gd name="connsiteX0" fmla="*/ 0 w 8412043"/>
                      <a:gd name="connsiteY0" fmla="*/ 464585 h 2787454"/>
                      <a:gd name="connsiteX1" fmla="*/ 761289 w 8412043"/>
                      <a:gd name="connsiteY1" fmla="*/ 0 h 2787454"/>
                      <a:gd name="connsiteX2" fmla="*/ 1473201 w 8412043"/>
                      <a:gd name="connsiteY2" fmla="*/ 0 h 2787454"/>
                      <a:gd name="connsiteX3" fmla="*/ 2047322 w 8412043"/>
                      <a:gd name="connsiteY3" fmla="*/ 0 h 2787454"/>
                      <a:gd name="connsiteX4" fmla="*/ 2483655 w 8412043"/>
                      <a:gd name="connsiteY4" fmla="*/ 0 h 2787454"/>
                      <a:gd name="connsiteX5" fmla="*/ 2851093 w 8412043"/>
                      <a:gd name="connsiteY5" fmla="*/ 0 h 2787454"/>
                      <a:gd name="connsiteX6" fmla="*/ 3425215 w 8412043"/>
                      <a:gd name="connsiteY6" fmla="*/ 0 h 2787454"/>
                      <a:gd name="connsiteX7" fmla="*/ 4068232 w 8412043"/>
                      <a:gd name="connsiteY7" fmla="*/ 0 h 2787454"/>
                      <a:gd name="connsiteX8" fmla="*/ 4435670 w 8412043"/>
                      <a:gd name="connsiteY8" fmla="*/ 0 h 2787454"/>
                      <a:gd name="connsiteX9" fmla="*/ 4940897 w 8412043"/>
                      <a:gd name="connsiteY9" fmla="*/ 0 h 2787454"/>
                      <a:gd name="connsiteX10" fmla="*/ 5515019 w 8412043"/>
                      <a:gd name="connsiteY10" fmla="*/ 0 h 2787454"/>
                      <a:gd name="connsiteX11" fmla="*/ 5882457 w 8412043"/>
                      <a:gd name="connsiteY11" fmla="*/ 0 h 2787454"/>
                      <a:gd name="connsiteX12" fmla="*/ 6594368 w 8412043"/>
                      <a:gd name="connsiteY12" fmla="*/ 0 h 2787454"/>
                      <a:gd name="connsiteX13" fmla="*/ 7650753 w 8412043"/>
                      <a:gd name="connsiteY13" fmla="*/ 0 h 2787454"/>
                      <a:gd name="connsiteX14" fmla="*/ 8412043 w 8412043"/>
                      <a:gd name="connsiteY14" fmla="*/ 464585 h 2787454"/>
                      <a:gd name="connsiteX15" fmla="*/ 8412043 w 8412043"/>
                      <a:gd name="connsiteY15" fmla="*/ 854824 h 2787454"/>
                      <a:gd name="connsiteX16" fmla="*/ 8412043 w 8412043"/>
                      <a:gd name="connsiteY16" fmla="*/ 1226481 h 2787454"/>
                      <a:gd name="connsiteX17" fmla="*/ 8412043 w 8412043"/>
                      <a:gd name="connsiteY17" fmla="*/ 1635303 h 2787454"/>
                      <a:gd name="connsiteX18" fmla="*/ 8412043 w 8412043"/>
                      <a:gd name="connsiteY18" fmla="*/ 1951212 h 2787454"/>
                      <a:gd name="connsiteX19" fmla="*/ 8412043 w 8412043"/>
                      <a:gd name="connsiteY19" fmla="*/ 2322868 h 2787454"/>
                      <a:gd name="connsiteX20" fmla="*/ 7650753 w 8412043"/>
                      <a:gd name="connsiteY20" fmla="*/ 2787454 h 2787454"/>
                      <a:gd name="connsiteX21" fmla="*/ 6938841 w 8412043"/>
                      <a:gd name="connsiteY21" fmla="*/ 2787454 h 2787454"/>
                      <a:gd name="connsiteX22" fmla="*/ 6433614 w 8412043"/>
                      <a:gd name="connsiteY22" fmla="*/ 2787454 h 2787454"/>
                      <a:gd name="connsiteX23" fmla="*/ 5790598 w 8412043"/>
                      <a:gd name="connsiteY23" fmla="*/ 2787454 h 2787454"/>
                      <a:gd name="connsiteX24" fmla="*/ 5285371 w 8412043"/>
                      <a:gd name="connsiteY24" fmla="*/ 2787454 h 2787454"/>
                      <a:gd name="connsiteX25" fmla="*/ 4642354 w 8412043"/>
                      <a:gd name="connsiteY25" fmla="*/ 2787454 h 2787454"/>
                      <a:gd name="connsiteX26" fmla="*/ 4137127 w 8412043"/>
                      <a:gd name="connsiteY26" fmla="*/ 2787454 h 2787454"/>
                      <a:gd name="connsiteX27" fmla="*/ 3631899 w 8412043"/>
                      <a:gd name="connsiteY27" fmla="*/ 2787454 h 2787454"/>
                      <a:gd name="connsiteX28" fmla="*/ 3057777 w 8412043"/>
                      <a:gd name="connsiteY28" fmla="*/ 2787454 h 2787454"/>
                      <a:gd name="connsiteX29" fmla="*/ 2414761 w 8412043"/>
                      <a:gd name="connsiteY29" fmla="*/ 2787454 h 2787454"/>
                      <a:gd name="connsiteX30" fmla="*/ 1840639 w 8412043"/>
                      <a:gd name="connsiteY30" fmla="*/ 2787454 h 2787454"/>
                      <a:gd name="connsiteX31" fmla="*/ 1473201 w 8412043"/>
                      <a:gd name="connsiteY31" fmla="*/ 2787454 h 2787454"/>
                      <a:gd name="connsiteX32" fmla="*/ 761289 w 8412043"/>
                      <a:gd name="connsiteY32" fmla="*/ 2787454 h 2787454"/>
                      <a:gd name="connsiteX33" fmla="*/ 0 w 8412043"/>
                      <a:gd name="connsiteY33" fmla="*/ 2322868 h 2787454"/>
                      <a:gd name="connsiteX34" fmla="*/ 0 w 8412043"/>
                      <a:gd name="connsiteY34" fmla="*/ 1988377 h 2787454"/>
                      <a:gd name="connsiteX35" fmla="*/ 0 w 8412043"/>
                      <a:gd name="connsiteY35" fmla="*/ 1616720 h 2787454"/>
                      <a:gd name="connsiteX36" fmla="*/ 0 w 8412043"/>
                      <a:gd name="connsiteY36" fmla="*/ 1226481 h 2787454"/>
                      <a:gd name="connsiteX37" fmla="*/ 0 w 8412043"/>
                      <a:gd name="connsiteY37" fmla="*/ 854824 h 2787454"/>
                      <a:gd name="connsiteX38" fmla="*/ 0 w 8412043"/>
                      <a:gd name="connsiteY38" fmla="*/ 464585 h 2787454"/>
                      <a:gd name="connsiteX0" fmla="*/ 0 w 8412043"/>
                      <a:gd name="connsiteY0" fmla="*/ 464585 h 2787454"/>
                      <a:gd name="connsiteX1" fmla="*/ 761289 w 8412043"/>
                      <a:gd name="connsiteY1" fmla="*/ 0 h 2787454"/>
                      <a:gd name="connsiteX2" fmla="*/ 1404306 w 8412043"/>
                      <a:gd name="connsiteY2" fmla="*/ 0 h 2787454"/>
                      <a:gd name="connsiteX3" fmla="*/ 2116217 w 8412043"/>
                      <a:gd name="connsiteY3" fmla="*/ 0 h 2787454"/>
                      <a:gd name="connsiteX4" fmla="*/ 2828128 w 8412043"/>
                      <a:gd name="connsiteY4" fmla="*/ 0 h 2787454"/>
                      <a:gd name="connsiteX5" fmla="*/ 3471145 w 8412043"/>
                      <a:gd name="connsiteY5" fmla="*/ 0 h 2787454"/>
                      <a:gd name="connsiteX6" fmla="*/ 4114161 w 8412043"/>
                      <a:gd name="connsiteY6" fmla="*/ 0 h 2787454"/>
                      <a:gd name="connsiteX7" fmla="*/ 4619388 w 8412043"/>
                      <a:gd name="connsiteY7" fmla="*/ 0 h 2787454"/>
                      <a:gd name="connsiteX8" fmla="*/ 5193510 w 8412043"/>
                      <a:gd name="connsiteY8" fmla="*/ 0 h 2787454"/>
                      <a:gd name="connsiteX9" fmla="*/ 5836527 w 8412043"/>
                      <a:gd name="connsiteY9" fmla="*/ 0 h 2787454"/>
                      <a:gd name="connsiteX10" fmla="*/ 6203966 w 8412043"/>
                      <a:gd name="connsiteY10" fmla="*/ 0 h 2787454"/>
                      <a:gd name="connsiteX11" fmla="*/ 6846982 w 8412043"/>
                      <a:gd name="connsiteY11" fmla="*/ 0 h 2787454"/>
                      <a:gd name="connsiteX12" fmla="*/ 7650753 w 8412043"/>
                      <a:gd name="connsiteY12" fmla="*/ 0 h 2787454"/>
                      <a:gd name="connsiteX13" fmla="*/ 8412043 w 8412043"/>
                      <a:gd name="connsiteY13" fmla="*/ 464585 h 2787454"/>
                      <a:gd name="connsiteX14" fmla="*/ 8412043 w 8412043"/>
                      <a:gd name="connsiteY14" fmla="*/ 817659 h 2787454"/>
                      <a:gd name="connsiteX15" fmla="*/ 8412043 w 8412043"/>
                      <a:gd name="connsiteY15" fmla="*/ 1226481 h 2787454"/>
                      <a:gd name="connsiteX16" fmla="*/ 8412043 w 8412043"/>
                      <a:gd name="connsiteY16" fmla="*/ 1598138 h 2787454"/>
                      <a:gd name="connsiteX17" fmla="*/ 8412043 w 8412043"/>
                      <a:gd name="connsiteY17" fmla="*/ 1969794 h 2787454"/>
                      <a:gd name="connsiteX18" fmla="*/ 8412043 w 8412043"/>
                      <a:gd name="connsiteY18" fmla="*/ 2322868 h 2787454"/>
                      <a:gd name="connsiteX19" fmla="*/ 7650753 w 8412043"/>
                      <a:gd name="connsiteY19" fmla="*/ 2787454 h 2787454"/>
                      <a:gd name="connsiteX20" fmla="*/ 6938841 w 8412043"/>
                      <a:gd name="connsiteY20" fmla="*/ 2787454 h 2787454"/>
                      <a:gd name="connsiteX21" fmla="*/ 6364720 w 8412043"/>
                      <a:gd name="connsiteY21" fmla="*/ 2787454 h 2787454"/>
                      <a:gd name="connsiteX22" fmla="*/ 5997281 w 8412043"/>
                      <a:gd name="connsiteY22" fmla="*/ 2787454 h 2787454"/>
                      <a:gd name="connsiteX23" fmla="*/ 5354265 w 8412043"/>
                      <a:gd name="connsiteY23" fmla="*/ 2787454 h 2787454"/>
                      <a:gd name="connsiteX24" fmla="*/ 4642354 w 8412043"/>
                      <a:gd name="connsiteY24" fmla="*/ 2787454 h 2787454"/>
                      <a:gd name="connsiteX25" fmla="*/ 4137127 w 8412043"/>
                      <a:gd name="connsiteY25" fmla="*/ 2787454 h 2787454"/>
                      <a:gd name="connsiteX26" fmla="*/ 3769688 w 8412043"/>
                      <a:gd name="connsiteY26" fmla="*/ 2787454 h 2787454"/>
                      <a:gd name="connsiteX27" fmla="*/ 3333356 w 8412043"/>
                      <a:gd name="connsiteY27" fmla="*/ 2787454 h 2787454"/>
                      <a:gd name="connsiteX28" fmla="*/ 2759234 w 8412043"/>
                      <a:gd name="connsiteY28" fmla="*/ 2787454 h 2787454"/>
                      <a:gd name="connsiteX29" fmla="*/ 2116217 w 8412043"/>
                      <a:gd name="connsiteY29" fmla="*/ 2787454 h 2787454"/>
                      <a:gd name="connsiteX30" fmla="*/ 1679884 w 8412043"/>
                      <a:gd name="connsiteY30" fmla="*/ 2787454 h 2787454"/>
                      <a:gd name="connsiteX31" fmla="*/ 761289 w 8412043"/>
                      <a:gd name="connsiteY31" fmla="*/ 2787454 h 2787454"/>
                      <a:gd name="connsiteX32" fmla="*/ 0 w 8412043"/>
                      <a:gd name="connsiteY32" fmla="*/ 2322868 h 2787454"/>
                      <a:gd name="connsiteX33" fmla="*/ 0 w 8412043"/>
                      <a:gd name="connsiteY33" fmla="*/ 1914046 h 2787454"/>
                      <a:gd name="connsiteX34" fmla="*/ 0 w 8412043"/>
                      <a:gd name="connsiteY34" fmla="*/ 1542389 h 2787454"/>
                      <a:gd name="connsiteX35" fmla="*/ 0 w 8412043"/>
                      <a:gd name="connsiteY35" fmla="*/ 1207898 h 2787454"/>
                      <a:gd name="connsiteX36" fmla="*/ 0 w 8412043"/>
                      <a:gd name="connsiteY36" fmla="*/ 799076 h 2787454"/>
                      <a:gd name="connsiteX37" fmla="*/ 0 w 8412043"/>
                      <a:gd name="connsiteY37" fmla="*/ 464585 h 2787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8412043" h="2787454" fill="none" extrusionOk="0">
                        <a:moveTo>
                          <a:pt x="0" y="464585"/>
                        </a:moveTo>
                        <a:cubicBezTo>
                          <a:pt x="-34719" y="221585"/>
                          <a:pt x="311476" y="27095"/>
                          <a:pt x="761289" y="0"/>
                        </a:cubicBezTo>
                        <a:cubicBezTo>
                          <a:pt x="880520" y="-11910"/>
                          <a:pt x="1285600" y="-26741"/>
                          <a:pt x="1473201" y="0"/>
                        </a:cubicBezTo>
                        <a:cubicBezTo>
                          <a:pt x="1669734" y="26268"/>
                          <a:pt x="1794343" y="-17371"/>
                          <a:pt x="2047322" y="0"/>
                        </a:cubicBezTo>
                        <a:cubicBezTo>
                          <a:pt x="2302317" y="8925"/>
                          <a:pt x="2326452" y="-5096"/>
                          <a:pt x="2483655" y="0"/>
                        </a:cubicBezTo>
                        <a:cubicBezTo>
                          <a:pt x="2648852" y="5869"/>
                          <a:pt x="2713045" y="-5447"/>
                          <a:pt x="2851093" y="0"/>
                        </a:cubicBezTo>
                        <a:cubicBezTo>
                          <a:pt x="2983147" y="5079"/>
                          <a:pt x="3243142" y="-23737"/>
                          <a:pt x="3425215" y="0"/>
                        </a:cubicBezTo>
                        <a:cubicBezTo>
                          <a:pt x="3553538" y="-13387"/>
                          <a:pt x="3907261" y="-43529"/>
                          <a:pt x="4068232" y="0"/>
                        </a:cubicBezTo>
                        <a:cubicBezTo>
                          <a:pt x="4229450" y="-5006"/>
                          <a:pt x="4323105" y="-3647"/>
                          <a:pt x="4435670" y="0"/>
                        </a:cubicBezTo>
                        <a:cubicBezTo>
                          <a:pt x="4527783" y="-1936"/>
                          <a:pt x="4735196" y="21620"/>
                          <a:pt x="4940897" y="0"/>
                        </a:cubicBezTo>
                        <a:cubicBezTo>
                          <a:pt x="5158562" y="5743"/>
                          <a:pt x="5263745" y="30436"/>
                          <a:pt x="5515019" y="0"/>
                        </a:cubicBezTo>
                        <a:cubicBezTo>
                          <a:pt x="5775780" y="-13083"/>
                          <a:pt x="5710891" y="-5954"/>
                          <a:pt x="5882457" y="0"/>
                        </a:cubicBezTo>
                        <a:cubicBezTo>
                          <a:pt x="6078101" y="4574"/>
                          <a:pt x="6251961" y="-7588"/>
                          <a:pt x="6594368" y="0"/>
                        </a:cubicBezTo>
                        <a:cubicBezTo>
                          <a:pt x="6923776" y="-13934"/>
                          <a:pt x="7444989" y="31927"/>
                          <a:pt x="7650753" y="0"/>
                        </a:cubicBezTo>
                        <a:cubicBezTo>
                          <a:pt x="8045426" y="29"/>
                          <a:pt x="8460664" y="247771"/>
                          <a:pt x="8412043" y="464585"/>
                        </a:cubicBezTo>
                        <a:cubicBezTo>
                          <a:pt x="8373227" y="642712"/>
                          <a:pt x="8440475" y="765752"/>
                          <a:pt x="8412043" y="854824"/>
                        </a:cubicBezTo>
                        <a:cubicBezTo>
                          <a:pt x="8399250" y="970256"/>
                          <a:pt x="8392607" y="1100009"/>
                          <a:pt x="8412043" y="1226481"/>
                        </a:cubicBezTo>
                        <a:cubicBezTo>
                          <a:pt x="8426900" y="1333703"/>
                          <a:pt x="8377338" y="1452522"/>
                          <a:pt x="8412043" y="1635303"/>
                        </a:cubicBezTo>
                        <a:cubicBezTo>
                          <a:pt x="8435805" y="1838697"/>
                          <a:pt x="8389307" y="1830139"/>
                          <a:pt x="8412043" y="1951212"/>
                        </a:cubicBezTo>
                        <a:cubicBezTo>
                          <a:pt x="8416347" y="2072449"/>
                          <a:pt x="8403628" y="2185275"/>
                          <a:pt x="8412043" y="2322868"/>
                        </a:cubicBezTo>
                        <a:cubicBezTo>
                          <a:pt x="8528792" y="2569229"/>
                          <a:pt x="8079752" y="2694113"/>
                          <a:pt x="7650753" y="2787454"/>
                        </a:cubicBezTo>
                        <a:cubicBezTo>
                          <a:pt x="7476275" y="2803419"/>
                          <a:pt x="7154321" y="2770813"/>
                          <a:pt x="6938841" y="2787454"/>
                        </a:cubicBezTo>
                        <a:cubicBezTo>
                          <a:pt x="6671305" y="2808201"/>
                          <a:pt x="6544728" y="2781868"/>
                          <a:pt x="6433614" y="2787454"/>
                        </a:cubicBezTo>
                        <a:cubicBezTo>
                          <a:pt x="6294766" y="2739347"/>
                          <a:pt x="6011831" y="2780106"/>
                          <a:pt x="5790598" y="2787454"/>
                        </a:cubicBezTo>
                        <a:cubicBezTo>
                          <a:pt x="5559158" y="2801357"/>
                          <a:pt x="5519818" y="2795520"/>
                          <a:pt x="5285371" y="2787454"/>
                        </a:cubicBezTo>
                        <a:cubicBezTo>
                          <a:pt x="5032561" y="2775106"/>
                          <a:pt x="4783907" y="2745438"/>
                          <a:pt x="4642354" y="2787454"/>
                        </a:cubicBezTo>
                        <a:cubicBezTo>
                          <a:pt x="4476652" y="2835396"/>
                          <a:pt x="4353624" y="2791589"/>
                          <a:pt x="4137127" y="2787454"/>
                        </a:cubicBezTo>
                        <a:cubicBezTo>
                          <a:pt x="3914874" y="2798814"/>
                          <a:pt x="3840536" y="2772790"/>
                          <a:pt x="3631899" y="2787454"/>
                        </a:cubicBezTo>
                        <a:cubicBezTo>
                          <a:pt x="3429053" y="2812534"/>
                          <a:pt x="3310508" y="2783140"/>
                          <a:pt x="3057777" y="2787454"/>
                        </a:cubicBezTo>
                        <a:cubicBezTo>
                          <a:pt x="2814963" y="2797142"/>
                          <a:pt x="2716424" y="2813078"/>
                          <a:pt x="2414761" y="2787454"/>
                        </a:cubicBezTo>
                        <a:cubicBezTo>
                          <a:pt x="2113163" y="2786631"/>
                          <a:pt x="2084079" y="2786099"/>
                          <a:pt x="1840639" y="2787454"/>
                        </a:cubicBezTo>
                        <a:cubicBezTo>
                          <a:pt x="1602264" y="2792735"/>
                          <a:pt x="1584980" y="2795238"/>
                          <a:pt x="1473201" y="2787454"/>
                        </a:cubicBezTo>
                        <a:cubicBezTo>
                          <a:pt x="1377840" y="2782544"/>
                          <a:pt x="956902" y="2792860"/>
                          <a:pt x="761289" y="2787454"/>
                        </a:cubicBezTo>
                        <a:cubicBezTo>
                          <a:pt x="411056" y="2765662"/>
                          <a:pt x="-19118" y="2557748"/>
                          <a:pt x="0" y="2322868"/>
                        </a:cubicBezTo>
                        <a:cubicBezTo>
                          <a:pt x="32531" y="2181784"/>
                          <a:pt x="-21632" y="2091020"/>
                          <a:pt x="0" y="1988377"/>
                        </a:cubicBezTo>
                        <a:cubicBezTo>
                          <a:pt x="2607" y="1893460"/>
                          <a:pt x="-10828" y="1766499"/>
                          <a:pt x="0" y="1616720"/>
                        </a:cubicBezTo>
                        <a:cubicBezTo>
                          <a:pt x="29630" y="1466466"/>
                          <a:pt x="-14482" y="1395500"/>
                          <a:pt x="0" y="1226481"/>
                        </a:cubicBezTo>
                        <a:cubicBezTo>
                          <a:pt x="1612" y="1062570"/>
                          <a:pt x="16580" y="990779"/>
                          <a:pt x="0" y="854824"/>
                        </a:cubicBezTo>
                        <a:cubicBezTo>
                          <a:pt x="-3368" y="741622"/>
                          <a:pt x="28911" y="662869"/>
                          <a:pt x="0" y="464585"/>
                        </a:cubicBezTo>
                        <a:close/>
                      </a:path>
                      <a:path w="8412043" h="2787454" stroke="0" extrusionOk="0">
                        <a:moveTo>
                          <a:pt x="0" y="464585"/>
                        </a:moveTo>
                        <a:cubicBezTo>
                          <a:pt x="38002" y="283673"/>
                          <a:pt x="370185" y="11484"/>
                          <a:pt x="761289" y="0"/>
                        </a:cubicBezTo>
                        <a:cubicBezTo>
                          <a:pt x="1000745" y="-20494"/>
                          <a:pt x="1129578" y="12731"/>
                          <a:pt x="1404306" y="0"/>
                        </a:cubicBezTo>
                        <a:cubicBezTo>
                          <a:pt x="1629093" y="-11754"/>
                          <a:pt x="1830093" y="19863"/>
                          <a:pt x="2116217" y="0"/>
                        </a:cubicBezTo>
                        <a:cubicBezTo>
                          <a:pt x="2398455" y="-5573"/>
                          <a:pt x="2549342" y="-21600"/>
                          <a:pt x="2828128" y="0"/>
                        </a:cubicBezTo>
                        <a:cubicBezTo>
                          <a:pt x="3063662" y="1029"/>
                          <a:pt x="3227787" y="21642"/>
                          <a:pt x="3471145" y="0"/>
                        </a:cubicBezTo>
                        <a:cubicBezTo>
                          <a:pt x="3696041" y="-10079"/>
                          <a:pt x="3927933" y="-23148"/>
                          <a:pt x="4114161" y="0"/>
                        </a:cubicBezTo>
                        <a:cubicBezTo>
                          <a:pt x="4284513" y="-3842"/>
                          <a:pt x="4481960" y="-10014"/>
                          <a:pt x="4619388" y="0"/>
                        </a:cubicBezTo>
                        <a:cubicBezTo>
                          <a:pt x="4757250" y="-4344"/>
                          <a:pt x="5047140" y="21847"/>
                          <a:pt x="5193510" y="0"/>
                        </a:cubicBezTo>
                        <a:cubicBezTo>
                          <a:pt x="5332998" y="-2354"/>
                          <a:pt x="5723402" y="-20817"/>
                          <a:pt x="5836527" y="0"/>
                        </a:cubicBezTo>
                        <a:cubicBezTo>
                          <a:pt x="5963366" y="-13748"/>
                          <a:pt x="6064162" y="8799"/>
                          <a:pt x="6203966" y="0"/>
                        </a:cubicBezTo>
                        <a:cubicBezTo>
                          <a:pt x="6377574" y="8487"/>
                          <a:pt x="6606171" y="17757"/>
                          <a:pt x="6846982" y="0"/>
                        </a:cubicBezTo>
                        <a:cubicBezTo>
                          <a:pt x="7108698" y="16189"/>
                          <a:pt x="7263994" y="7688"/>
                          <a:pt x="7650753" y="0"/>
                        </a:cubicBezTo>
                        <a:cubicBezTo>
                          <a:pt x="8035534" y="-53879"/>
                          <a:pt x="8421690" y="216018"/>
                          <a:pt x="8412043" y="464585"/>
                        </a:cubicBezTo>
                        <a:cubicBezTo>
                          <a:pt x="8397400" y="605646"/>
                          <a:pt x="8405206" y="692395"/>
                          <a:pt x="8412043" y="817659"/>
                        </a:cubicBezTo>
                        <a:cubicBezTo>
                          <a:pt x="8405343" y="950571"/>
                          <a:pt x="8388247" y="1032039"/>
                          <a:pt x="8412043" y="1226481"/>
                        </a:cubicBezTo>
                        <a:cubicBezTo>
                          <a:pt x="8431883" y="1399743"/>
                          <a:pt x="8405649" y="1459710"/>
                          <a:pt x="8412043" y="1598138"/>
                        </a:cubicBezTo>
                        <a:cubicBezTo>
                          <a:pt x="8419619" y="1739635"/>
                          <a:pt x="8416332" y="1808247"/>
                          <a:pt x="8412043" y="1969794"/>
                        </a:cubicBezTo>
                        <a:cubicBezTo>
                          <a:pt x="8421660" y="2133296"/>
                          <a:pt x="8378942" y="2202509"/>
                          <a:pt x="8412043" y="2322868"/>
                        </a:cubicBezTo>
                        <a:cubicBezTo>
                          <a:pt x="8414052" y="2570821"/>
                          <a:pt x="8039992" y="2713743"/>
                          <a:pt x="7650753" y="2787454"/>
                        </a:cubicBezTo>
                        <a:cubicBezTo>
                          <a:pt x="7302418" y="2802187"/>
                          <a:pt x="7272001" y="2795418"/>
                          <a:pt x="6938841" y="2787454"/>
                        </a:cubicBezTo>
                        <a:cubicBezTo>
                          <a:pt x="6606010" y="2780125"/>
                          <a:pt x="6630124" y="2778665"/>
                          <a:pt x="6364720" y="2787454"/>
                        </a:cubicBezTo>
                        <a:cubicBezTo>
                          <a:pt x="6085556" y="2799102"/>
                          <a:pt x="6164169" y="2803526"/>
                          <a:pt x="5997281" y="2787454"/>
                        </a:cubicBezTo>
                        <a:cubicBezTo>
                          <a:pt x="5837926" y="2785757"/>
                          <a:pt x="5631264" y="2752070"/>
                          <a:pt x="5354265" y="2787454"/>
                        </a:cubicBezTo>
                        <a:cubicBezTo>
                          <a:pt x="5066086" y="2833338"/>
                          <a:pt x="4858924" y="2770515"/>
                          <a:pt x="4642354" y="2787454"/>
                        </a:cubicBezTo>
                        <a:cubicBezTo>
                          <a:pt x="4421482" y="2767100"/>
                          <a:pt x="4261010" y="2770672"/>
                          <a:pt x="4137127" y="2787454"/>
                        </a:cubicBezTo>
                        <a:cubicBezTo>
                          <a:pt x="4010652" y="2784199"/>
                          <a:pt x="3934948" y="2775475"/>
                          <a:pt x="3769688" y="2787454"/>
                        </a:cubicBezTo>
                        <a:cubicBezTo>
                          <a:pt x="3610788" y="2780383"/>
                          <a:pt x="3516417" y="2777496"/>
                          <a:pt x="3333356" y="2787454"/>
                        </a:cubicBezTo>
                        <a:cubicBezTo>
                          <a:pt x="3172736" y="2803201"/>
                          <a:pt x="2952162" y="2832951"/>
                          <a:pt x="2759234" y="2787454"/>
                        </a:cubicBezTo>
                        <a:cubicBezTo>
                          <a:pt x="2586456" y="2751794"/>
                          <a:pt x="2248359" y="2772209"/>
                          <a:pt x="2116217" y="2787454"/>
                        </a:cubicBezTo>
                        <a:cubicBezTo>
                          <a:pt x="1973930" y="2791797"/>
                          <a:pt x="1874744" y="2789658"/>
                          <a:pt x="1679884" y="2787454"/>
                        </a:cubicBezTo>
                        <a:cubicBezTo>
                          <a:pt x="1429613" y="2805972"/>
                          <a:pt x="1057262" y="2815323"/>
                          <a:pt x="761289" y="2787454"/>
                        </a:cubicBezTo>
                        <a:cubicBezTo>
                          <a:pt x="296005" y="2786773"/>
                          <a:pt x="-33069" y="2511060"/>
                          <a:pt x="0" y="2322868"/>
                        </a:cubicBezTo>
                        <a:cubicBezTo>
                          <a:pt x="14037" y="2190137"/>
                          <a:pt x="-12014" y="1989624"/>
                          <a:pt x="0" y="1914046"/>
                        </a:cubicBezTo>
                        <a:cubicBezTo>
                          <a:pt x="26598" y="1819086"/>
                          <a:pt x="-19707" y="1699928"/>
                          <a:pt x="0" y="1542389"/>
                        </a:cubicBezTo>
                        <a:cubicBezTo>
                          <a:pt x="5452" y="1394525"/>
                          <a:pt x="20049" y="1362325"/>
                          <a:pt x="0" y="1207898"/>
                        </a:cubicBezTo>
                        <a:cubicBezTo>
                          <a:pt x="-23041" y="1061259"/>
                          <a:pt x="25938" y="952822"/>
                          <a:pt x="0" y="799076"/>
                        </a:cubicBezTo>
                        <a:cubicBezTo>
                          <a:pt x="-20423" y="625442"/>
                          <a:pt x="24719" y="538129"/>
                          <a:pt x="0" y="464585"/>
                        </a:cubicBezTo>
                        <a:close/>
                      </a:path>
                      <a:path w="8412043" h="2787454" fill="none" stroke="0" extrusionOk="0">
                        <a:moveTo>
                          <a:pt x="0" y="464585"/>
                        </a:moveTo>
                        <a:cubicBezTo>
                          <a:pt x="-47568" y="254085"/>
                          <a:pt x="280997" y="-46160"/>
                          <a:pt x="761289" y="0"/>
                        </a:cubicBezTo>
                        <a:cubicBezTo>
                          <a:pt x="858016" y="-28987"/>
                          <a:pt x="1261006" y="-24574"/>
                          <a:pt x="1473201" y="0"/>
                        </a:cubicBezTo>
                        <a:cubicBezTo>
                          <a:pt x="1677999" y="28570"/>
                          <a:pt x="1789839" y="-18896"/>
                          <a:pt x="2047322" y="0"/>
                        </a:cubicBezTo>
                        <a:cubicBezTo>
                          <a:pt x="2303450" y="12742"/>
                          <a:pt x="2325930" y="-2805"/>
                          <a:pt x="2483655" y="0"/>
                        </a:cubicBezTo>
                        <a:cubicBezTo>
                          <a:pt x="2649847" y="9449"/>
                          <a:pt x="2715747" y="9621"/>
                          <a:pt x="2851093" y="0"/>
                        </a:cubicBezTo>
                        <a:cubicBezTo>
                          <a:pt x="3000382" y="-4249"/>
                          <a:pt x="3226035" y="3125"/>
                          <a:pt x="3425215" y="0"/>
                        </a:cubicBezTo>
                        <a:cubicBezTo>
                          <a:pt x="3593197" y="-19251"/>
                          <a:pt x="3919938" y="18804"/>
                          <a:pt x="4068232" y="0"/>
                        </a:cubicBezTo>
                        <a:cubicBezTo>
                          <a:pt x="4219082" y="19874"/>
                          <a:pt x="4328726" y="-21567"/>
                          <a:pt x="4435670" y="0"/>
                        </a:cubicBezTo>
                        <a:cubicBezTo>
                          <a:pt x="4544799" y="-3040"/>
                          <a:pt x="4698112" y="23208"/>
                          <a:pt x="4940897" y="0"/>
                        </a:cubicBezTo>
                        <a:cubicBezTo>
                          <a:pt x="5152068" y="12802"/>
                          <a:pt x="5256230" y="19125"/>
                          <a:pt x="5515019" y="0"/>
                        </a:cubicBezTo>
                        <a:cubicBezTo>
                          <a:pt x="5773118" y="-21990"/>
                          <a:pt x="5702941" y="-1404"/>
                          <a:pt x="5882457" y="0"/>
                        </a:cubicBezTo>
                        <a:cubicBezTo>
                          <a:pt x="6077073" y="-5469"/>
                          <a:pt x="6269144" y="16120"/>
                          <a:pt x="6594368" y="0"/>
                        </a:cubicBezTo>
                        <a:cubicBezTo>
                          <a:pt x="6868500" y="-20010"/>
                          <a:pt x="7437939" y="21521"/>
                          <a:pt x="7650753" y="0"/>
                        </a:cubicBezTo>
                        <a:cubicBezTo>
                          <a:pt x="8051591" y="1996"/>
                          <a:pt x="8408261" y="252334"/>
                          <a:pt x="8412043" y="464585"/>
                        </a:cubicBezTo>
                        <a:cubicBezTo>
                          <a:pt x="8393692" y="639519"/>
                          <a:pt x="8415762" y="758027"/>
                          <a:pt x="8412043" y="854824"/>
                        </a:cubicBezTo>
                        <a:cubicBezTo>
                          <a:pt x="8398526" y="944079"/>
                          <a:pt x="8393891" y="1076017"/>
                          <a:pt x="8412043" y="1226481"/>
                        </a:cubicBezTo>
                        <a:cubicBezTo>
                          <a:pt x="8419435" y="1331134"/>
                          <a:pt x="8394897" y="1437326"/>
                          <a:pt x="8412043" y="1635303"/>
                        </a:cubicBezTo>
                        <a:cubicBezTo>
                          <a:pt x="8433786" y="1841545"/>
                          <a:pt x="8388137" y="1819686"/>
                          <a:pt x="8412043" y="1951212"/>
                        </a:cubicBezTo>
                        <a:cubicBezTo>
                          <a:pt x="8456169" y="2072482"/>
                          <a:pt x="8420514" y="2153487"/>
                          <a:pt x="8412043" y="2322868"/>
                        </a:cubicBezTo>
                        <a:cubicBezTo>
                          <a:pt x="8422306" y="2574588"/>
                          <a:pt x="8102016" y="2776350"/>
                          <a:pt x="7650753" y="2787454"/>
                        </a:cubicBezTo>
                        <a:cubicBezTo>
                          <a:pt x="7490902" y="2804294"/>
                          <a:pt x="7173007" y="2774266"/>
                          <a:pt x="6938841" y="2787454"/>
                        </a:cubicBezTo>
                        <a:cubicBezTo>
                          <a:pt x="6676371" y="2820602"/>
                          <a:pt x="6571517" y="2774684"/>
                          <a:pt x="6433614" y="2787454"/>
                        </a:cubicBezTo>
                        <a:cubicBezTo>
                          <a:pt x="6324981" y="2816358"/>
                          <a:pt x="6029060" y="2733672"/>
                          <a:pt x="5790598" y="2787454"/>
                        </a:cubicBezTo>
                        <a:cubicBezTo>
                          <a:pt x="5560013" y="2796223"/>
                          <a:pt x="5525555" y="2792405"/>
                          <a:pt x="5285371" y="2787454"/>
                        </a:cubicBezTo>
                        <a:cubicBezTo>
                          <a:pt x="5017410" y="2776615"/>
                          <a:pt x="4811603" y="2749034"/>
                          <a:pt x="4642354" y="2787454"/>
                        </a:cubicBezTo>
                        <a:cubicBezTo>
                          <a:pt x="4503056" y="2801952"/>
                          <a:pt x="4351121" y="2787026"/>
                          <a:pt x="4137127" y="2787454"/>
                        </a:cubicBezTo>
                        <a:cubicBezTo>
                          <a:pt x="3909183" y="2782355"/>
                          <a:pt x="3811929" y="2778190"/>
                          <a:pt x="3631899" y="2787454"/>
                        </a:cubicBezTo>
                        <a:cubicBezTo>
                          <a:pt x="3432049" y="2801072"/>
                          <a:pt x="3294291" y="2778288"/>
                          <a:pt x="3057777" y="2787454"/>
                        </a:cubicBezTo>
                        <a:cubicBezTo>
                          <a:pt x="2817804" y="2825938"/>
                          <a:pt x="2733856" y="2796498"/>
                          <a:pt x="2414761" y="2787454"/>
                        </a:cubicBezTo>
                        <a:cubicBezTo>
                          <a:pt x="2110967" y="2768670"/>
                          <a:pt x="2080496" y="2789583"/>
                          <a:pt x="1840639" y="2787454"/>
                        </a:cubicBezTo>
                        <a:cubicBezTo>
                          <a:pt x="1602800" y="2787937"/>
                          <a:pt x="1582170" y="2791629"/>
                          <a:pt x="1473201" y="2787454"/>
                        </a:cubicBezTo>
                        <a:cubicBezTo>
                          <a:pt x="1384684" y="2808518"/>
                          <a:pt x="918626" y="2825935"/>
                          <a:pt x="761289" y="2787454"/>
                        </a:cubicBezTo>
                        <a:cubicBezTo>
                          <a:pt x="418679" y="2767743"/>
                          <a:pt x="4402" y="2540638"/>
                          <a:pt x="0" y="2322868"/>
                        </a:cubicBezTo>
                        <a:cubicBezTo>
                          <a:pt x="39441" y="2179064"/>
                          <a:pt x="-21930" y="2092503"/>
                          <a:pt x="0" y="1988377"/>
                        </a:cubicBezTo>
                        <a:cubicBezTo>
                          <a:pt x="28422" y="1896824"/>
                          <a:pt x="937" y="1776337"/>
                          <a:pt x="0" y="1616720"/>
                        </a:cubicBezTo>
                        <a:cubicBezTo>
                          <a:pt x="19524" y="1467538"/>
                          <a:pt x="-4431" y="1387261"/>
                          <a:pt x="0" y="1226481"/>
                        </a:cubicBezTo>
                        <a:cubicBezTo>
                          <a:pt x="-272" y="1073761"/>
                          <a:pt x="9666" y="977445"/>
                          <a:pt x="0" y="854824"/>
                        </a:cubicBezTo>
                        <a:cubicBezTo>
                          <a:pt x="-20385" y="718352"/>
                          <a:pt x="37356" y="657542"/>
                          <a:pt x="0" y="464585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2: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 động lựa chọn vật liệu và dụng cụ</a:t>
            </a:r>
          </a:p>
        </p:txBody>
      </p:sp>
      <p:pic>
        <p:nvPicPr>
          <p:cNvPr id="23" name="Hình ảnh 11">
            <a:extLst>
              <a:ext uri="{FF2B5EF4-FFF2-40B4-BE49-F238E27FC236}">
                <a16:creationId xmlns:a16="http://schemas.microsoft.com/office/drawing/2014/main" id="{1263CD15-EE69-4B5A-0694-25B3C3A023C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95" b="94382" l="9994" r="89942">
                        <a14:foregroundMark x1="58473" y1="19685" x2="58473" y2="19685"/>
                        <a14:foregroundMark x1="38454" y1="21342" x2="75679" y2="47292"/>
                        <a14:foregroundMark x1="75679" y1="47292" x2="78523" y2="55344"/>
                        <a14:foregroundMark x1="44534" y1="13743" x2="57406" y2="15643"/>
                        <a14:foregroundMark x1="57406" y1="15643" x2="73383" y2="32458"/>
                        <a14:foregroundMark x1="73383" y1="32458" x2="75873" y2="45109"/>
                        <a14:foregroundMark x1="34508" y1="19281" x2="44664" y2="15198"/>
                        <a14:foregroundMark x1="44664" y1="15198" x2="63486" y2="16289"/>
                        <a14:foregroundMark x1="63486" y1="16289" x2="74612" y2="27324"/>
                        <a14:foregroundMark x1="74612" y1="27324" x2="75388" y2="29547"/>
                        <a14:foregroundMark x1="47639" y1="24212" x2="69146" y2="43694"/>
                        <a14:foregroundMark x1="53558" y1="5335" x2="53558" y2="5335"/>
                        <a14:foregroundMark x1="54204" y1="79386" x2="51908" y2="86904"/>
                        <a14:foregroundMark x1="51908" y1="86904" x2="46281" y2="94382"/>
                        <a14:foregroundMark x1="46281" y1="94382" x2="39036" y2="85327"/>
                        <a14:foregroundMark x1="39036" y1="85327" x2="46184" y2="87712"/>
                        <a14:foregroundMark x1="46184" y1="87712" x2="42238" y2="82458"/>
                        <a14:foregroundMark x1="51100" y1="79184" x2="46184" y2="86338"/>
                        <a14:foregroundMark x1="46184" y1="86338" x2="42076" y2="77526"/>
                        <a14:foregroundMark x1="37807" y1="92320" x2="45246" y2="93694"/>
                        <a14:foregroundMark x1="45246" y1="93694" x2="57180" y2="92118"/>
                        <a14:foregroundMark x1="56824" y1="89450" x2="58150" y2="93735"/>
                        <a14:foregroundMark x1="37322" y1="89652" x2="35834" y2="93735"/>
                        <a14:foregroundMark x1="56501" y1="90259" x2="58959" y2="93937"/>
                        <a14:backgroundMark x1="32374" y1="10267" x2="19922" y2="69119"/>
                        <a14:backgroundMark x1="85058" y1="34883" x2="81695" y2="88197"/>
                        <a14:backgroundMark x1="81695" y1="88197" x2="81468" y2="89006"/>
                        <a14:backgroundMark x1="83085" y1="54568" x2="67497" y2="87793"/>
                        <a14:backgroundMark x1="76035" y1="59701" x2="69631" y2="70372"/>
                        <a14:backgroundMark x1="58312" y1="76112" x2="64230" y2="95998"/>
                        <a14:backgroundMark x1="34670" y1="76314" x2="25000" y2="91269"/>
                        <a14:backgroundMark x1="80627" y1="54163" x2="76682" y2="59660"/>
                        <a14:backgroundMark x1="76682" y1="59660" x2="75873" y2="60105"/>
                        <a14:backgroundMark x1="78169" y1="55578" x2="79819" y2="59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563" y="3685735"/>
            <a:ext cx="3965331" cy="3172265"/>
          </a:xfrm>
          <a:prstGeom prst="rect">
            <a:avLst/>
          </a:prstGeom>
        </p:spPr>
      </p:pic>
      <p:pic>
        <p:nvPicPr>
          <p:cNvPr id="24" name="图片 28" descr="组 2 拷贝">
            <a:extLst>
              <a:ext uri="{FF2B5EF4-FFF2-40B4-BE49-F238E27FC236}">
                <a16:creationId xmlns:a16="http://schemas.microsoft.com/office/drawing/2014/main" id="{EF651A8F-5627-03E4-A25C-DB7940BA4B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1110" y="-338455"/>
            <a:ext cx="2040890" cy="5751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1766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93F1E0B-9FF1-7691-2DEE-8BA82410ECF3}"/>
              </a:ext>
            </a:extLst>
          </p:cNvPr>
          <p:cNvSpPr/>
          <p:nvPr/>
        </p:nvSpPr>
        <p:spPr>
          <a:xfrm>
            <a:off x="457200" y="200024"/>
            <a:ext cx="11353799" cy="1114426"/>
          </a:xfrm>
          <a:prstGeom prst="roundRect">
            <a:avLst>
              <a:gd name="adj" fmla="val 3581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2060"/>
                </a:solidFill>
              </a:rPr>
              <a:t>Em hãy lựa chọn các vật liệu với số lượng phù hợp và dụng cụ cần thiết có trong Hình 2 để làm đèn lồng.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7392D2-4E7E-7A79-567F-8C2D61011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471612"/>
            <a:ext cx="7164654" cy="46339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4931E6-83E6-1C78-E315-85C329C0DFB7}"/>
              </a:ext>
            </a:extLst>
          </p:cNvPr>
          <p:cNvSpPr/>
          <p:nvPr/>
        </p:nvSpPr>
        <p:spPr>
          <a:xfrm>
            <a:off x="3695700" y="466725"/>
            <a:ext cx="5362575" cy="7429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Hoàn </a:t>
            </a:r>
            <a:r>
              <a:rPr lang="en-US" sz="3600" b="1" dirty="0" err="1">
                <a:solidFill>
                  <a:srgbClr val="002060"/>
                </a:solidFill>
              </a:rPr>
              <a:t>thành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bảng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sau</a:t>
            </a:r>
            <a:r>
              <a:rPr lang="en-US" sz="3600" b="1" dirty="0">
                <a:solidFill>
                  <a:srgbClr val="002060"/>
                </a:solidFill>
              </a:rPr>
              <a:t>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402B29-3336-F492-27B8-AF61B2B3C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444074"/>
              </p:ext>
            </p:extLst>
          </p:nvPr>
        </p:nvGraphicFramePr>
        <p:xfrm>
          <a:off x="2028825" y="1609725"/>
          <a:ext cx="8001000" cy="3271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37025413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98178583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89343161"/>
                    </a:ext>
                  </a:extLst>
                </a:gridCol>
              </a:tblGrid>
              <a:tr h="9953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</a:rPr>
                        <a:t>Tên bộ phận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liệu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</a:rPr>
                        <a:t>Số lượng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811598"/>
                  </a:ext>
                </a:extLst>
              </a:tr>
              <a:tr h="1281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Lồng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đèn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Giấy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bìa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màu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Giấy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màu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129120"/>
                  </a:ext>
                </a:extLst>
              </a:tr>
              <a:tr h="9953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</a:rPr>
                        <a:t>Quai sách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Giấy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bìa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màu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739594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B75522-81A1-C0A8-B20D-649B847215B6}"/>
              </a:ext>
            </a:extLst>
          </p:cNvPr>
          <p:cNvSpPr/>
          <p:nvPr/>
        </p:nvSpPr>
        <p:spPr>
          <a:xfrm>
            <a:off x="7848600" y="2628900"/>
            <a:ext cx="1685926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 </a:t>
            </a:r>
            <a:r>
              <a:rPr lang="en-US" sz="3200" dirty="0" err="1">
                <a:solidFill>
                  <a:srgbClr val="FF0000"/>
                </a:solidFill>
              </a:rPr>
              <a:t>tờ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A7A3AB-086B-DF6C-EE72-6D32DCF5E7C9}"/>
              </a:ext>
            </a:extLst>
          </p:cNvPr>
          <p:cNvSpPr/>
          <p:nvPr/>
        </p:nvSpPr>
        <p:spPr>
          <a:xfrm>
            <a:off x="7848600" y="3162300"/>
            <a:ext cx="1685926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 </a:t>
            </a:r>
            <a:r>
              <a:rPr lang="en-US" sz="3200" dirty="0" err="1">
                <a:solidFill>
                  <a:srgbClr val="FF0000"/>
                </a:solidFill>
              </a:rPr>
              <a:t>tờ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CE75E25-F79C-05F5-1419-4772B410AE60}"/>
              </a:ext>
            </a:extLst>
          </p:cNvPr>
          <p:cNvSpPr/>
          <p:nvPr/>
        </p:nvSpPr>
        <p:spPr>
          <a:xfrm>
            <a:off x="7896225" y="4010025"/>
            <a:ext cx="1685926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 </a:t>
            </a:r>
            <a:r>
              <a:rPr lang="en-US" sz="3200" dirty="0" err="1">
                <a:solidFill>
                  <a:srgbClr val="FF0000"/>
                </a:solidFill>
              </a:rPr>
              <a:t>tờ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92" y1="6303" x2="3016" y2="81091"/>
                        <a14:foregroundMark x1="635" y1="20696" x2="25926" y2="0"/>
                        <a14:foregroundMark x1="34709" y1="2916" x2="88360" y2="2634"/>
                        <a14:foregroundMark x1="83016" y1="4986" x2="99894" y2="27940"/>
                        <a14:foregroundMark x1="83968" y1="12606" x2="97937" y2="46096"/>
                        <a14:foregroundMark x1="98519" y1="37065" x2="89788" y2="99624"/>
                        <a14:foregroundMark x1="2169" y1="94262" x2="99788" y2="88711"/>
                        <a14:foregroundMark x1="63968" y1="95767" x2="84815" y2="95390"/>
                        <a14:foregroundMark x1="5503" y1="56256" x2="7725" y2="92004"/>
                        <a14:foregroundMark x1="15079" y1="87959" x2="59788" y2="89087"/>
                        <a14:foregroundMark x1="847" y1="24459" x2="0" y2="48166"/>
                        <a14:foregroundMark x1="22063" y1="8184" x2="83968" y2="15334"/>
                        <a14:foregroundMark x1="55714" y1="8373" x2="73016" y2="5738"/>
                        <a14:foregroundMark x1="3439" y1="4233" x2="14286" y2="5550"/>
                        <a14:foregroundMark x1="22804" y1="85701" x2="38519" y2="86453"/>
                        <a14:foregroundMark x1="57937" y1="85889" x2="58836" y2="85889"/>
                        <a14:foregroundMark x1="99153" y1="62371" x2="96455" y2="88335"/>
                        <a14:foregroundMark x1="88836" y1="72625" x2="92593" y2="67733"/>
                        <a14:backgroundMark x1="15608" y1="24083" x2="44603" y2="66510"/>
                        <a14:backgroundMark x1="17725" y1="68109" x2="69153" y2="49483"/>
                        <a14:backgroundMark x1="46138" y1="33302" x2="81746" y2="58702"/>
                        <a14:backgroundMark x1="76772" y1="36689" x2="89153" y2="53716"/>
                        <a14:backgroundMark x1="57090" y1="72437" x2="83228" y2="61524"/>
                        <a14:backgroundMark x1="20529" y1="73565" x2="51376" y2="76105"/>
                        <a14:backgroundMark x1="11852" y1="22578" x2="66772" y2="23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7325"/>
            <a:ext cx="12192000" cy="6875325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9928860" y="3840480"/>
            <a:ext cx="2262505" cy="3017520"/>
            <a:chOff x="15636" y="6048"/>
            <a:chExt cx="3563" cy="4752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email"/>
            <a:srcRect l="74489" t="49313" r="4234" b="6055"/>
            <a:stretch>
              <a:fillRect/>
            </a:stretch>
          </p:blipFill>
          <p:spPr>
            <a:xfrm>
              <a:off x="15657" y="6048"/>
              <a:ext cx="3543" cy="4752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5636" y="6556"/>
              <a:ext cx="1188" cy="1903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6345" y="7776"/>
              <a:ext cx="1039" cy="1664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 flipH="1">
            <a:off x="71755" y="3840480"/>
            <a:ext cx="2262505" cy="3017520"/>
            <a:chOff x="15636" y="6048"/>
            <a:chExt cx="3563" cy="4752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 cstate="email"/>
            <a:srcRect l="74489" t="49313" r="4234" b="6055"/>
            <a:stretch>
              <a:fillRect/>
            </a:stretch>
          </p:blipFill>
          <p:spPr>
            <a:xfrm>
              <a:off x="15657" y="6048"/>
              <a:ext cx="3543" cy="4752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5636" y="6556"/>
              <a:ext cx="1188" cy="190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6345" y="7776"/>
              <a:ext cx="1039" cy="1664"/>
            </a:xfrm>
            <a:prstGeom prst="rect">
              <a:avLst/>
            </a:prstGeom>
          </p:spPr>
        </p:pic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7" cstate="email"/>
          <a:srcRect l="22990" t="10900" r="59843" b="61829"/>
          <a:stretch>
            <a:fillRect/>
          </a:stretch>
        </p:blipFill>
        <p:spPr>
          <a:xfrm>
            <a:off x="2793365" y="1495425"/>
            <a:ext cx="960120" cy="85788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7" cstate="email"/>
          <a:srcRect l="22990" t="10900" r="59843" b="61829"/>
          <a:stretch>
            <a:fillRect/>
          </a:stretch>
        </p:blipFill>
        <p:spPr>
          <a:xfrm>
            <a:off x="8439150" y="1631950"/>
            <a:ext cx="960120" cy="857885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1016635" y="-17145"/>
            <a:ext cx="10715625" cy="3760470"/>
            <a:chOff x="2066" y="-27"/>
            <a:chExt cx="16875" cy="5922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8" cstate="email"/>
            <a:srcRect l="6345" r="71864" b="38982"/>
            <a:stretch>
              <a:fillRect/>
            </a:stretch>
          </p:blipFill>
          <p:spPr>
            <a:xfrm>
              <a:off x="2066" y="-27"/>
              <a:ext cx="3761" cy="5923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8" cstate="email"/>
            <a:srcRect l="6345" r="71864" b="38982"/>
            <a:stretch>
              <a:fillRect/>
            </a:stretch>
          </p:blipFill>
          <p:spPr>
            <a:xfrm>
              <a:off x="15181" y="-27"/>
              <a:ext cx="3761" cy="5923"/>
            </a:xfrm>
            <a:prstGeom prst="rect">
              <a:avLst/>
            </a:prstGeom>
          </p:spPr>
        </p:pic>
      </p:grpSp>
      <p:pic>
        <p:nvPicPr>
          <p:cNvPr id="55" name="图片 54" descr="组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4745" y="5371465"/>
            <a:ext cx="2301875" cy="960120"/>
          </a:xfrm>
          <a:prstGeom prst="rect">
            <a:avLst/>
          </a:prstGeom>
        </p:spPr>
      </p:pic>
      <p:grpSp>
        <p:nvGrpSpPr>
          <p:cNvPr id="79" name="组合 78"/>
          <p:cNvGrpSpPr/>
          <p:nvPr/>
        </p:nvGrpSpPr>
        <p:grpSpPr>
          <a:xfrm>
            <a:off x="2326958" y="3979545"/>
            <a:ext cx="7538085" cy="2762250"/>
            <a:chOff x="3462" y="6267"/>
            <a:chExt cx="11871" cy="4350"/>
          </a:xfrm>
        </p:grpSpPr>
        <p:pic>
          <p:nvPicPr>
            <p:cNvPr id="43" name="图片 42" descr="图层 18 拷贝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057" y="6267"/>
              <a:ext cx="2276" cy="4351"/>
            </a:xfrm>
            <a:prstGeom prst="rect">
              <a:avLst/>
            </a:prstGeom>
          </p:spPr>
        </p:pic>
        <p:pic>
          <p:nvPicPr>
            <p:cNvPr id="78" name="图片 77" descr="图层 18 拷贝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3462" y="6267"/>
              <a:ext cx="2276" cy="4351"/>
            </a:xfrm>
            <a:prstGeom prst="rect">
              <a:avLst/>
            </a:prstGeom>
          </p:spPr>
        </p:pic>
      </p:grpSp>
      <p:grpSp>
        <p:nvGrpSpPr>
          <p:cNvPr id="77" name="组合 76"/>
          <p:cNvGrpSpPr/>
          <p:nvPr/>
        </p:nvGrpSpPr>
        <p:grpSpPr>
          <a:xfrm>
            <a:off x="3747770" y="835660"/>
            <a:ext cx="4937125" cy="5195570"/>
            <a:chOff x="5902" y="1316"/>
            <a:chExt cx="7775" cy="8182"/>
          </a:xfrm>
        </p:grpSpPr>
        <p:grpSp>
          <p:nvGrpSpPr>
            <p:cNvPr id="51" name="组合 50"/>
            <p:cNvGrpSpPr/>
            <p:nvPr/>
          </p:nvGrpSpPr>
          <p:grpSpPr>
            <a:xfrm>
              <a:off x="12315" y="1316"/>
              <a:ext cx="1362" cy="2295"/>
              <a:chOff x="12592" y="1417"/>
              <a:chExt cx="1362" cy="2295"/>
            </a:xfrm>
          </p:grpSpPr>
          <p:cxnSp>
            <p:nvCxnSpPr>
              <p:cNvPr id="48" name="直接连接符 47"/>
              <p:cNvCxnSpPr/>
              <p:nvPr/>
            </p:nvCxnSpPr>
            <p:spPr>
              <a:xfrm flipH="1">
                <a:off x="12850" y="2918"/>
                <a:ext cx="614" cy="61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椭圆 48"/>
              <p:cNvSpPr/>
              <p:nvPr/>
            </p:nvSpPr>
            <p:spPr>
              <a:xfrm>
                <a:off x="12688" y="3448"/>
                <a:ext cx="264" cy="264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9EACB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 flipH="1">
                <a:off x="12592" y="1417"/>
                <a:ext cx="1363" cy="13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组合 56"/>
            <p:cNvGrpSpPr/>
            <p:nvPr/>
          </p:nvGrpSpPr>
          <p:grpSpPr>
            <a:xfrm>
              <a:off x="5902" y="1720"/>
              <a:ext cx="6236" cy="7778"/>
              <a:chOff x="5902" y="1720"/>
              <a:chExt cx="6236" cy="7778"/>
            </a:xfrm>
          </p:grpSpPr>
          <p:grpSp>
            <p:nvGrpSpPr>
              <p:cNvPr id="58" name="组合 57"/>
              <p:cNvGrpSpPr/>
              <p:nvPr/>
            </p:nvGrpSpPr>
            <p:grpSpPr>
              <a:xfrm>
                <a:off x="5902" y="1720"/>
                <a:ext cx="6236" cy="6833"/>
                <a:chOff x="5902" y="1720"/>
                <a:chExt cx="6236" cy="6833"/>
              </a:xfrm>
            </p:grpSpPr>
            <p:grpSp>
              <p:nvGrpSpPr>
                <p:cNvPr id="60" name="组合 59"/>
                <p:cNvGrpSpPr/>
                <p:nvPr/>
              </p:nvGrpSpPr>
              <p:grpSpPr>
                <a:xfrm>
                  <a:off x="6543" y="2358"/>
                  <a:ext cx="5595" cy="6195"/>
                  <a:chOff x="2780" y="1707"/>
                  <a:chExt cx="5595" cy="6195"/>
                </a:xfrm>
              </p:grpSpPr>
              <p:grpSp>
                <p:nvGrpSpPr>
                  <p:cNvPr id="61" name="组合 60"/>
                  <p:cNvGrpSpPr/>
                  <p:nvPr/>
                </p:nvGrpSpPr>
                <p:grpSpPr>
                  <a:xfrm>
                    <a:off x="2780" y="1707"/>
                    <a:ext cx="5595" cy="6195"/>
                    <a:chOff x="4311" y="2033"/>
                    <a:chExt cx="3000" cy="4701"/>
                  </a:xfrm>
                </p:grpSpPr>
                <p:grpSp>
                  <p:nvGrpSpPr>
                    <p:cNvPr id="62" name="组合 61"/>
                    <p:cNvGrpSpPr/>
                    <p:nvPr/>
                  </p:nvGrpSpPr>
                  <p:grpSpPr>
                    <a:xfrm>
                      <a:off x="4311" y="2616"/>
                      <a:ext cx="96" cy="4118"/>
                      <a:chOff x="4221" y="2616"/>
                      <a:chExt cx="96" cy="4118"/>
                    </a:xfrm>
                  </p:grpSpPr>
                  <p:cxnSp>
                    <p:nvCxnSpPr>
                      <p:cNvPr id="63" name="直接连接符 62"/>
                      <p:cNvCxnSpPr/>
                      <p:nvPr/>
                    </p:nvCxnSpPr>
                    <p:spPr>
                      <a:xfrm flipH="1">
                        <a:off x="4221" y="2616"/>
                        <a:ext cx="96" cy="0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" name="直接连接符 63"/>
                      <p:cNvCxnSpPr/>
                      <p:nvPr/>
                    </p:nvCxnSpPr>
                    <p:spPr>
                      <a:xfrm>
                        <a:off x="4221" y="2621"/>
                        <a:ext cx="0" cy="4113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5" name="组合 64"/>
                    <p:cNvGrpSpPr/>
                    <p:nvPr/>
                  </p:nvGrpSpPr>
                  <p:grpSpPr>
                    <a:xfrm flipH="1">
                      <a:off x="5207" y="2033"/>
                      <a:ext cx="2099" cy="4646"/>
                      <a:chOff x="4025" y="2664"/>
                      <a:chExt cx="2099" cy="4646"/>
                    </a:xfrm>
                  </p:grpSpPr>
                  <p:cxnSp>
                    <p:nvCxnSpPr>
                      <p:cNvPr id="66" name="直接连接符 65"/>
                      <p:cNvCxnSpPr/>
                      <p:nvPr/>
                    </p:nvCxnSpPr>
                    <p:spPr>
                      <a:xfrm flipH="1">
                        <a:off x="4025" y="2664"/>
                        <a:ext cx="2099" cy="11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" name="直接连接符 66"/>
                      <p:cNvCxnSpPr/>
                      <p:nvPr/>
                    </p:nvCxnSpPr>
                    <p:spPr>
                      <a:xfrm flipH="1">
                        <a:off x="4035" y="6455"/>
                        <a:ext cx="7" cy="855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8" name="直接连接符 67"/>
                    <p:cNvCxnSpPr/>
                    <p:nvPr/>
                  </p:nvCxnSpPr>
                  <p:spPr>
                    <a:xfrm>
                      <a:off x="5373" y="6683"/>
                      <a:ext cx="1929" cy="0"/>
                    </a:xfrm>
                    <a:prstGeom prst="line">
                      <a:avLst/>
                    </a:prstGeom>
                    <a:ln w="158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直接连接符 68"/>
                    <p:cNvCxnSpPr/>
                    <p:nvPr/>
                  </p:nvCxnSpPr>
                  <p:spPr>
                    <a:xfrm>
                      <a:off x="7311" y="2038"/>
                      <a:ext cx="0" cy="1707"/>
                    </a:xfrm>
                    <a:prstGeom prst="line">
                      <a:avLst/>
                    </a:prstGeom>
                    <a:ln w="158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0" name="直接连接符 69"/>
                  <p:cNvCxnSpPr/>
                  <p:nvPr/>
                </p:nvCxnSpPr>
                <p:spPr>
                  <a:xfrm>
                    <a:off x="2784" y="7834"/>
                    <a:ext cx="899" cy="2"/>
                  </a:xfrm>
                  <a:prstGeom prst="line">
                    <a:avLst/>
                  </a:prstGeom>
                  <a:ln w="158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71" name="图片 70" descr="1-2019722-原创元素手绘流心月饼-ps-3000x2000px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02" y="1720"/>
                  <a:ext cx="2188" cy="1459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73" name="组合 72"/>
              <p:cNvGrpSpPr/>
              <p:nvPr/>
            </p:nvGrpSpPr>
            <p:grpSpPr>
              <a:xfrm>
                <a:off x="6969" y="7168"/>
                <a:ext cx="1042" cy="2330"/>
                <a:chOff x="5280" y="5815"/>
                <a:chExt cx="1042" cy="2330"/>
              </a:xfrm>
            </p:grpSpPr>
            <p:cxnSp>
              <p:nvCxnSpPr>
                <p:cNvPr id="74" name="直接连接符 73"/>
                <p:cNvCxnSpPr/>
                <p:nvPr/>
              </p:nvCxnSpPr>
              <p:spPr>
                <a:xfrm flipH="1">
                  <a:off x="5280" y="7101"/>
                  <a:ext cx="1043" cy="1044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 flipH="1">
                  <a:off x="5655" y="5815"/>
                  <a:ext cx="614" cy="618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椭圆 75"/>
                <p:cNvSpPr/>
                <p:nvPr/>
              </p:nvSpPr>
              <p:spPr>
                <a:xfrm>
                  <a:off x="5493" y="6345"/>
                  <a:ext cx="264" cy="264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1B3F428-DBBD-1C18-B339-F020B1653A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26197" y="1968481"/>
            <a:ext cx="4291956" cy="335918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163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Times New Roman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Thu</cp:lastModifiedBy>
  <cp:revision>24</cp:revision>
  <dcterms:created xsi:type="dcterms:W3CDTF">2024-02-06T13:48:34Z</dcterms:created>
  <dcterms:modified xsi:type="dcterms:W3CDTF">2026-04-10T04:39:41Z</dcterms:modified>
</cp:coreProperties>
</file>