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7"/>
  </p:notesMasterIdLst>
  <p:sldIdLst>
    <p:sldId id="2648" r:id="rId3"/>
    <p:sldId id="307" r:id="rId4"/>
    <p:sldId id="2651" r:id="rId5"/>
    <p:sldId id="2652" r:id="rId6"/>
    <p:sldId id="2654" r:id="rId7"/>
    <p:sldId id="267" r:id="rId8"/>
    <p:sldId id="268" r:id="rId9"/>
    <p:sldId id="284" r:id="rId10"/>
    <p:sldId id="285" r:id="rId11"/>
    <p:sldId id="313" r:id="rId12"/>
    <p:sldId id="314" r:id="rId13"/>
    <p:sldId id="315" r:id="rId14"/>
    <p:sldId id="316"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BCDE-6192-4E5D-90DC-D3513685D38E}"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AA52A-337A-42FE-868D-1FA22F2C86EA}" type="slidenum">
              <a:rPr lang="en-US" smtClean="0"/>
              <a:t>‹#›</a:t>
            </a:fld>
            <a:endParaRPr lang="en-US"/>
          </a:p>
        </p:txBody>
      </p:sp>
    </p:spTree>
    <p:extLst>
      <p:ext uri="{BB962C8B-B14F-4D97-AF65-F5344CB8AC3E}">
        <p14:creationId xmlns:p14="http://schemas.microsoft.com/office/powerpoint/2010/main" val="239311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Ngoài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thầy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cha </a:t>
            </a:r>
            <a:r>
              <a:rPr lang="en-US" sz="1200" dirty="0" err="1">
                <a:effectLst/>
                <a:latin typeface="Times New Roman" panose="02020603050405020304" pitchFamily="18" charset="0"/>
                <a:ea typeface="Calibri" panose="020F0502020204030204" pitchFamily="34" charset="0"/>
              </a:rPr>
              <a:t>mẹ</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còn</a:t>
            </a:r>
            <a:r>
              <a:rPr lang="en-US" sz="1200" dirty="0">
                <a:effectLst/>
                <a:latin typeface="Times New Roman" panose="02020603050405020304" pitchFamily="18" charset="0"/>
                <a:ea typeface="Calibri" panose="020F0502020204030204" pitchFamily="34" charset="0"/>
              </a:rPr>
              <a:t> ai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nữa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giải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hỏi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 GV </a:t>
            </a:r>
            <a:r>
              <a:rPr lang="en-US" sz="1200" dirty="0" err="1">
                <a:effectLst/>
                <a:latin typeface="Times New Roman" panose="02020603050405020304" pitchFamily="18" charset="0"/>
                <a:ea typeface="Calibri" panose="020F0502020204030204" pitchFamily="34" charset="0"/>
              </a:rPr>
              <a:t>giới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thiệu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ghi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Ngựa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phòng</a:t>
            </a:r>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1</a:t>
            </a:fld>
            <a:endParaRPr lang="en-US"/>
          </a:p>
        </p:txBody>
      </p:sp>
    </p:spTree>
    <p:extLst>
      <p:ext uri="{BB962C8B-B14F-4D97-AF65-F5344CB8AC3E}">
        <p14:creationId xmlns:p14="http://schemas.microsoft.com/office/powerpoint/2010/main" val="138461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12D9C-B5A5-4112-9031-0392D85821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208D58-D286-452B-A17D-75C88F6BB56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97A0B0-E82B-4251-A9D9-765B5F32B1B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3/20/2026</a:t>
            </a:fld>
            <a:endParaRPr lang="en-US"/>
          </a:p>
        </p:txBody>
      </p:sp>
      <p:sp>
        <p:nvSpPr>
          <p:cNvPr id="5" name="Footer Placeholder 4">
            <a:extLst>
              <a:ext uri="{FF2B5EF4-FFF2-40B4-BE49-F238E27FC236}">
                <a16:creationId xmlns:a16="http://schemas.microsoft.com/office/drawing/2014/main" id="{FCA29CC9-FD86-4829-BDEE-1B9BC29203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ABEC20-065C-466B-BDD4-E1872142EE58}"/>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680423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F3B1-6D59-467D-96BB-FEF4BB75E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6F5BCB-8024-4392-8887-814700AA88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F2201C-51E5-4D8A-8953-5E5453B7E86D}"/>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3/20/2026</a:t>
            </a:fld>
            <a:endParaRPr lang="en-US"/>
          </a:p>
        </p:txBody>
      </p:sp>
      <p:sp>
        <p:nvSpPr>
          <p:cNvPr id="5" name="Footer Placeholder 4">
            <a:extLst>
              <a:ext uri="{FF2B5EF4-FFF2-40B4-BE49-F238E27FC236}">
                <a16:creationId xmlns:a16="http://schemas.microsoft.com/office/drawing/2014/main" id="{00A6D985-E329-4F8D-9FFA-6FE180CF9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57D9F9-8FC7-4676-8607-DA65E7A646C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7206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ECADC7-B9B1-494F-90F1-C39DD55423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606115-2128-47DE-9E2A-9EC33FDEB53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1B5D1-72AD-4651-9CD6-298B12860840}"/>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3/20/2026</a:t>
            </a:fld>
            <a:endParaRPr lang="en-US"/>
          </a:p>
        </p:txBody>
      </p:sp>
      <p:sp>
        <p:nvSpPr>
          <p:cNvPr id="5" name="Footer Placeholder 4">
            <a:extLst>
              <a:ext uri="{FF2B5EF4-FFF2-40B4-BE49-F238E27FC236}">
                <a16:creationId xmlns:a16="http://schemas.microsoft.com/office/drawing/2014/main" id="{05FC8E78-0478-4EF7-ACCC-B4A98D1BC3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E86A2A-E1C1-46C5-9927-A900E04D423E}"/>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58025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341616772"/>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8029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7716678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18698623"/>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201681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59447850"/>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17692460"/>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2809594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BF9E3-6BB9-407F-A2C0-6573E18ECA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C21FA0C-8531-4B69-A998-DC50F438879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B1784-66C6-47AF-9B7A-02F0CD45BCBF}"/>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3/20/2026</a:t>
            </a:fld>
            <a:endParaRPr lang="en-US"/>
          </a:p>
        </p:txBody>
      </p:sp>
      <p:sp>
        <p:nvSpPr>
          <p:cNvPr id="5" name="Footer Placeholder 4">
            <a:extLst>
              <a:ext uri="{FF2B5EF4-FFF2-40B4-BE49-F238E27FC236}">
                <a16:creationId xmlns:a16="http://schemas.microsoft.com/office/drawing/2014/main" id="{0E00F4D1-D034-407C-A9F8-52F384D76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BBAAF4-1588-41BF-8C15-2E9ABBAE3E2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3525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6779650"/>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78747332"/>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36261223"/>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55145646"/>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0013380"/>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9066647"/>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78739804"/>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2BCA-28B6-4ECD-9C9F-44B5A4E8A7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158E4-175D-4E15-80A1-855C2CF19F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186CE7-3480-4A0E-BCE0-8F2B0D895C52}"/>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3/20/2026</a:t>
            </a:fld>
            <a:endParaRPr lang="en-US"/>
          </a:p>
        </p:txBody>
      </p:sp>
      <p:sp>
        <p:nvSpPr>
          <p:cNvPr id="5" name="Footer Placeholder 4">
            <a:extLst>
              <a:ext uri="{FF2B5EF4-FFF2-40B4-BE49-F238E27FC236}">
                <a16:creationId xmlns:a16="http://schemas.microsoft.com/office/drawing/2014/main" id="{40175C8D-4025-4484-AECF-CA032D9BF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5DF6D-C422-45F3-BF2D-C7E4E9A2B70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43575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F739-9259-4F08-86D9-1F24B19F85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09670E-D2F3-4562-8B38-39B88F3C63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965CE2-3B1A-4A59-BE21-D09D8FEE98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93176A-ABBB-472A-9B8C-813ECCFBD94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3/20/2026</a:t>
            </a:fld>
            <a:endParaRPr lang="en-US"/>
          </a:p>
        </p:txBody>
      </p:sp>
      <p:sp>
        <p:nvSpPr>
          <p:cNvPr id="6" name="Footer Placeholder 5">
            <a:extLst>
              <a:ext uri="{FF2B5EF4-FFF2-40B4-BE49-F238E27FC236}">
                <a16:creationId xmlns:a16="http://schemas.microsoft.com/office/drawing/2014/main" id="{08341582-3DE1-47E7-B510-6543BAC1A0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EEAE3B-9C2B-4468-85A6-E00CD5DF3746}"/>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1514095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A95EE-0ACE-4A9E-AA22-2648719C45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530B72D-1302-4276-B757-6E2FEF0236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DDAAFF-8E4D-4632-A94F-2166A28C74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38B7B-95F2-4A54-872E-198223A65F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636604-8AAC-4D21-BEC4-E3CF4A1E65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080725-5C2D-4312-91F4-39C9BB87681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3/20/2026</a:t>
            </a:fld>
            <a:endParaRPr lang="en-US"/>
          </a:p>
        </p:txBody>
      </p:sp>
      <p:sp>
        <p:nvSpPr>
          <p:cNvPr id="8" name="Footer Placeholder 7">
            <a:extLst>
              <a:ext uri="{FF2B5EF4-FFF2-40B4-BE49-F238E27FC236}">
                <a16:creationId xmlns:a16="http://schemas.microsoft.com/office/drawing/2014/main" id="{0012DA58-440E-455B-805D-10065A2940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8F3B5F-DC82-4E85-9771-BB9412AE233C}"/>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10746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4A78-5747-4E7E-95EC-1C065FDE43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61DCC44-D372-4E5E-B0BD-DE762161A45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3/20/2026</a:t>
            </a:fld>
            <a:endParaRPr lang="en-US"/>
          </a:p>
        </p:txBody>
      </p:sp>
      <p:sp>
        <p:nvSpPr>
          <p:cNvPr id="4" name="Footer Placeholder 3">
            <a:extLst>
              <a:ext uri="{FF2B5EF4-FFF2-40B4-BE49-F238E27FC236}">
                <a16:creationId xmlns:a16="http://schemas.microsoft.com/office/drawing/2014/main" id="{3F81A227-658D-47FD-93F8-A9AFDEF48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2518AE-4114-47CE-A078-40810F4C5F9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4178542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B841C-C146-475A-A43E-E24CDFA586E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3/20/2026</a:t>
            </a:fld>
            <a:endParaRPr lang="en-US"/>
          </a:p>
        </p:txBody>
      </p:sp>
      <p:sp>
        <p:nvSpPr>
          <p:cNvPr id="3" name="Footer Placeholder 2">
            <a:extLst>
              <a:ext uri="{FF2B5EF4-FFF2-40B4-BE49-F238E27FC236}">
                <a16:creationId xmlns:a16="http://schemas.microsoft.com/office/drawing/2014/main" id="{A76954DC-735A-4510-AB07-32759DF49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C7D62E3-FDBE-4220-8FCD-2E4E3056CA8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3125634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F9D4D-A945-4583-BDF5-C243D4F84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24D25D-D4FA-4DCF-8E0D-ADAFFF9251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8D1F98-704A-479A-9319-8DEBB287C0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7060D5-167C-4529-9386-3202C668359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3/20/2026</a:t>
            </a:fld>
            <a:endParaRPr lang="en-US"/>
          </a:p>
        </p:txBody>
      </p:sp>
      <p:sp>
        <p:nvSpPr>
          <p:cNvPr id="6" name="Footer Placeholder 5">
            <a:extLst>
              <a:ext uri="{FF2B5EF4-FFF2-40B4-BE49-F238E27FC236}">
                <a16:creationId xmlns:a16="http://schemas.microsoft.com/office/drawing/2014/main" id="{E7187F58-C829-4A35-A454-1FA317F22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0958D8-5D28-4F66-8359-BC0864930C07}"/>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7455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ED27-562C-4EF8-B2CF-0B3C6FEE61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0F8B59-CFBA-4D2F-A74F-7DDEE58A558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544323-CA5C-4F49-BC41-CC229DF83A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8C6A44-3D09-43A2-999B-F8AFD5E1F1C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3/20/2026</a:t>
            </a:fld>
            <a:endParaRPr lang="en-US"/>
          </a:p>
        </p:txBody>
      </p:sp>
      <p:sp>
        <p:nvSpPr>
          <p:cNvPr id="6" name="Footer Placeholder 5">
            <a:extLst>
              <a:ext uri="{FF2B5EF4-FFF2-40B4-BE49-F238E27FC236}">
                <a16:creationId xmlns:a16="http://schemas.microsoft.com/office/drawing/2014/main" id="{5FA80B5E-0039-4D2E-97AF-B5205D89E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59E2D6-53FD-4680-BD81-7908747E73AA}"/>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57657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38FB40F-58EE-5482-F319-A1E3CF3EB83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1984" y="189911"/>
            <a:ext cx="1482561" cy="1482561"/>
          </a:xfrm>
          <a:prstGeom prst="rect">
            <a:avLst/>
          </a:prstGeom>
        </p:spPr>
      </p:pic>
    </p:spTree>
    <p:extLst>
      <p:ext uri="{BB962C8B-B14F-4D97-AF65-F5344CB8AC3E}">
        <p14:creationId xmlns:p14="http://schemas.microsoft.com/office/powerpoint/2010/main" val="710914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033755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29.jpeg"/><Relationship Id="rId5" Type="http://schemas.microsoft.com/office/2007/relationships/hdphoto" Target="../media/hdphoto3.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29.jpeg"/><Relationship Id="rId5" Type="http://schemas.microsoft.com/office/2007/relationships/hdphoto" Target="../media/hdphoto3.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1.png"/><Relationship Id="rId4" Type="http://schemas.microsoft.com/office/2007/relationships/hdphoto" Target="../media/hdphoto4.wdp"/><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and a group of kids on horses&#10;&#10;Description automatically generated">
            <a:extLst>
              <a:ext uri="{FF2B5EF4-FFF2-40B4-BE49-F238E27FC236}">
                <a16:creationId xmlns:a16="http://schemas.microsoft.com/office/drawing/2014/main" id="{704F5260-2F70-BC9F-6658-5FEF1FFF5132}"/>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F8358DE-D2C0-1378-FC55-E9D24AE186BA}"/>
              </a:ext>
            </a:extLst>
          </p:cNvPr>
          <p:cNvSpPr txBox="1"/>
          <p:nvPr/>
        </p:nvSpPr>
        <p:spPr>
          <a:xfrm>
            <a:off x="799482" y="1619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11" name="Picture 10">
            <a:extLst>
              <a:ext uri="{FF2B5EF4-FFF2-40B4-BE49-F238E27FC236}">
                <a16:creationId xmlns:a16="http://schemas.microsoft.com/office/drawing/2014/main" id="{80AA8A0B-FEF9-17D8-6010-748CA8971C3B}"/>
              </a:ext>
            </a:extLst>
          </p:cNvPr>
          <p:cNvPicPr>
            <a:picLocks noChangeAspect="1"/>
          </p:cNvPicPr>
          <p:nvPr/>
        </p:nvPicPr>
        <p:blipFill>
          <a:blip r:embed="rId5"/>
          <a:stretch>
            <a:fillRect/>
          </a:stretch>
        </p:blipFill>
        <p:spPr>
          <a:xfrm>
            <a:off x="1291155" y="1282734"/>
            <a:ext cx="10028789" cy="2139881"/>
          </a:xfrm>
          <a:prstGeom prst="rect">
            <a:avLst/>
          </a:prstGeom>
        </p:spPr>
      </p:pic>
      <p:pic>
        <p:nvPicPr>
          <p:cNvPr id="13" name="Picture 12">
            <a:extLst>
              <a:ext uri="{FF2B5EF4-FFF2-40B4-BE49-F238E27FC236}">
                <a16:creationId xmlns:a16="http://schemas.microsoft.com/office/drawing/2014/main" id="{8FBE933F-7DF7-72E4-5755-A6144CA879C2}"/>
              </a:ext>
            </a:extLst>
          </p:cNvPr>
          <p:cNvPicPr>
            <a:picLocks noChangeAspect="1"/>
          </p:cNvPicPr>
          <p:nvPr/>
        </p:nvPicPr>
        <p:blipFill>
          <a:blip r:embed="rId6"/>
          <a:stretch>
            <a:fillRect/>
          </a:stretch>
        </p:blipFill>
        <p:spPr>
          <a:xfrm>
            <a:off x="142802" y="863693"/>
            <a:ext cx="1676545" cy="768163"/>
          </a:xfrm>
          <a:prstGeom prst="rect">
            <a:avLst/>
          </a:prstGeom>
        </p:spPr>
      </p:pic>
    </p:spTree>
    <p:extLst>
      <p:ext uri="{BB962C8B-B14F-4D97-AF65-F5344CB8AC3E}">
        <p14:creationId xmlns:p14="http://schemas.microsoft.com/office/powerpoint/2010/main" val="274547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69" y="971976"/>
            <a:ext cx="2373512" cy="1493637"/>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47145" y="2788852"/>
            <a:ext cx="12034345" cy="3738072"/>
            <a:chOff x="364965" y="2746943"/>
            <a:chExt cx="11126520" cy="373807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126520" cy="3738072"/>
              <a:chOff x="592708" y="2229520"/>
              <a:chExt cx="11126520" cy="373807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5" y="2983375"/>
                <a:ext cx="10266853" cy="2984217"/>
              </a:xfrm>
              <a:custGeom>
                <a:avLst/>
                <a:gdLst>
                  <a:gd name="csX0" fmla="*/ 0 w 10266853"/>
                  <a:gd name="csY0" fmla="*/ 497378 h 2984217"/>
                  <a:gd name="csX1" fmla="*/ 364273 w 10266853"/>
                  <a:gd name="csY1" fmla="*/ 0 h 2984217"/>
                  <a:gd name="csX2" fmla="*/ 9902578 w 10266853"/>
                  <a:gd name="csY2" fmla="*/ 0 h 2984217"/>
                  <a:gd name="csX3" fmla="*/ 10266853 w 10266853"/>
                  <a:gd name="csY3" fmla="*/ 497378 h 2984217"/>
                  <a:gd name="csX4" fmla="*/ 10266853 w 10266853"/>
                  <a:gd name="csY4" fmla="*/ 2486838 h 2984217"/>
                  <a:gd name="csX5" fmla="*/ 9902578 w 10266853"/>
                  <a:gd name="csY5" fmla="*/ 2984217 h 2984217"/>
                  <a:gd name="csX6" fmla="*/ 364273 w 10266853"/>
                  <a:gd name="csY6" fmla="*/ 2984217 h 2984217"/>
                  <a:gd name="csX7" fmla="*/ 0 w 10266853"/>
                  <a:gd name="csY7" fmla="*/ 2486838 h 2984217"/>
                  <a:gd name="csX8" fmla="*/ 0 w 10266853"/>
                  <a:gd name="csY8" fmla="*/ 497378 h 2984217"/>
                  <a:gd name="csX0" fmla="*/ 0 w 10266853"/>
                  <a:gd name="csY0" fmla="*/ 497378 h 2984217"/>
                  <a:gd name="csX1" fmla="*/ 364273 w 10266853"/>
                  <a:gd name="csY1" fmla="*/ 0 h 2984217"/>
                  <a:gd name="csX2" fmla="*/ 9902578 w 10266853"/>
                  <a:gd name="csY2" fmla="*/ 0 h 2984217"/>
                  <a:gd name="csX3" fmla="*/ 10266853 w 10266853"/>
                  <a:gd name="csY3" fmla="*/ 497378 h 2984217"/>
                  <a:gd name="csX4" fmla="*/ 10266853 w 10266853"/>
                  <a:gd name="csY4" fmla="*/ 2486838 h 2984217"/>
                  <a:gd name="csX5" fmla="*/ 9902578 w 10266853"/>
                  <a:gd name="csY5" fmla="*/ 2984217 h 2984217"/>
                  <a:gd name="csX6" fmla="*/ 364273 w 10266853"/>
                  <a:gd name="csY6" fmla="*/ 2984217 h 2984217"/>
                  <a:gd name="csX7" fmla="*/ 0 w 10266853"/>
                  <a:gd name="csY7" fmla="*/ 2486838 h 2984217"/>
                  <a:gd name="csX8" fmla="*/ 0 w 10266853"/>
                  <a:gd name="csY8" fmla="*/ 497378 h 2984217"/>
                  <a:gd name="csX0" fmla="*/ 0 w 10266853"/>
                  <a:gd name="csY0" fmla="*/ 497378 h 2984217"/>
                  <a:gd name="csX1" fmla="*/ 364273 w 10266853"/>
                  <a:gd name="csY1" fmla="*/ 0 h 2984217"/>
                  <a:gd name="csX2" fmla="*/ 9902578 w 10266853"/>
                  <a:gd name="csY2" fmla="*/ 0 h 2984217"/>
                  <a:gd name="csX3" fmla="*/ 10266853 w 10266853"/>
                  <a:gd name="csY3" fmla="*/ 497378 h 2984217"/>
                  <a:gd name="csX4" fmla="*/ 10266853 w 10266853"/>
                  <a:gd name="csY4" fmla="*/ 2486838 h 2984217"/>
                  <a:gd name="csX5" fmla="*/ 9902578 w 10266853"/>
                  <a:gd name="csY5" fmla="*/ 2984217 h 2984217"/>
                  <a:gd name="csX6" fmla="*/ 364273 w 10266853"/>
                  <a:gd name="csY6" fmla="*/ 2984217 h 2984217"/>
                  <a:gd name="csX7" fmla="*/ 0 w 10266853"/>
                  <a:gd name="csY7" fmla="*/ 2486838 h 2984217"/>
                  <a:gd name="csX8" fmla="*/ 0 w 10266853"/>
                  <a:gd name="csY8" fmla="*/ 497378 h 29842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266853" h="2984217" fill="none" extrusionOk="0">
                    <a:moveTo>
                      <a:pt x="0" y="497378"/>
                    </a:moveTo>
                    <a:cubicBezTo>
                      <a:pt x="9731" y="154769"/>
                      <a:pt x="92405" y="44884"/>
                      <a:pt x="364273" y="0"/>
                    </a:cubicBezTo>
                    <a:cubicBezTo>
                      <a:pt x="4962304" y="88006"/>
                      <a:pt x="8763744" y="288299"/>
                      <a:pt x="9902578" y="0"/>
                    </a:cubicBezTo>
                    <a:cubicBezTo>
                      <a:pt x="10165278" y="22237"/>
                      <a:pt x="10195612" y="185539"/>
                      <a:pt x="10266853" y="497378"/>
                    </a:cubicBezTo>
                    <a:cubicBezTo>
                      <a:pt x="10308797" y="1264834"/>
                      <a:pt x="10175479" y="2133608"/>
                      <a:pt x="10266853" y="2486838"/>
                    </a:cubicBezTo>
                    <a:cubicBezTo>
                      <a:pt x="10176583" y="2749958"/>
                      <a:pt x="10152330" y="2912236"/>
                      <a:pt x="9902578" y="2984217"/>
                    </a:cubicBezTo>
                    <a:cubicBezTo>
                      <a:pt x="7570857" y="3008985"/>
                      <a:pt x="1536426" y="3231860"/>
                      <a:pt x="364273" y="2984217"/>
                    </a:cubicBezTo>
                    <a:cubicBezTo>
                      <a:pt x="129746" y="3063135"/>
                      <a:pt x="42202" y="2734941"/>
                      <a:pt x="0" y="2486838"/>
                    </a:cubicBezTo>
                    <a:cubicBezTo>
                      <a:pt x="66319" y="1685855"/>
                      <a:pt x="-37501" y="874006"/>
                      <a:pt x="0" y="497378"/>
                    </a:cubicBezTo>
                    <a:close/>
                  </a:path>
                  <a:path w="10266853" h="2984217" stroke="0" extrusionOk="0">
                    <a:moveTo>
                      <a:pt x="0" y="497378"/>
                    </a:moveTo>
                    <a:cubicBezTo>
                      <a:pt x="-1562" y="241723"/>
                      <a:pt x="133085" y="71600"/>
                      <a:pt x="364273" y="0"/>
                    </a:cubicBezTo>
                    <a:cubicBezTo>
                      <a:pt x="3643789" y="-337806"/>
                      <a:pt x="6008520" y="-250879"/>
                      <a:pt x="9902578" y="0"/>
                    </a:cubicBezTo>
                    <a:cubicBezTo>
                      <a:pt x="10119885" y="45590"/>
                      <a:pt x="10286089" y="298774"/>
                      <a:pt x="10266853" y="497378"/>
                    </a:cubicBezTo>
                    <a:cubicBezTo>
                      <a:pt x="10215334" y="1332084"/>
                      <a:pt x="10305535" y="1998937"/>
                      <a:pt x="10266853" y="2486838"/>
                    </a:cubicBezTo>
                    <a:cubicBezTo>
                      <a:pt x="10281902" y="2814162"/>
                      <a:pt x="10163794" y="2964777"/>
                      <a:pt x="9902578" y="2984217"/>
                    </a:cubicBezTo>
                    <a:cubicBezTo>
                      <a:pt x="8463675" y="2874589"/>
                      <a:pt x="1129783" y="3150468"/>
                      <a:pt x="364273" y="2984217"/>
                    </a:cubicBezTo>
                    <a:cubicBezTo>
                      <a:pt x="166290" y="3044820"/>
                      <a:pt x="16910" y="2741088"/>
                      <a:pt x="0" y="2486838"/>
                    </a:cubicBezTo>
                    <a:cubicBezTo>
                      <a:pt x="82089" y="2119594"/>
                      <a:pt x="-168680" y="1189572"/>
                      <a:pt x="0" y="497378"/>
                    </a:cubicBezTo>
                    <a:close/>
                  </a:path>
                  <a:path w="10266853" h="2984217" fill="none" stroke="0" extrusionOk="0">
                    <a:moveTo>
                      <a:pt x="0" y="497378"/>
                    </a:moveTo>
                    <a:cubicBezTo>
                      <a:pt x="-4562" y="238122"/>
                      <a:pt x="158121" y="24572"/>
                      <a:pt x="364273" y="0"/>
                    </a:cubicBezTo>
                    <a:cubicBezTo>
                      <a:pt x="4989850" y="-221084"/>
                      <a:pt x="8615670" y="147580"/>
                      <a:pt x="9902578" y="0"/>
                    </a:cubicBezTo>
                    <a:cubicBezTo>
                      <a:pt x="10177991" y="16416"/>
                      <a:pt x="10237863" y="196689"/>
                      <a:pt x="10266853" y="497378"/>
                    </a:cubicBezTo>
                    <a:cubicBezTo>
                      <a:pt x="10340232" y="1232697"/>
                      <a:pt x="10213950" y="2128488"/>
                      <a:pt x="10266853" y="2486838"/>
                    </a:cubicBezTo>
                    <a:cubicBezTo>
                      <a:pt x="10221030" y="2775577"/>
                      <a:pt x="10121814" y="2923097"/>
                      <a:pt x="9902578" y="2984217"/>
                    </a:cubicBezTo>
                    <a:cubicBezTo>
                      <a:pt x="7157463" y="3072454"/>
                      <a:pt x="1440431" y="3200928"/>
                      <a:pt x="364273" y="2984217"/>
                    </a:cubicBezTo>
                    <a:cubicBezTo>
                      <a:pt x="155750" y="3007615"/>
                      <a:pt x="24890" y="2740701"/>
                      <a:pt x="0" y="2486838"/>
                    </a:cubicBezTo>
                    <a:cubicBezTo>
                      <a:pt x="-8641" y="1615265"/>
                      <a:pt x="47256" y="835192"/>
                      <a:pt x="0" y="497378"/>
                    </a:cubicBezTo>
                    <a:close/>
                  </a:path>
                  <a:path w="10266853" h="2984217" fill="none" stroke="0" extrusionOk="0">
                    <a:moveTo>
                      <a:pt x="0" y="497378"/>
                    </a:moveTo>
                    <a:cubicBezTo>
                      <a:pt x="11184" y="209552"/>
                      <a:pt x="100578" y="32475"/>
                      <a:pt x="364273" y="0"/>
                    </a:cubicBezTo>
                    <a:cubicBezTo>
                      <a:pt x="4980543" y="-61208"/>
                      <a:pt x="8834538" y="198003"/>
                      <a:pt x="9902578" y="0"/>
                    </a:cubicBezTo>
                    <a:cubicBezTo>
                      <a:pt x="10174584" y="8274"/>
                      <a:pt x="10212425" y="208263"/>
                      <a:pt x="10266853" y="497378"/>
                    </a:cubicBezTo>
                    <a:cubicBezTo>
                      <a:pt x="10359835" y="1262229"/>
                      <a:pt x="10243442" y="2121335"/>
                      <a:pt x="10266853" y="2486838"/>
                    </a:cubicBezTo>
                    <a:cubicBezTo>
                      <a:pt x="10210551" y="2766112"/>
                      <a:pt x="10116078" y="2918909"/>
                      <a:pt x="9902578" y="2984217"/>
                    </a:cubicBezTo>
                    <a:cubicBezTo>
                      <a:pt x="7365599" y="3020634"/>
                      <a:pt x="1364476" y="3335553"/>
                      <a:pt x="364273" y="2984217"/>
                    </a:cubicBezTo>
                    <a:cubicBezTo>
                      <a:pt x="141495" y="3064643"/>
                      <a:pt x="25613" y="2750871"/>
                      <a:pt x="0" y="2486838"/>
                    </a:cubicBezTo>
                    <a:cubicBezTo>
                      <a:pt x="-29393" y="1664101"/>
                      <a:pt x="16549" y="868673"/>
                      <a:pt x="0" y="49737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4537" h="2984217" fill="none" extrusionOk="0">
                            <a:moveTo>
                              <a:pt x="0" y="497378"/>
                            </a:moveTo>
                            <a:cubicBezTo>
                              <a:pt x="6672" y="177752"/>
                              <a:pt x="113476" y="37958"/>
                              <a:pt x="393995" y="0"/>
                            </a:cubicBezTo>
                            <a:cubicBezTo>
                              <a:pt x="5364603" y="49229"/>
                              <a:pt x="9441211" y="244398"/>
                              <a:pt x="10710541" y="0"/>
                            </a:cubicBezTo>
                            <a:cubicBezTo>
                              <a:pt x="10974817" y="16771"/>
                              <a:pt x="11059369" y="198781"/>
                              <a:pt x="11104537" y="497378"/>
                            </a:cubicBezTo>
                            <a:cubicBezTo>
                              <a:pt x="11194241" y="1246960"/>
                              <a:pt x="11033147" y="2133307"/>
                              <a:pt x="11104537" y="2486838"/>
                            </a:cubicBezTo>
                            <a:cubicBezTo>
                              <a:pt x="11025092" y="2751786"/>
                              <a:pt x="10965532" y="2929781"/>
                              <a:pt x="10710541" y="2984217"/>
                            </a:cubicBezTo>
                            <a:cubicBezTo>
                              <a:pt x="7986697" y="3036737"/>
                              <a:pt x="1606712" y="3165610"/>
                              <a:pt x="393995" y="2984217"/>
                            </a:cubicBezTo>
                            <a:cubicBezTo>
                              <a:pt x="149261" y="3045451"/>
                              <a:pt x="17378" y="2750018"/>
                              <a:pt x="0" y="2486838"/>
                            </a:cubicBezTo>
                            <a:cubicBezTo>
                              <a:pt x="18863" y="1663756"/>
                              <a:pt x="-15802" y="868056"/>
                              <a:pt x="0" y="497378"/>
                            </a:cubicBezTo>
                            <a:close/>
                          </a:path>
                          <a:path w="11104537" h="2984217" stroke="0" extrusionOk="0">
                            <a:moveTo>
                              <a:pt x="0" y="497378"/>
                            </a:moveTo>
                            <a:cubicBezTo>
                              <a:pt x="747" y="249852"/>
                              <a:pt x="159067" y="35914"/>
                              <a:pt x="393995" y="0"/>
                            </a:cubicBezTo>
                            <a:cubicBezTo>
                              <a:pt x="3954014" y="-260299"/>
                              <a:pt x="6228382" y="-231152"/>
                              <a:pt x="10710541" y="0"/>
                            </a:cubicBezTo>
                            <a:cubicBezTo>
                              <a:pt x="10934620" y="5756"/>
                              <a:pt x="11096619" y="260244"/>
                              <a:pt x="11104537" y="497378"/>
                            </a:cubicBezTo>
                            <a:cubicBezTo>
                              <a:pt x="11078337" y="1406408"/>
                              <a:pt x="11136601" y="1998898"/>
                              <a:pt x="11104537" y="2486838"/>
                            </a:cubicBezTo>
                            <a:cubicBezTo>
                              <a:pt x="11124547" y="2810030"/>
                              <a:pt x="10949471" y="2970067"/>
                              <a:pt x="10710541" y="2984217"/>
                            </a:cubicBezTo>
                            <a:cubicBezTo>
                              <a:pt x="9232186" y="2974472"/>
                              <a:pt x="1411902" y="3151077"/>
                              <a:pt x="393995" y="2984217"/>
                            </a:cubicBezTo>
                            <a:cubicBezTo>
                              <a:pt x="180272" y="3039207"/>
                              <a:pt x="25153" y="2752521"/>
                              <a:pt x="0" y="2486838"/>
                            </a:cubicBezTo>
                            <a:cubicBezTo>
                              <a:pt x="16263" y="2041337"/>
                              <a:pt x="-113463" y="1143397"/>
                              <a:pt x="0" y="497378"/>
                            </a:cubicBezTo>
                            <a:close/>
                          </a:path>
                          <a:path w="11104537" h="2984217" fill="none" stroke="0" extrusionOk="0">
                            <a:moveTo>
                              <a:pt x="0" y="497378"/>
                            </a:moveTo>
                            <a:cubicBezTo>
                              <a:pt x="2837" y="224436"/>
                              <a:pt x="149420" y="8102"/>
                              <a:pt x="393995" y="0"/>
                            </a:cubicBezTo>
                            <a:cubicBezTo>
                              <a:pt x="5384348" y="-254805"/>
                              <a:pt x="9419300" y="83130"/>
                              <a:pt x="10710541" y="0"/>
                            </a:cubicBezTo>
                            <a:cubicBezTo>
                              <a:pt x="10973473" y="11208"/>
                              <a:pt x="11061080" y="214856"/>
                              <a:pt x="11104537" y="497378"/>
                            </a:cubicBezTo>
                            <a:cubicBezTo>
                              <a:pt x="11229881" y="1237989"/>
                              <a:pt x="11121278" y="2119049"/>
                              <a:pt x="11104537" y="2486838"/>
                            </a:cubicBezTo>
                            <a:cubicBezTo>
                              <a:pt x="11098306" y="2783471"/>
                              <a:pt x="10937612" y="2941236"/>
                              <a:pt x="10710541" y="2984217"/>
                            </a:cubicBezTo>
                            <a:cubicBezTo>
                              <a:pt x="7859543" y="2986256"/>
                              <a:pt x="1566920" y="3178251"/>
                              <a:pt x="393995" y="2984217"/>
                            </a:cubicBezTo>
                            <a:cubicBezTo>
                              <a:pt x="172729" y="3009271"/>
                              <a:pt x="21552" y="2755417"/>
                              <a:pt x="0" y="2486838"/>
                            </a:cubicBezTo>
                            <a:cubicBezTo>
                              <a:pt x="-55786" y="1638796"/>
                              <a:pt x="64258" y="856405"/>
                              <a:pt x="0" y="4973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441660" y="3715368"/>
              <a:ext cx="9866403" cy="2643159"/>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Hình ảnh dùng để miêu tả ngựa biên phòng: phi nhanh như bay; phăm phăm bốn vó như băm xuống mặt đường; chân như sắt thép; vó như có mắt chẳng vấp ngã bao giờ.</a:t>
              </a:r>
              <a:endParaRPr lang="en-US" sz="2800" dirty="0">
                <a:effectLst/>
                <a:ea typeface="Calibri" panose="020F0502020204030204" pitchFamily="34"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Những hình ảnh đấy gợi cảm nghĩ ngựa biên phòng rất đẹp, khỏe mạnh, dẻo dai, hùng dũng, oai phong, gan dạ,...</a:t>
              </a:r>
              <a:endParaRPr lang="en-US" sz="2800" dirty="0">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57874147-95BE-46AA-A53E-A29B629A9458}"/>
              </a:ext>
            </a:extLst>
          </p:cNvPr>
          <p:cNvSpPr/>
          <p:nvPr/>
        </p:nvSpPr>
        <p:spPr>
          <a:xfrm>
            <a:off x="2963917" y="1343511"/>
            <a:ext cx="9037511" cy="1185998"/>
          </a:xfrm>
          <a:custGeom>
            <a:avLst/>
            <a:gdLst>
              <a:gd name="csX0" fmla="*/ 0 w 9037511"/>
              <a:gd name="csY0" fmla="*/ 289633 h 1185998"/>
              <a:gd name="csX1" fmla="*/ 289633 w 9037511"/>
              <a:gd name="csY1" fmla="*/ 0 h 1185998"/>
              <a:gd name="csX2" fmla="*/ 8747878 w 9037511"/>
              <a:gd name="csY2" fmla="*/ 0 h 1185998"/>
              <a:gd name="csX3" fmla="*/ 9037511 w 9037511"/>
              <a:gd name="csY3" fmla="*/ 289633 h 1185998"/>
              <a:gd name="csX4" fmla="*/ 9037511 w 9037511"/>
              <a:gd name="csY4" fmla="*/ 896365 h 1185998"/>
              <a:gd name="csX5" fmla="*/ 8747878 w 9037511"/>
              <a:gd name="csY5" fmla="*/ 1185998 h 1185998"/>
              <a:gd name="csX6" fmla="*/ 289633 w 9037511"/>
              <a:gd name="csY6" fmla="*/ 1185998 h 1185998"/>
              <a:gd name="csX7" fmla="*/ 0 w 9037511"/>
              <a:gd name="csY7" fmla="*/ 896365 h 1185998"/>
              <a:gd name="csX8" fmla="*/ 0 w 9037511"/>
              <a:gd name="csY8" fmla="*/ 289633 h 1185998"/>
              <a:gd name="csX0" fmla="*/ 0 w 9037511"/>
              <a:gd name="csY0" fmla="*/ 289633 h 1185998"/>
              <a:gd name="csX1" fmla="*/ 289633 w 9037511"/>
              <a:gd name="csY1" fmla="*/ 0 h 1185998"/>
              <a:gd name="csX2" fmla="*/ 8747878 w 9037511"/>
              <a:gd name="csY2" fmla="*/ 0 h 1185998"/>
              <a:gd name="csX3" fmla="*/ 9037511 w 9037511"/>
              <a:gd name="csY3" fmla="*/ 289633 h 1185998"/>
              <a:gd name="csX4" fmla="*/ 9037511 w 9037511"/>
              <a:gd name="csY4" fmla="*/ 896365 h 1185998"/>
              <a:gd name="csX5" fmla="*/ 8747878 w 9037511"/>
              <a:gd name="csY5" fmla="*/ 1185998 h 1185998"/>
              <a:gd name="csX6" fmla="*/ 289633 w 9037511"/>
              <a:gd name="csY6" fmla="*/ 1185998 h 1185998"/>
              <a:gd name="csX7" fmla="*/ 0 w 9037511"/>
              <a:gd name="csY7" fmla="*/ 896365 h 1185998"/>
              <a:gd name="csX8" fmla="*/ 0 w 9037511"/>
              <a:gd name="csY8" fmla="*/ 289633 h 11859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037511" h="1185998" fill="none" extrusionOk="0">
                <a:moveTo>
                  <a:pt x="0" y="289633"/>
                </a:moveTo>
                <a:cubicBezTo>
                  <a:pt x="-6931" y="153961"/>
                  <a:pt x="83640" y="-30935"/>
                  <a:pt x="289633" y="0"/>
                </a:cubicBezTo>
                <a:cubicBezTo>
                  <a:pt x="4217436" y="-8418"/>
                  <a:pt x="7418727" y="-274973"/>
                  <a:pt x="8747878" y="0"/>
                </a:cubicBezTo>
                <a:cubicBezTo>
                  <a:pt x="8921752" y="4235"/>
                  <a:pt x="9004469" y="101814"/>
                  <a:pt x="9037511" y="289633"/>
                </a:cubicBezTo>
                <a:cubicBezTo>
                  <a:pt x="9061751" y="430315"/>
                  <a:pt x="9039395" y="748171"/>
                  <a:pt x="9037511" y="896365"/>
                </a:cubicBezTo>
                <a:cubicBezTo>
                  <a:pt x="9085173" y="1020283"/>
                  <a:pt x="8937401" y="1153949"/>
                  <a:pt x="8747878" y="1185998"/>
                </a:cubicBezTo>
                <a:cubicBezTo>
                  <a:pt x="5805742" y="1261184"/>
                  <a:pt x="2024354" y="1080779"/>
                  <a:pt x="289633" y="1185998"/>
                </a:cubicBezTo>
                <a:cubicBezTo>
                  <a:pt x="86442" y="1174020"/>
                  <a:pt x="-42751" y="1055740"/>
                  <a:pt x="0" y="896365"/>
                </a:cubicBezTo>
                <a:cubicBezTo>
                  <a:pt x="-3119" y="638452"/>
                  <a:pt x="-30171" y="539443"/>
                  <a:pt x="0" y="289633"/>
                </a:cubicBezTo>
                <a:close/>
              </a:path>
              <a:path w="9037511" h="1185998" stroke="0" extrusionOk="0">
                <a:moveTo>
                  <a:pt x="0" y="289633"/>
                </a:moveTo>
                <a:cubicBezTo>
                  <a:pt x="-10948" y="112031"/>
                  <a:pt x="110398" y="339"/>
                  <a:pt x="289633" y="0"/>
                </a:cubicBezTo>
                <a:cubicBezTo>
                  <a:pt x="2735056" y="-251944"/>
                  <a:pt x="5127748" y="121437"/>
                  <a:pt x="8747878" y="0"/>
                </a:cubicBezTo>
                <a:cubicBezTo>
                  <a:pt x="8893684" y="-15769"/>
                  <a:pt x="8991539" y="131840"/>
                  <a:pt x="9037511" y="289633"/>
                </a:cubicBezTo>
                <a:cubicBezTo>
                  <a:pt x="9046432" y="456641"/>
                  <a:pt x="8991043" y="652674"/>
                  <a:pt x="9037511" y="896365"/>
                </a:cubicBezTo>
                <a:cubicBezTo>
                  <a:pt x="9060488" y="1008718"/>
                  <a:pt x="8930951" y="1171032"/>
                  <a:pt x="8747878" y="1185998"/>
                </a:cubicBezTo>
                <a:cubicBezTo>
                  <a:pt x="4600028" y="1127537"/>
                  <a:pt x="3731202" y="1254466"/>
                  <a:pt x="289633" y="1185998"/>
                </a:cubicBezTo>
                <a:cubicBezTo>
                  <a:pt x="148955" y="1203311"/>
                  <a:pt x="-34383" y="1106871"/>
                  <a:pt x="0" y="896365"/>
                </a:cubicBezTo>
                <a:cubicBezTo>
                  <a:pt x="-18729" y="602538"/>
                  <a:pt x="35907" y="468305"/>
                  <a:pt x="0" y="289633"/>
                </a:cubicBezTo>
                <a:close/>
              </a:path>
              <a:path w="9037511" h="1185998" fill="none" stroke="0" extrusionOk="0">
                <a:moveTo>
                  <a:pt x="0" y="289633"/>
                </a:moveTo>
                <a:cubicBezTo>
                  <a:pt x="-6206" y="114042"/>
                  <a:pt x="86178" y="-1216"/>
                  <a:pt x="289633" y="0"/>
                </a:cubicBezTo>
                <a:cubicBezTo>
                  <a:pt x="4428870" y="38059"/>
                  <a:pt x="7619929" y="-104162"/>
                  <a:pt x="8747878" y="0"/>
                </a:cubicBezTo>
                <a:cubicBezTo>
                  <a:pt x="8891030" y="-12763"/>
                  <a:pt x="9001157" y="102313"/>
                  <a:pt x="9037511" y="289633"/>
                </a:cubicBezTo>
                <a:cubicBezTo>
                  <a:pt x="9057376" y="432854"/>
                  <a:pt x="9054926" y="724670"/>
                  <a:pt x="9037511" y="896365"/>
                </a:cubicBezTo>
                <a:cubicBezTo>
                  <a:pt x="9073611" y="1022954"/>
                  <a:pt x="8920913" y="1155247"/>
                  <a:pt x="8747878" y="1185998"/>
                </a:cubicBezTo>
                <a:cubicBezTo>
                  <a:pt x="5922430" y="1588764"/>
                  <a:pt x="1800133" y="1088139"/>
                  <a:pt x="289633" y="1185998"/>
                </a:cubicBezTo>
                <a:cubicBezTo>
                  <a:pt x="101954" y="1182356"/>
                  <a:pt x="-21757" y="1063086"/>
                  <a:pt x="0" y="896365"/>
                </a:cubicBezTo>
                <a:cubicBezTo>
                  <a:pt x="-6524" y="659973"/>
                  <a:pt x="-50104" y="537475"/>
                  <a:pt x="0" y="28963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511" h="1185998" fill="none" extrusionOk="0">
                        <a:moveTo>
                          <a:pt x="0" y="289633"/>
                        </a:moveTo>
                        <a:cubicBezTo>
                          <a:pt x="-835" y="132599"/>
                          <a:pt x="105081" y="-16526"/>
                          <a:pt x="289633" y="0"/>
                        </a:cubicBezTo>
                        <a:cubicBezTo>
                          <a:pt x="4308484" y="-35273"/>
                          <a:pt x="7422845" y="-144294"/>
                          <a:pt x="8747878" y="0"/>
                        </a:cubicBezTo>
                        <a:cubicBezTo>
                          <a:pt x="8910170" y="710"/>
                          <a:pt x="9027613" y="121327"/>
                          <a:pt x="9037511" y="289633"/>
                        </a:cubicBezTo>
                        <a:cubicBezTo>
                          <a:pt x="9055171" y="431020"/>
                          <a:pt x="9037104" y="739672"/>
                          <a:pt x="9037511" y="896365"/>
                        </a:cubicBezTo>
                        <a:cubicBezTo>
                          <a:pt x="9059570" y="1039644"/>
                          <a:pt x="8928881" y="1163185"/>
                          <a:pt x="8747878" y="1185998"/>
                        </a:cubicBezTo>
                        <a:cubicBezTo>
                          <a:pt x="5852539" y="1263523"/>
                          <a:pt x="2165981" y="1142295"/>
                          <a:pt x="289633" y="1185998"/>
                        </a:cubicBezTo>
                        <a:cubicBezTo>
                          <a:pt x="109656" y="1180452"/>
                          <a:pt x="-14894" y="1056121"/>
                          <a:pt x="0" y="896365"/>
                        </a:cubicBezTo>
                        <a:cubicBezTo>
                          <a:pt x="-3763" y="648295"/>
                          <a:pt x="-30615" y="542999"/>
                          <a:pt x="0" y="289633"/>
                        </a:cubicBezTo>
                        <a:close/>
                      </a:path>
                      <a:path w="9037511" h="1185998" stroke="0" extrusionOk="0">
                        <a:moveTo>
                          <a:pt x="0" y="289633"/>
                        </a:moveTo>
                        <a:cubicBezTo>
                          <a:pt x="-4541" y="113981"/>
                          <a:pt x="127916" y="1423"/>
                          <a:pt x="289633" y="0"/>
                        </a:cubicBezTo>
                        <a:cubicBezTo>
                          <a:pt x="2555707" y="-95379"/>
                          <a:pt x="5153702" y="58096"/>
                          <a:pt x="8747878" y="0"/>
                        </a:cubicBezTo>
                        <a:cubicBezTo>
                          <a:pt x="8892994" y="-10450"/>
                          <a:pt x="9022949" y="119207"/>
                          <a:pt x="9037511" y="289633"/>
                        </a:cubicBezTo>
                        <a:cubicBezTo>
                          <a:pt x="9059809" y="461190"/>
                          <a:pt x="8988837" y="654533"/>
                          <a:pt x="9037511" y="896365"/>
                        </a:cubicBezTo>
                        <a:cubicBezTo>
                          <a:pt x="9055249" y="1035241"/>
                          <a:pt x="8901508" y="1179692"/>
                          <a:pt x="8747878" y="1185998"/>
                        </a:cubicBezTo>
                        <a:cubicBezTo>
                          <a:pt x="4622557" y="1126092"/>
                          <a:pt x="3798462" y="1268512"/>
                          <a:pt x="289633" y="1185998"/>
                        </a:cubicBezTo>
                        <a:cubicBezTo>
                          <a:pt x="122365" y="1187805"/>
                          <a:pt x="-21108" y="1077748"/>
                          <a:pt x="0" y="896365"/>
                        </a:cubicBezTo>
                        <a:cubicBezTo>
                          <a:pt x="-15072" y="599943"/>
                          <a:pt x="26530" y="460623"/>
                          <a:pt x="0" y="2896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i="1" dirty="0">
                <a:solidFill>
                  <a:srgbClr val="ED7D31">
                    <a:lumMod val="75000"/>
                  </a:srgbClr>
                </a:solidFill>
                <a:latin typeface="Calibri" panose="020F0502020204030204" pitchFamily="34" charset="0"/>
                <a:cs typeface="Calibri" panose="020F0502020204030204" pitchFamily="34" charset="0"/>
              </a:rPr>
              <a:t>2. </a:t>
            </a:r>
            <a:r>
              <a:rPr lang="vi-VN" sz="3600" b="1" i="1" dirty="0">
                <a:solidFill>
                  <a:srgbClr val="ED7D31">
                    <a:lumMod val="75000"/>
                  </a:srgbClr>
                </a:solidFill>
                <a:latin typeface="Calibri" panose="020F0502020204030204" pitchFamily="34" charset="0"/>
                <a:cs typeface="Calibri" panose="020F0502020204030204" pitchFamily="34" charset="0"/>
              </a:rPr>
              <a:t>Hình ảnh ngựa biên phòng được miêu tả thế nào? Hình ảnh đó gợi cho em cảm nghĩ gì? </a:t>
            </a:r>
            <a:endParaRPr kumimoji="0" lang="en-US" sz="36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13923EE6-CC7B-3EC0-54D7-141D00B6B5E5}"/>
              </a:ext>
            </a:extLst>
          </p:cNvPr>
          <p:cNvPicPr>
            <a:picLocks noChangeAspect="1"/>
          </p:cNvPicPr>
          <p:nvPr/>
        </p:nvPicPr>
        <p:blipFill>
          <a:blip r:embed="rId6"/>
          <a:stretch>
            <a:fillRect/>
          </a:stretch>
        </p:blipFill>
        <p:spPr>
          <a:xfrm>
            <a:off x="157453" y="77926"/>
            <a:ext cx="12034547" cy="1383912"/>
          </a:xfrm>
          <a:prstGeom prst="rect">
            <a:avLst/>
          </a:prstGeom>
        </p:spPr>
      </p:pic>
    </p:spTree>
    <p:extLst>
      <p:ext uri="{BB962C8B-B14F-4D97-AF65-F5344CB8AC3E}">
        <p14:creationId xmlns:p14="http://schemas.microsoft.com/office/powerpoint/2010/main" val="52453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6613" y="1765738"/>
            <a:ext cx="2242291" cy="1411060"/>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184935" y="2953240"/>
            <a:ext cx="11646882" cy="3570393"/>
            <a:chOff x="364965" y="2746943"/>
            <a:chExt cx="11646882" cy="3570393"/>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646882" cy="3570393"/>
              <a:chOff x="592708" y="2229520"/>
              <a:chExt cx="11646882" cy="3570393"/>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97953" y="3038855"/>
                <a:ext cx="10103805" cy="2161102"/>
              </a:xfrm>
              <a:custGeom>
                <a:avLst/>
                <a:gdLst>
                  <a:gd name="csX0" fmla="*/ 0 w 10103805"/>
                  <a:gd name="csY0" fmla="*/ 360191 h 2161102"/>
                  <a:gd name="csX1" fmla="*/ 360191 w 10103805"/>
                  <a:gd name="csY1" fmla="*/ 0 h 2161102"/>
                  <a:gd name="csX2" fmla="*/ 9743614 w 10103805"/>
                  <a:gd name="csY2" fmla="*/ 0 h 2161102"/>
                  <a:gd name="csX3" fmla="*/ 10103805 w 10103805"/>
                  <a:gd name="csY3" fmla="*/ 360191 h 2161102"/>
                  <a:gd name="csX4" fmla="*/ 10103805 w 10103805"/>
                  <a:gd name="csY4" fmla="*/ 1800911 h 2161102"/>
                  <a:gd name="csX5" fmla="*/ 9743614 w 10103805"/>
                  <a:gd name="csY5" fmla="*/ 2161102 h 2161102"/>
                  <a:gd name="csX6" fmla="*/ 360191 w 10103805"/>
                  <a:gd name="csY6" fmla="*/ 2161102 h 2161102"/>
                  <a:gd name="csX7" fmla="*/ 0 w 10103805"/>
                  <a:gd name="csY7" fmla="*/ 1800911 h 2161102"/>
                  <a:gd name="csX8" fmla="*/ 0 w 10103805"/>
                  <a:gd name="csY8" fmla="*/ 360191 h 21611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103805" h="2161102" fill="none" extrusionOk="0">
                    <a:moveTo>
                      <a:pt x="0" y="360191"/>
                    </a:moveTo>
                    <a:cubicBezTo>
                      <a:pt x="1626" y="150776"/>
                      <a:pt x="143777" y="9681"/>
                      <a:pt x="360191" y="0"/>
                    </a:cubicBezTo>
                    <a:cubicBezTo>
                      <a:pt x="1430388" y="-73180"/>
                      <a:pt x="6819272" y="86135"/>
                      <a:pt x="9743614" y="0"/>
                    </a:cubicBezTo>
                    <a:cubicBezTo>
                      <a:pt x="9949041" y="1935"/>
                      <a:pt x="10101245" y="160113"/>
                      <a:pt x="10103805" y="360191"/>
                    </a:cubicBezTo>
                    <a:cubicBezTo>
                      <a:pt x="10161367" y="618057"/>
                      <a:pt x="10092341" y="1121216"/>
                      <a:pt x="10103805" y="1800911"/>
                    </a:cubicBezTo>
                    <a:cubicBezTo>
                      <a:pt x="10100578" y="1999488"/>
                      <a:pt x="9960749" y="2138279"/>
                      <a:pt x="9743614" y="2161102"/>
                    </a:cubicBezTo>
                    <a:cubicBezTo>
                      <a:pt x="7320801" y="2205962"/>
                      <a:pt x="2587972" y="2278724"/>
                      <a:pt x="360191" y="2161102"/>
                    </a:cubicBezTo>
                    <a:cubicBezTo>
                      <a:pt x="154120" y="2176405"/>
                      <a:pt x="15364" y="1990976"/>
                      <a:pt x="0" y="1800911"/>
                    </a:cubicBezTo>
                    <a:cubicBezTo>
                      <a:pt x="18366" y="1197815"/>
                      <a:pt x="-95454" y="858846"/>
                      <a:pt x="0" y="360191"/>
                    </a:cubicBezTo>
                    <a:close/>
                  </a:path>
                  <a:path w="10103805" h="2161102" stroke="0" extrusionOk="0">
                    <a:moveTo>
                      <a:pt x="0" y="360191"/>
                    </a:moveTo>
                    <a:cubicBezTo>
                      <a:pt x="2666" y="178166"/>
                      <a:pt x="143164" y="-22882"/>
                      <a:pt x="360191" y="0"/>
                    </a:cubicBezTo>
                    <a:cubicBezTo>
                      <a:pt x="2036944" y="33707"/>
                      <a:pt x="7963205" y="-162475"/>
                      <a:pt x="9743614" y="0"/>
                    </a:cubicBezTo>
                    <a:cubicBezTo>
                      <a:pt x="9953476" y="-3358"/>
                      <a:pt x="10099402" y="164558"/>
                      <a:pt x="10103805" y="360191"/>
                    </a:cubicBezTo>
                    <a:cubicBezTo>
                      <a:pt x="10009178" y="882698"/>
                      <a:pt x="10203522" y="1277136"/>
                      <a:pt x="10103805" y="1800911"/>
                    </a:cubicBezTo>
                    <a:cubicBezTo>
                      <a:pt x="10106239" y="2001872"/>
                      <a:pt x="9927741" y="2153872"/>
                      <a:pt x="9743614" y="2161102"/>
                    </a:cubicBezTo>
                    <a:cubicBezTo>
                      <a:pt x="6909297" y="2213953"/>
                      <a:pt x="1954548" y="2283384"/>
                      <a:pt x="360191" y="2161102"/>
                    </a:cubicBezTo>
                    <a:cubicBezTo>
                      <a:pt x="165747" y="2185734"/>
                      <a:pt x="26463" y="2002203"/>
                      <a:pt x="0" y="1800911"/>
                    </a:cubicBezTo>
                    <a:cubicBezTo>
                      <a:pt x="11379" y="1126306"/>
                      <a:pt x="-667" y="829795"/>
                      <a:pt x="0" y="36019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559924" y="4396614"/>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426268" y="3759666"/>
              <a:ext cx="9791688" cy="1825756"/>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FF0000"/>
                  </a:solidFill>
                  <a:effectLst/>
                  <a:ea typeface="Calibri" panose="020F0502020204030204" pitchFamily="34" charset="0"/>
                  <a:cs typeface="Times New Roman" panose="02020603050405020304" pitchFamily="18" charset="0"/>
                </a:rPr>
                <a:t>Tình yêu thương ngựa biên phòng của các chú bộ đội: xong việc tuần tra trở về các chú cho ngựa đi thong thả, tay chú vỗ về ngựa đầy yêu thương.</a:t>
              </a:r>
              <a:endParaRPr lang="en-US" sz="3200" dirty="0">
                <a:solidFill>
                  <a:srgbClr val="FF0000"/>
                </a:solidFill>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id="{445308E5-D0D4-42E0-BA7E-8A1FB06C79CE}"/>
              </a:ext>
            </a:extLst>
          </p:cNvPr>
          <p:cNvSpPr/>
          <p:nvPr/>
        </p:nvSpPr>
        <p:spPr>
          <a:xfrm>
            <a:off x="315487" y="1506932"/>
            <a:ext cx="9049230" cy="1345070"/>
          </a:xfrm>
          <a:custGeom>
            <a:avLst/>
            <a:gdLst>
              <a:gd name="csX0" fmla="*/ 0 w 9049230"/>
              <a:gd name="csY0" fmla="*/ 328480 h 1345070"/>
              <a:gd name="csX1" fmla="*/ 328480 w 9049230"/>
              <a:gd name="csY1" fmla="*/ 0 h 1345070"/>
              <a:gd name="csX2" fmla="*/ 8720750 w 9049230"/>
              <a:gd name="csY2" fmla="*/ 0 h 1345070"/>
              <a:gd name="csX3" fmla="*/ 9049230 w 9049230"/>
              <a:gd name="csY3" fmla="*/ 328480 h 1345070"/>
              <a:gd name="csX4" fmla="*/ 9049230 w 9049230"/>
              <a:gd name="csY4" fmla="*/ 1016590 h 1345070"/>
              <a:gd name="csX5" fmla="*/ 8720750 w 9049230"/>
              <a:gd name="csY5" fmla="*/ 1345070 h 1345070"/>
              <a:gd name="csX6" fmla="*/ 328480 w 9049230"/>
              <a:gd name="csY6" fmla="*/ 1345070 h 1345070"/>
              <a:gd name="csX7" fmla="*/ 0 w 9049230"/>
              <a:gd name="csY7" fmla="*/ 1016590 h 1345070"/>
              <a:gd name="csX8" fmla="*/ 0 w 9049230"/>
              <a:gd name="csY8" fmla="*/ 328480 h 1345070"/>
              <a:gd name="csX0" fmla="*/ 0 w 9049230"/>
              <a:gd name="csY0" fmla="*/ 328480 h 1345070"/>
              <a:gd name="csX1" fmla="*/ 328480 w 9049230"/>
              <a:gd name="csY1" fmla="*/ 0 h 1345070"/>
              <a:gd name="csX2" fmla="*/ 8720750 w 9049230"/>
              <a:gd name="csY2" fmla="*/ 0 h 1345070"/>
              <a:gd name="csX3" fmla="*/ 9049230 w 9049230"/>
              <a:gd name="csY3" fmla="*/ 328480 h 1345070"/>
              <a:gd name="csX4" fmla="*/ 9049230 w 9049230"/>
              <a:gd name="csY4" fmla="*/ 1016590 h 1345070"/>
              <a:gd name="csX5" fmla="*/ 8720750 w 9049230"/>
              <a:gd name="csY5" fmla="*/ 1345070 h 1345070"/>
              <a:gd name="csX6" fmla="*/ 328480 w 9049230"/>
              <a:gd name="csY6" fmla="*/ 1345070 h 1345070"/>
              <a:gd name="csX7" fmla="*/ 0 w 9049230"/>
              <a:gd name="csY7" fmla="*/ 1016590 h 1345070"/>
              <a:gd name="csX8" fmla="*/ 0 w 9049230"/>
              <a:gd name="csY8" fmla="*/ 328480 h 1345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049230" h="1345070" fill="none" extrusionOk="0">
                <a:moveTo>
                  <a:pt x="0" y="328480"/>
                </a:moveTo>
                <a:cubicBezTo>
                  <a:pt x="-12224" y="189903"/>
                  <a:pt x="123101" y="-16105"/>
                  <a:pt x="328480" y="0"/>
                </a:cubicBezTo>
                <a:cubicBezTo>
                  <a:pt x="2881034" y="35628"/>
                  <a:pt x="6188225" y="-303678"/>
                  <a:pt x="8720750" y="0"/>
                </a:cubicBezTo>
                <a:cubicBezTo>
                  <a:pt x="8913502" y="3451"/>
                  <a:pt x="9029709" y="130607"/>
                  <a:pt x="9049230" y="328480"/>
                </a:cubicBezTo>
                <a:cubicBezTo>
                  <a:pt x="9101540" y="431289"/>
                  <a:pt x="8994531" y="724371"/>
                  <a:pt x="9049230" y="1016590"/>
                </a:cubicBezTo>
                <a:cubicBezTo>
                  <a:pt x="9065056" y="1186036"/>
                  <a:pt x="8917766" y="1328155"/>
                  <a:pt x="8720750" y="1345070"/>
                </a:cubicBezTo>
                <a:cubicBezTo>
                  <a:pt x="6377327" y="1412649"/>
                  <a:pt x="1797427" y="1255263"/>
                  <a:pt x="328480" y="1345070"/>
                </a:cubicBezTo>
                <a:cubicBezTo>
                  <a:pt x="109949" y="1334786"/>
                  <a:pt x="-48944" y="1197335"/>
                  <a:pt x="0" y="1016590"/>
                </a:cubicBezTo>
                <a:cubicBezTo>
                  <a:pt x="-20626" y="867498"/>
                  <a:pt x="36602" y="410968"/>
                  <a:pt x="0" y="328480"/>
                </a:cubicBezTo>
                <a:close/>
              </a:path>
              <a:path w="9049230" h="1345070" stroke="0" extrusionOk="0">
                <a:moveTo>
                  <a:pt x="0" y="328480"/>
                </a:moveTo>
                <a:cubicBezTo>
                  <a:pt x="-26722" y="135989"/>
                  <a:pt x="125187" y="7971"/>
                  <a:pt x="328480" y="0"/>
                </a:cubicBezTo>
                <a:cubicBezTo>
                  <a:pt x="4229201" y="-136925"/>
                  <a:pt x="4957786" y="124717"/>
                  <a:pt x="8720750" y="0"/>
                </a:cubicBezTo>
                <a:cubicBezTo>
                  <a:pt x="8892761" y="-47299"/>
                  <a:pt x="9017319" y="138699"/>
                  <a:pt x="9049230" y="328480"/>
                </a:cubicBezTo>
                <a:cubicBezTo>
                  <a:pt x="8980102" y="622824"/>
                  <a:pt x="9038622" y="905569"/>
                  <a:pt x="9049230" y="1016590"/>
                </a:cubicBezTo>
                <a:cubicBezTo>
                  <a:pt x="9075292" y="1151996"/>
                  <a:pt x="8907057" y="1333328"/>
                  <a:pt x="8720750" y="1345070"/>
                </a:cubicBezTo>
                <a:cubicBezTo>
                  <a:pt x="6693192" y="1293595"/>
                  <a:pt x="1920576" y="1386803"/>
                  <a:pt x="328480" y="1345070"/>
                </a:cubicBezTo>
                <a:cubicBezTo>
                  <a:pt x="138983" y="1363630"/>
                  <a:pt x="-29600" y="1242829"/>
                  <a:pt x="0" y="1016590"/>
                </a:cubicBezTo>
                <a:cubicBezTo>
                  <a:pt x="-65256" y="895369"/>
                  <a:pt x="-20560" y="675273"/>
                  <a:pt x="0" y="328480"/>
                </a:cubicBezTo>
                <a:close/>
              </a:path>
              <a:path w="9049230" h="1345070" fill="none" stroke="0" extrusionOk="0">
                <a:moveTo>
                  <a:pt x="0" y="328480"/>
                </a:moveTo>
                <a:cubicBezTo>
                  <a:pt x="-15999" y="131275"/>
                  <a:pt x="122501" y="8372"/>
                  <a:pt x="328480" y="0"/>
                </a:cubicBezTo>
                <a:cubicBezTo>
                  <a:pt x="3546394" y="223601"/>
                  <a:pt x="6249161" y="-132908"/>
                  <a:pt x="8720750" y="0"/>
                </a:cubicBezTo>
                <a:cubicBezTo>
                  <a:pt x="8896820" y="-6078"/>
                  <a:pt x="9029085" y="132083"/>
                  <a:pt x="9049230" y="328480"/>
                </a:cubicBezTo>
                <a:cubicBezTo>
                  <a:pt x="9117962" y="469507"/>
                  <a:pt x="9005959" y="694985"/>
                  <a:pt x="9049230" y="1016590"/>
                </a:cubicBezTo>
                <a:cubicBezTo>
                  <a:pt x="9059712" y="1188727"/>
                  <a:pt x="8881695" y="1318939"/>
                  <a:pt x="8720750" y="1345070"/>
                </a:cubicBezTo>
                <a:cubicBezTo>
                  <a:pt x="6580642" y="1442769"/>
                  <a:pt x="1823329" y="1289489"/>
                  <a:pt x="328480" y="1345070"/>
                </a:cubicBezTo>
                <a:cubicBezTo>
                  <a:pt x="97643" y="1345068"/>
                  <a:pt x="-15993" y="1200602"/>
                  <a:pt x="0" y="1016590"/>
                </a:cubicBezTo>
                <a:cubicBezTo>
                  <a:pt x="-24291" y="884135"/>
                  <a:pt x="19333" y="427892"/>
                  <a:pt x="0" y="328480"/>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9230" h="1345070" fill="none" extrusionOk="0">
                        <a:moveTo>
                          <a:pt x="0" y="328480"/>
                        </a:moveTo>
                        <a:cubicBezTo>
                          <a:pt x="-5674" y="166950"/>
                          <a:pt x="139290" y="-5226"/>
                          <a:pt x="328480" y="0"/>
                        </a:cubicBezTo>
                        <a:cubicBezTo>
                          <a:pt x="3121414" y="-35273"/>
                          <a:pt x="6193248" y="-144294"/>
                          <a:pt x="8720750" y="0"/>
                        </a:cubicBezTo>
                        <a:cubicBezTo>
                          <a:pt x="8907959" y="1764"/>
                          <a:pt x="9045170" y="143643"/>
                          <a:pt x="9049230" y="328480"/>
                        </a:cubicBezTo>
                        <a:cubicBezTo>
                          <a:pt x="9075378" y="434093"/>
                          <a:pt x="8990189" y="708260"/>
                          <a:pt x="9049230" y="1016590"/>
                        </a:cubicBezTo>
                        <a:cubicBezTo>
                          <a:pt x="9056589" y="1192439"/>
                          <a:pt x="8904923" y="1342078"/>
                          <a:pt x="8720750" y="1345070"/>
                        </a:cubicBezTo>
                        <a:cubicBezTo>
                          <a:pt x="6576307" y="1422595"/>
                          <a:pt x="1903571" y="1301367"/>
                          <a:pt x="328480" y="1345070"/>
                        </a:cubicBezTo>
                        <a:cubicBezTo>
                          <a:pt x="123758" y="1338612"/>
                          <a:pt x="-13255" y="1197823"/>
                          <a:pt x="0" y="1016590"/>
                        </a:cubicBezTo>
                        <a:cubicBezTo>
                          <a:pt x="-20728" y="869063"/>
                          <a:pt x="33970" y="432041"/>
                          <a:pt x="0" y="328480"/>
                        </a:cubicBezTo>
                        <a:close/>
                      </a:path>
                      <a:path w="9049230" h="1345070" stroke="0" extrusionOk="0">
                        <a:moveTo>
                          <a:pt x="0" y="328480"/>
                        </a:moveTo>
                        <a:cubicBezTo>
                          <a:pt x="-934" y="143839"/>
                          <a:pt x="136369" y="8663"/>
                          <a:pt x="328480" y="0"/>
                        </a:cubicBezTo>
                        <a:cubicBezTo>
                          <a:pt x="4181609" y="-95379"/>
                          <a:pt x="4985084" y="58096"/>
                          <a:pt x="8720750" y="0"/>
                        </a:cubicBezTo>
                        <a:cubicBezTo>
                          <a:pt x="8887925" y="-10024"/>
                          <a:pt x="9030315" y="133472"/>
                          <a:pt x="9049230" y="328480"/>
                        </a:cubicBezTo>
                        <a:cubicBezTo>
                          <a:pt x="8987847" y="625458"/>
                          <a:pt x="9026555" y="915741"/>
                          <a:pt x="9049230" y="1016590"/>
                        </a:cubicBezTo>
                        <a:cubicBezTo>
                          <a:pt x="9071412" y="1171638"/>
                          <a:pt x="8894179" y="1337116"/>
                          <a:pt x="8720750" y="1345070"/>
                        </a:cubicBezTo>
                        <a:cubicBezTo>
                          <a:pt x="6824670" y="1285164"/>
                          <a:pt x="2115866" y="1427584"/>
                          <a:pt x="328480" y="1345070"/>
                        </a:cubicBezTo>
                        <a:cubicBezTo>
                          <a:pt x="119038" y="1351999"/>
                          <a:pt x="-17061" y="1215320"/>
                          <a:pt x="0" y="1016590"/>
                        </a:cubicBezTo>
                        <a:cubicBezTo>
                          <a:pt x="-56357" y="889054"/>
                          <a:pt x="-43303" y="656641"/>
                          <a:pt x="0" y="32848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7030A0"/>
                </a:solidFill>
                <a:latin typeface="Calibri" panose="020F0502020204030204" pitchFamily="34" charset="0"/>
                <a:cs typeface="Calibri" panose="020F0502020204030204" pitchFamily="34" charset="0"/>
              </a:rPr>
              <a:t>3. </a:t>
            </a:r>
            <a:r>
              <a:rPr lang="vi-VN" sz="3200" b="1" i="1" dirty="0">
                <a:solidFill>
                  <a:srgbClr val="7030A0"/>
                </a:solidFill>
                <a:latin typeface="Calibri" panose="020F0502020204030204" pitchFamily="34" charset="0"/>
                <a:cs typeface="Calibri" panose="020F0502020204030204" pitchFamily="34" charset="0"/>
              </a:rPr>
              <a:t>Chi tiết nào cho thấy chú bộ đội và các bạn nhỏ vùng biên giới rất yêu quý ngựa biên phòng?</a:t>
            </a:r>
            <a:endParaRPr kumimoji="0" lang="vi-VN" sz="32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223F020-B4BF-89CD-F7C8-F4FA84DACBDD}"/>
              </a:ext>
            </a:extLst>
          </p:cNvPr>
          <p:cNvPicPr>
            <a:picLocks noChangeAspect="1"/>
          </p:cNvPicPr>
          <p:nvPr/>
        </p:nvPicPr>
        <p:blipFill>
          <a:blip r:embed="rId7"/>
          <a:stretch>
            <a:fillRect/>
          </a:stretch>
        </p:blipFill>
        <p:spPr>
          <a:xfrm>
            <a:off x="-205053" y="183030"/>
            <a:ext cx="12034547" cy="1383912"/>
          </a:xfrm>
          <a:prstGeom prst="rect">
            <a:avLst/>
          </a:prstGeom>
        </p:spPr>
      </p:pic>
    </p:spTree>
    <p:extLst>
      <p:ext uri="{BB962C8B-B14F-4D97-AF65-F5344CB8AC3E}">
        <p14:creationId xmlns:p14="http://schemas.microsoft.com/office/powerpoint/2010/main" val="4026877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tìm</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CC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hiểu</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endParaRPr kumimoji="0" lang="en-US" sz="6000" b="1" i="0" u="none" strike="noStrike" kern="1200" cap="none" spc="0" normalizeH="0" baseline="0" noProof="0" dirty="0">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 y="1098100"/>
            <a:ext cx="3158934" cy="1987898"/>
          </a:xfrm>
          <a:prstGeom prst="rect">
            <a:avLst/>
          </a:prstGeom>
        </p:spPr>
      </p:pic>
      <p:grpSp>
        <p:nvGrpSpPr>
          <p:cNvPr id="5" name="Group 4">
            <a:extLst>
              <a:ext uri="{FF2B5EF4-FFF2-40B4-BE49-F238E27FC236}">
                <a16:creationId xmlns:a16="http://schemas.microsoft.com/office/drawing/2014/main" id="{6A7BF290-2906-4AEC-9CA0-242DFE1B4A2E}"/>
              </a:ext>
            </a:extLst>
          </p:cNvPr>
          <p:cNvGrpSpPr/>
          <p:nvPr/>
        </p:nvGrpSpPr>
        <p:grpSpPr>
          <a:xfrm>
            <a:off x="96127" y="2905910"/>
            <a:ext cx="11753165" cy="3707861"/>
            <a:chOff x="364965" y="2746943"/>
            <a:chExt cx="11753165" cy="3707861"/>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753165" cy="3707861"/>
              <a:chOff x="592708" y="2229520"/>
              <a:chExt cx="11753165" cy="3707861"/>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860655"/>
                <a:ext cx="10266852" cy="2308324"/>
              </a:xfrm>
              <a:custGeom>
                <a:avLst/>
                <a:gdLst>
                  <a:gd name="csX0" fmla="*/ 0 w 10266852"/>
                  <a:gd name="csY0" fmla="*/ 384728 h 2308324"/>
                  <a:gd name="csX1" fmla="*/ 384728 w 10266852"/>
                  <a:gd name="csY1" fmla="*/ 0 h 2308324"/>
                  <a:gd name="csX2" fmla="*/ 9882124 w 10266852"/>
                  <a:gd name="csY2" fmla="*/ 0 h 2308324"/>
                  <a:gd name="csX3" fmla="*/ 10266852 w 10266852"/>
                  <a:gd name="csY3" fmla="*/ 384728 h 2308324"/>
                  <a:gd name="csX4" fmla="*/ 10266852 w 10266852"/>
                  <a:gd name="csY4" fmla="*/ 1923596 h 2308324"/>
                  <a:gd name="csX5" fmla="*/ 9882124 w 10266852"/>
                  <a:gd name="csY5" fmla="*/ 2308324 h 2308324"/>
                  <a:gd name="csX6" fmla="*/ 384728 w 10266852"/>
                  <a:gd name="csY6" fmla="*/ 2308324 h 2308324"/>
                  <a:gd name="csX7" fmla="*/ 0 w 10266852"/>
                  <a:gd name="csY7" fmla="*/ 1923596 h 2308324"/>
                  <a:gd name="csX8" fmla="*/ 0 w 10266852"/>
                  <a:gd name="csY8" fmla="*/ 384728 h 23083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266852" h="2308324" fill="none" extrusionOk="0">
                    <a:moveTo>
                      <a:pt x="0" y="384728"/>
                    </a:moveTo>
                    <a:cubicBezTo>
                      <a:pt x="1896" y="160016"/>
                      <a:pt x="152842" y="10744"/>
                      <a:pt x="384728" y="0"/>
                    </a:cubicBezTo>
                    <a:cubicBezTo>
                      <a:pt x="2892956" y="-73180"/>
                      <a:pt x="8677509" y="86135"/>
                      <a:pt x="9882124" y="0"/>
                    </a:cubicBezTo>
                    <a:cubicBezTo>
                      <a:pt x="10130432" y="10667"/>
                      <a:pt x="10244589" y="162249"/>
                      <a:pt x="10266852" y="384728"/>
                    </a:cubicBezTo>
                    <a:cubicBezTo>
                      <a:pt x="10138819" y="629894"/>
                      <a:pt x="10169915" y="1266595"/>
                      <a:pt x="10266852" y="1923596"/>
                    </a:cubicBezTo>
                    <a:cubicBezTo>
                      <a:pt x="10257110" y="2135016"/>
                      <a:pt x="10108932" y="2290362"/>
                      <a:pt x="9882124" y="2308324"/>
                    </a:cubicBezTo>
                    <a:cubicBezTo>
                      <a:pt x="5366288" y="2353184"/>
                      <a:pt x="4920109" y="2425946"/>
                      <a:pt x="384728" y="2308324"/>
                    </a:cubicBezTo>
                    <a:cubicBezTo>
                      <a:pt x="170868" y="2311283"/>
                      <a:pt x="31234" y="2118056"/>
                      <a:pt x="0" y="1923596"/>
                    </a:cubicBezTo>
                    <a:cubicBezTo>
                      <a:pt x="68058" y="1530397"/>
                      <a:pt x="-88038" y="928070"/>
                      <a:pt x="0" y="384728"/>
                    </a:cubicBezTo>
                    <a:close/>
                  </a:path>
                  <a:path w="10266852" h="2308324" stroke="0" extrusionOk="0">
                    <a:moveTo>
                      <a:pt x="0" y="384728"/>
                    </a:moveTo>
                    <a:cubicBezTo>
                      <a:pt x="688" y="176614"/>
                      <a:pt x="159439" y="-16195"/>
                      <a:pt x="384728" y="0"/>
                    </a:cubicBezTo>
                    <a:cubicBezTo>
                      <a:pt x="2131836" y="33707"/>
                      <a:pt x="6448685" y="-162475"/>
                      <a:pt x="9882124" y="0"/>
                    </a:cubicBezTo>
                    <a:cubicBezTo>
                      <a:pt x="10127583" y="-10129"/>
                      <a:pt x="10233345" y="197329"/>
                      <a:pt x="10266852" y="384728"/>
                    </a:cubicBezTo>
                    <a:cubicBezTo>
                      <a:pt x="10219435" y="909718"/>
                      <a:pt x="10219373" y="1516757"/>
                      <a:pt x="10266852" y="1923596"/>
                    </a:cubicBezTo>
                    <a:cubicBezTo>
                      <a:pt x="10270364" y="2139009"/>
                      <a:pt x="10091076" y="2306601"/>
                      <a:pt x="9882124" y="2308324"/>
                    </a:cubicBezTo>
                    <a:cubicBezTo>
                      <a:pt x="5685477" y="2361175"/>
                      <a:pt x="4651399" y="2430606"/>
                      <a:pt x="384728" y="2308324"/>
                    </a:cubicBezTo>
                    <a:cubicBezTo>
                      <a:pt x="176606" y="2332261"/>
                      <a:pt x="10834" y="2137043"/>
                      <a:pt x="0" y="1923596"/>
                    </a:cubicBezTo>
                    <a:cubicBezTo>
                      <a:pt x="82906" y="1607492"/>
                      <a:pt x="122046" y="1034705"/>
                      <a:pt x="0" y="38472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666207" y="4534082"/>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439878"/>
              <a:ext cx="926022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mn-ea"/>
                  <a:cs typeface="+mn-cs"/>
                </a:rPr>
                <a:t>Ngựa biên phòng được yêu quý vì nhờ có chúng, các chú bộ đội biên phòng đã hoàn thành tốt công việc phòng thủ và bảo vệ vùng biên giới, giúp chúng ta có cuộc sống bình yên.</a:t>
              </a:r>
              <a:endParaRPr kumimoji="0" lang="en-US" sz="3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sp>
        <p:nvSpPr>
          <p:cNvPr id="13" name="Rectangle: Rounded Corners 8">
            <a:extLst>
              <a:ext uri="{FF2B5EF4-FFF2-40B4-BE49-F238E27FC236}">
                <a16:creationId xmlns:a16="http://schemas.microsoft.com/office/drawing/2014/main" id="{CB10F4EA-C436-41A9-A655-3807A722D071}"/>
              </a:ext>
            </a:extLst>
          </p:cNvPr>
          <p:cNvSpPr/>
          <p:nvPr/>
        </p:nvSpPr>
        <p:spPr>
          <a:xfrm>
            <a:off x="3258207" y="1493885"/>
            <a:ext cx="8591085" cy="1382707"/>
          </a:xfrm>
          <a:custGeom>
            <a:avLst/>
            <a:gdLst>
              <a:gd name="csX0" fmla="*/ 0 w 8591085"/>
              <a:gd name="csY0" fmla="*/ 337671 h 1382707"/>
              <a:gd name="csX1" fmla="*/ 337671 w 8591085"/>
              <a:gd name="csY1" fmla="*/ 0 h 1382707"/>
              <a:gd name="csX2" fmla="*/ 8253414 w 8591085"/>
              <a:gd name="csY2" fmla="*/ 0 h 1382707"/>
              <a:gd name="csX3" fmla="*/ 8591085 w 8591085"/>
              <a:gd name="csY3" fmla="*/ 337671 h 1382707"/>
              <a:gd name="csX4" fmla="*/ 8591085 w 8591085"/>
              <a:gd name="csY4" fmla="*/ 1045036 h 1382707"/>
              <a:gd name="csX5" fmla="*/ 8253414 w 8591085"/>
              <a:gd name="csY5" fmla="*/ 1382707 h 1382707"/>
              <a:gd name="csX6" fmla="*/ 337671 w 8591085"/>
              <a:gd name="csY6" fmla="*/ 1382707 h 1382707"/>
              <a:gd name="csX7" fmla="*/ 0 w 8591085"/>
              <a:gd name="csY7" fmla="*/ 1045036 h 1382707"/>
              <a:gd name="csX8" fmla="*/ 0 w 8591085"/>
              <a:gd name="csY8" fmla="*/ 337671 h 1382707"/>
              <a:gd name="csX0" fmla="*/ 0 w 8591085"/>
              <a:gd name="csY0" fmla="*/ 337671 h 1382707"/>
              <a:gd name="csX1" fmla="*/ 337671 w 8591085"/>
              <a:gd name="csY1" fmla="*/ 0 h 1382707"/>
              <a:gd name="csX2" fmla="*/ 8253414 w 8591085"/>
              <a:gd name="csY2" fmla="*/ 0 h 1382707"/>
              <a:gd name="csX3" fmla="*/ 8591085 w 8591085"/>
              <a:gd name="csY3" fmla="*/ 337671 h 1382707"/>
              <a:gd name="csX4" fmla="*/ 8591085 w 8591085"/>
              <a:gd name="csY4" fmla="*/ 1045036 h 1382707"/>
              <a:gd name="csX5" fmla="*/ 8253414 w 8591085"/>
              <a:gd name="csY5" fmla="*/ 1382707 h 1382707"/>
              <a:gd name="csX6" fmla="*/ 337671 w 8591085"/>
              <a:gd name="csY6" fmla="*/ 1382707 h 1382707"/>
              <a:gd name="csX7" fmla="*/ 0 w 8591085"/>
              <a:gd name="csY7" fmla="*/ 1045036 h 1382707"/>
              <a:gd name="csX8" fmla="*/ 0 w 8591085"/>
              <a:gd name="csY8" fmla="*/ 337671 h 13827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591085" h="1382707" fill="none" extrusionOk="0">
                <a:moveTo>
                  <a:pt x="0" y="337671"/>
                </a:moveTo>
                <a:cubicBezTo>
                  <a:pt x="-8551" y="181146"/>
                  <a:pt x="108058" y="-28979"/>
                  <a:pt x="337671" y="0"/>
                </a:cubicBezTo>
                <a:cubicBezTo>
                  <a:pt x="2613118" y="43902"/>
                  <a:pt x="6128134" y="-281528"/>
                  <a:pt x="8253414" y="0"/>
                </a:cubicBezTo>
                <a:cubicBezTo>
                  <a:pt x="8474759" y="10608"/>
                  <a:pt x="8561346" y="126106"/>
                  <a:pt x="8591085" y="337671"/>
                </a:cubicBezTo>
                <a:cubicBezTo>
                  <a:pt x="8563254" y="482343"/>
                  <a:pt x="8606088" y="913774"/>
                  <a:pt x="8591085" y="1045036"/>
                </a:cubicBezTo>
                <a:cubicBezTo>
                  <a:pt x="8609287" y="1217763"/>
                  <a:pt x="8469959" y="1350125"/>
                  <a:pt x="8253414" y="1382707"/>
                </a:cubicBezTo>
                <a:cubicBezTo>
                  <a:pt x="5997497" y="1455442"/>
                  <a:pt x="1285814" y="1270121"/>
                  <a:pt x="337671" y="1382707"/>
                </a:cubicBezTo>
                <a:cubicBezTo>
                  <a:pt x="108499" y="1370882"/>
                  <a:pt x="-36046" y="1231034"/>
                  <a:pt x="0" y="1045036"/>
                </a:cubicBezTo>
                <a:cubicBezTo>
                  <a:pt x="-4172" y="849784"/>
                  <a:pt x="22306" y="627282"/>
                  <a:pt x="0" y="337671"/>
                </a:cubicBezTo>
                <a:close/>
              </a:path>
              <a:path w="8591085" h="1382707" stroke="0" extrusionOk="0">
                <a:moveTo>
                  <a:pt x="0" y="337671"/>
                </a:moveTo>
                <a:cubicBezTo>
                  <a:pt x="-10473" y="124647"/>
                  <a:pt x="106724" y="17698"/>
                  <a:pt x="337671" y="0"/>
                </a:cubicBezTo>
                <a:cubicBezTo>
                  <a:pt x="3488733" y="-107453"/>
                  <a:pt x="7105572" y="162455"/>
                  <a:pt x="8253414" y="0"/>
                </a:cubicBezTo>
                <a:cubicBezTo>
                  <a:pt x="8430077" y="-14355"/>
                  <a:pt x="8567171" y="150296"/>
                  <a:pt x="8591085" y="337671"/>
                </a:cubicBezTo>
                <a:cubicBezTo>
                  <a:pt x="8568340" y="486011"/>
                  <a:pt x="8557899" y="916613"/>
                  <a:pt x="8591085" y="1045036"/>
                </a:cubicBezTo>
                <a:cubicBezTo>
                  <a:pt x="8609464" y="1183974"/>
                  <a:pt x="8439722" y="1365464"/>
                  <a:pt x="8253414" y="1382707"/>
                </a:cubicBezTo>
                <a:cubicBezTo>
                  <a:pt x="5455996" y="1335550"/>
                  <a:pt x="3438911" y="1419678"/>
                  <a:pt x="337671" y="1382707"/>
                </a:cubicBezTo>
                <a:cubicBezTo>
                  <a:pt x="158871" y="1394363"/>
                  <a:pt x="-9530" y="1245122"/>
                  <a:pt x="0" y="1045036"/>
                </a:cubicBezTo>
                <a:cubicBezTo>
                  <a:pt x="-87419" y="800010"/>
                  <a:pt x="-18176" y="589860"/>
                  <a:pt x="0" y="337671"/>
                </a:cubicBezTo>
                <a:close/>
              </a:path>
              <a:path w="8591085" h="1382707" fill="none" stroke="0" extrusionOk="0">
                <a:moveTo>
                  <a:pt x="0" y="337671"/>
                </a:moveTo>
                <a:cubicBezTo>
                  <a:pt x="-5627" y="156751"/>
                  <a:pt x="116417" y="-5583"/>
                  <a:pt x="337671" y="0"/>
                </a:cubicBezTo>
                <a:cubicBezTo>
                  <a:pt x="2991751" y="31857"/>
                  <a:pt x="6201528" y="-130230"/>
                  <a:pt x="8253414" y="0"/>
                </a:cubicBezTo>
                <a:cubicBezTo>
                  <a:pt x="8439072" y="-7582"/>
                  <a:pt x="8575950" y="139079"/>
                  <a:pt x="8591085" y="337671"/>
                </a:cubicBezTo>
                <a:cubicBezTo>
                  <a:pt x="8562391" y="500402"/>
                  <a:pt x="8611153" y="892741"/>
                  <a:pt x="8591085" y="1045036"/>
                </a:cubicBezTo>
                <a:cubicBezTo>
                  <a:pt x="8610633" y="1210196"/>
                  <a:pt x="8442480" y="1359529"/>
                  <a:pt x="8253414" y="1382707"/>
                </a:cubicBezTo>
                <a:cubicBezTo>
                  <a:pt x="6103024" y="1505329"/>
                  <a:pt x="1415635" y="1334746"/>
                  <a:pt x="337671" y="1382707"/>
                </a:cubicBezTo>
                <a:cubicBezTo>
                  <a:pt x="91603" y="1380181"/>
                  <a:pt x="-25909" y="1245483"/>
                  <a:pt x="0" y="1045036"/>
                </a:cubicBezTo>
                <a:cubicBezTo>
                  <a:pt x="-9259" y="873389"/>
                  <a:pt x="7215" y="650640"/>
                  <a:pt x="0" y="337671"/>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1085" h="1382707" fill="none" extrusionOk="0">
                        <a:moveTo>
                          <a:pt x="0" y="337671"/>
                        </a:moveTo>
                        <a:cubicBezTo>
                          <a:pt x="-3594" y="163776"/>
                          <a:pt x="128414" y="-15299"/>
                          <a:pt x="337671" y="0"/>
                        </a:cubicBezTo>
                        <a:cubicBezTo>
                          <a:pt x="2881547" y="-35273"/>
                          <a:pt x="6132459" y="-144294"/>
                          <a:pt x="8253414" y="0"/>
                        </a:cubicBezTo>
                        <a:cubicBezTo>
                          <a:pt x="8457411" y="5328"/>
                          <a:pt x="8581258" y="142894"/>
                          <a:pt x="8591085" y="337671"/>
                        </a:cubicBezTo>
                        <a:cubicBezTo>
                          <a:pt x="8543254" y="484487"/>
                          <a:pt x="8602404" y="900105"/>
                          <a:pt x="8591085" y="1045036"/>
                        </a:cubicBezTo>
                        <a:cubicBezTo>
                          <a:pt x="8595489" y="1228197"/>
                          <a:pt x="8452280" y="1369291"/>
                          <a:pt x="8253414" y="1382707"/>
                        </a:cubicBezTo>
                        <a:cubicBezTo>
                          <a:pt x="6093333" y="1460232"/>
                          <a:pt x="1444401" y="1339004"/>
                          <a:pt x="337671" y="1382707"/>
                        </a:cubicBezTo>
                        <a:cubicBezTo>
                          <a:pt x="118270" y="1373589"/>
                          <a:pt x="-11997" y="1231363"/>
                          <a:pt x="0" y="1045036"/>
                        </a:cubicBezTo>
                        <a:cubicBezTo>
                          <a:pt x="-4361" y="852671"/>
                          <a:pt x="18973" y="653972"/>
                          <a:pt x="0" y="337671"/>
                        </a:cubicBezTo>
                        <a:close/>
                      </a:path>
                      <a:path w="8591085" h="1382707" stroke="0" extrusionOk="0">
                        <a:moveTo>
                          <a:pt x="0" y="337671"/>
                        </a:moveTo>
                        <a:cubicBezTo>
                          <a:pt x="-7409" y="125580"/>
                          <a:pt x="127725" y="18997"/>
                          <a:pt x="337671" y="0"/>
                        </a:cubicBezTo>
                        <a:cubicBezTo>
                          <a:pt x="3474902" y="-95379"/>
                          <a:pt x="7148333" y="58096"/>
                          <a:pt x="8253414" y="0"/>
                        </a:cubicBezTo>
                        <a:cubicBezTo>
                          <a:pt x="8429193" y="-7541"/>
                          <a:pt x="8581716" y="144446"/>
                          <a:pt x="8591085" y="337671"/>
                        </a:cubicBezTo>
                        <a:cubicBezTo>
                          <a:pt x="8571198" y="486983"/>
                          <a:pt x="8551051" y="922386"/>
                          <a:pt x="8591085" y="1045036"/>
                        </a:cubicBezTo>
                        <a:cubicBezTo>
                          <a:pt x="8602829" y="1217568"/>
                          <a:pt x="8426499" y="1369353"/>
                          <a:pt x="8253414" y="1382707"/>
                        </a:cubicBezTo>
                        <a:cubicBezTo>
                          <a:pt x="5654815" y="1322801"/>
                          <a:pt x="3657002" y="1465221"/>
                          <a:pt x="337671" y="1382707"/>
                        </a:cubicBezTo>
                        <a:cubicBezTo>
                          <a:pt x="142544" y="1384842"/>
                          <a:pt x="-6202" y="1237821"/>
                          <a:pt x="0" y="1045036"/>
                        </a:cubicBezTo>
                        <a:cubicBezTo>
                          <a:pt x="-55534" y="777381"/>
                          <a:pt x="-27434" y="582275"/>
                          <a:pt x="0" y="3376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4. </a:t>
            </a:r>
            <a:r>
              <a:rPr kumimoji="0" lang="vi-VN"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Chi tiết nào cho thấy chú bộ đội và các bạn nhỏ vùng biên giới rất yêu quý ngựa biên phòng?</a:t>
            </a:r>
          </a:p>
        </p:txBody>
      </p:sp>
    </p:spTree>
    <p:extLst>
      <p:ext uri="{BB962C8B-B14F-4D97-AF65-F5344CB8AC3E}">
        <p14:creationId xmlns:p14="http://schemas.microsoft.com/office/powerpoint/2010/main" val="1339762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445308E5-D0D4-42E0-BA7E-8A1FB06C79CE}"/>
              </a:ext>
            </a:extLst>
          </p:cNvPr>
          <p:cNvSpPr/>
          <p:nvPr/>
        </p:nvSpPr>
        <p:spPr>
          <a:xfrm>
            <a:off x="315486" y="1561378"/>
            <a:ext cx="9816486" cy="4597684"/>
          </a:xfrm>
          <a:custGeom>
            <a:avLst/>
            <a:gdLst>
              <a:gd name="csX0" fmla="*/ 0 w 9816486"/>
              <a:gd name="csY0" fmla="*/ 1122799 h 4597684"/>
              <a:gd name="csX1" fmla="*/ 368551 w 9816486"/>
              <a:gd name="csY1" fmla="*/ 0 h 4597684"/>
              <a:gd name="csX2" fmla="*/ 9447934 w 9816486"/>
              <a:gd name="csY2" fmla="*/ 0 h 4597684"/>
              <a:gd name="csX3" fmla="*/ 9816486 w 9816486"/>
              <a:gd name="csY3" fmla="*/ 1122799 h 4597684"/>
              <a:gd name="csX4" fmla="*/ 9816486 w 9816486"/>
              <a:gd name="csY4" fmla="*/ 3474884 h 4597684"/>
              <a:gd name="csX5" fmla="*/ 9447934 w 9816486"/>
              <a:gd name="csY5" fmla="*/ 4597684 h 4597684"/>
              <a:gd name="csX6" fmla="*/ 368551 w 9816486"/>
              <a:gd name="csY6" fmla="*/ 4597684 h 4597684"/>
              <a:gd name="csX7" fmla="*/ 0 w 9816486"/>
              <a:gd name="csY7" fmla="*/ 3474884 h 4597684"/>
              <a:gd name="csX8" fmla="*/ 0 w 9816486"/>
              <a:gd name="csY8" fmla="*/ 1122799 h 4597684"/>
              <a:gd name="csX0" fmla="*/ 0 w 9816486"/>
              <a:gd name="csY0" fmla="*/ 1122799 h 4597684"/>
              <a:gd name="csX1" fmla="*/ 368551 w 9816486"/>
              <a:gd name="csY1" fmla="*/ 0 h 4597684"/>
              <a:gd name="csX2" fmla="*/ 9447934 w 9816486"/>
              <a:gd name="csY2" fmla="*/ 0 h 4597684"/>
              <a:gd name="csX3" fmla="*/ 9816486 w 9816486"/>
              <a:gd name="csY3" fmla="*/ 1122799 h 4597684"/>
              <a:gd name="csX4" fmla="*/ 9816486 w 9816486"/>
              <a:gd name="csY4" fmla="*/ 3474884 h 4597684"/>
              <a:gd name="csX5" fmla="*/ 9447934 w 9816486"/>
              <a:gd name="csY5" fmla="*/ 4597684 h 4597684"/>
              <a:gd name="csX6" fmla="*/ 368551 w 9816486"/>
              <a:gd name="csY6" fmla="*/ 4597684 h 4597684"/>
              <a:gd name="csX7" fmla="*/ 0 w 9816486"/>
              <a:gd name="csY7" fmla="*/ 3474884 h 4597684"/>
              <a:gd name="csX8" fmla="*/ 0 w 9816486"/>
              <a:gd name="csY8" fmla="*/ 1122799 h 4597684"/>
              <a:gd name="csX0" fmla="*/ 0 w 9816486"/>
              <a:gd name="csY0" fmla="*/ 1122799 h 4597684"/>
              <a:gd name="csX1" fmla="*/ 368551 w 9816486"/>
              <a:gd name="csY1" fmla="*/ 0 h 4597684"/>
              <a:gd name="csX2" fmla="*/ 9447934 w 9816486"/>
              <a:gd name="csY2" fmla="*/ 0 h 4597684"/>
              <a:gd name="csX3" fmla="*/ 9816486 w 9816486"/>
              <a:gd name="csY3" fmla="*/ 1122799 h 4597684"/>
              <a:gd name="csX4" fmla="*/ 9816486 w 9816486"/>
              <a:gd name="csY4" fmla="*/ 3474884 h 4597684"/>
              <a:gd name="csX5" fmla="*/ 9447934 w 9816486"/>
              <a:gd name="csY5" fmla="*/ 4597684 h 4597684"/>
              <a:gd name="csX6" fmla="*/ 368551 w 9816486"/>
              <a:gd name="csY6" fmla="*/ 4597684 h 4597684"/>
              <a:gd name="csX7" fmla="*/ 0 w 9816486"/>
              <a:gd name="csY7" fmla="*/ 3474884 h 4597684"/>
              <a:gd name="csX8" fmla="*/ 0 w 9816486"/>
              <a:gd name="csY8" fmla="*/ 1122799 h 45976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816486" h="4597684" fill="none" extrusionOk="0">
                <a:moveTo>
                  <a:pt x="0" y="1122799"/>
                </a:moveTo>
                <a:cubicBezTo>
                  <a:pt x="-23459" y="622732"/>
                  <a:pt x="77791" y="-89743"/>
                  <a:pt x="368551" y="0"/>
                </a:cubicBezTo>
                <a:cubicBezTo>
                  <a:pt x="1451454" y="98302"/>
                  <a:pt x="5644365" y="-765272"/>
                  <a:pt x="9447934" y="0"/>
                </a:cubicBezTo>
                <a:cubicBezTo>
                  <a:pt x="9712926" y="29273"/>
                  <a:pt x="9731385" y="423188"/>
                  <a:pt x="9816486" y="1122799"/>
                </a:cubicBezTo>
                <a:cubicBezTo>
                  <a:pt x="10004572" y="1515649"/>
                  <a:pt x="9874196" y="2464634"/>
                  <a:pt x="9816486" y="3474884"/>
                </a:cubicBezTo>
                <a:cubicBezTo>
                  <a:pt x="9867588" y="4052756"/>
                  <a:pt x="9698619" y="4507801"/>
                  <a:pt x="9447934" y="4597684"/>
                </a:cubicBezTo>
                <a:cubicBezTo>
                  <a:pt x="6366628" y="4856608"/>
                  <a:pt x="1300077" y="4345156"/>
                  <a:pt x="368551" y="4597684"/>
                </a:cubicBezTo>
                <a:cubicBezTo>
                  <a:pt x="9066" y="4549113"/>
                  <a:pt x="-213953" y="4091117"/>
                  <a:pt x="0" y="3474884"/>
                </a:cubicBezTo>
                <a:cubicBezTo>
                  <a:pt x="-54124" y="2878083"/>
                  <a:pt x="-7680" y="2163525"/>
                  <a:pt x="0" y="1122799"/>
                </a:cubicBezTo>
                <a:close/>
              </a:path>
              <a:path w="9816486" h="4597684" stroke="0" extrusionOk="0">
                <a:moveTo>
                  <a:pt x="0" y="1122799"/>
                </a:moveTo>
                <a:cubicBezTo>
                  <a:pt x="-86049" y="407761"/>
                  <a:pt x="99313" y="41457"/>
                  <a:pt x="368551" y="0"/>
                </a:cubicBezTo>
                <a:cubicBezTo>
                  <a:pt x="4812592" y="-444779"/>
                  <a:pt x="7319724" y="549778"/>
                  <a:pt x="9447934" y="0"/>
                </a:cubicBezTo>
                <a:cubicBezTo>
                  <a:pt x="9639557" y="-150671"/>
                  <a:pt x="9739101" y="477659"/>
                  <a:pt x="9816486" y="1122799"/>
                </a:cubicBezTo>
                <a:cubicBezTo>
                  <a:pt x="9598994" y="1433223"/>
                  <a:pt x="10004374" y="2224006"/>
                  <a:pt x="9816486" y="3474884"/>
                </a:cubicBezTo>
                <a:cubicBezTo>
                  <a:pt x="9831651" y="4026154"/>
                  <a:pt x="9667140" y="4511501"/>
                  <a:pt x="9447934" y="4597684"/>
                </a:cubicBezTo>
                <a:cubicBezTo>
                  <a:pt x="5518840" y="4412644"/>
                  <a:pt x="1923920" y="4846305"/>
                  <a:pt x="368551" y="4597684"/>
                </a:cubicBezTo>
                <a:cubicBezTo>
                  <a:pt x="248076" y="4650728"/>
                  <a:pt x="-49176" y="4223307"/>
                  <a:pt x="0" y="3474884"/>
                </a:cubicBezTo>
                <a:cubicBezTo>
                  <a:pt x="-109391" y="2393592"/>
                  <a:pt x="55173" y="1741047"/>
                  <a:pt x="0" y="1122799"/>
                </a:cubicBezTo>
                <a:close/>
              </a:path>
              <a:path w="9816486" h="4597684" fill="none" stroke="0" extrusionOk="0">
                <a:moveTo>
                  <a:pt x="0" y="1122799"/>
                </a:moveTo>
                <a:cubicBezTo>
                  <a:pt x="-20082" y="509549"/>
                  <a:pt x="163423" y="-74551"/>
                  <a:pt x="368551" y="0"/>
                </a:cubicBezTo>
                <a:cubicBezTo>
                  <a:pt x="2883642" y="-361184"/>
                  <a:pt x="5736200" y="-140366"/>
                  <a:pt x="9447934" y="0"/>
                </a:cubicBezTo>
                <a:cubicBezTo>
                  <a:pt x="9714316" y="4024"/>
                  <a:pt x="9726337" y="441393"/>
                  <a:pt x="9816486" y="1122799"/>
                </a:cubicBezTo>
                <a:cubicBezTo>
                  <a:pt x="9921686" y="1619851"/>
                  <a:pt x="9863942" y="2337390"/>
                  <a:pt x="9816486" y="3474884"/>
                </a:cubicBezTo>
                <a:cubicBezTo>
                  <a:pt x="9835276" y="4064960"/>
                  <a:pt x="9655496" y="4492662"/>
                  <a:pt x="9447934" y="4597684"/>
                </a:cubicBezTo>
                <a:cubicBezTo>
                  <a:pt x="6768587" y="5001330"/>
                  <a:pt x="1444926" y="4466284"/>
                  <a:pt x="368551" y="4597684"/>
                </a:cubicBezTo>
                <a:cubicBezTo>
                  <a:pt x="78114" y="4705879"/>
                  <a:pt x="-67082" y="4206248"/>
                  <a:pt x="0" y="3474884"/>
                </a:cubicBezTo>
                <a:cubicBezTo>
                  <a:pt x="-71718" y="3255983"/>
                  <a:pt x="-111313" y="2102317"/>
                  <a:pt x="0" y="1122799"/>
                </a:cubicBezTo>
                <a:close/>
              </a:path>
              <a:path w="9816486" h="4597684" fill="none" stroke="0" extrusionOk="0">
                <a:moveTo>
                  <a:pt x="0" y="1122799"/>
                </a:moveTo>
                <a:cubicBezTo>
                  <a:pt x="-22783" y="580584"/>
                  <a:pt x="91329" y="-47320"/>
                  <a:pt x="368551" y="0"/>
                </a:cubicBezTo>
                <a:cubicBezTo>
                  <a:pt x="2071330" y="255419"/>
                  <a:pt x="5728190" y="-593038"/>
                  <a:pt x="9447934" y="0"/>
                </a:cubicBezTo>
                <a:cubicBezTo>
                  <a:pt x="9645377" y="-13098"/>
                  <a:pt x="9693057" y="398722"/>
                  <a:pt x="9816486" y="1122799"/>
                </a:cubicBezTo>
                <a:cubicBezTo>
                  <a:pt x="10029423" y="1587120"/>
                  <a:pt x="9881037" y="2362886"/>
                  <a:pt x="9816486" y="3474884"/>
                </a:cubicBezTo>
                <a:cubicBezTo>
                  <a:pt x="9855298" y="4055604"/>
                  <a:pt x="9654373" y="4484978"/>
                  <a:pt x="9447934" y="4597684"/>
                </a:cubicBezTo>
                <a:cubicBezTo>
                  <a:pt x="6573531" y="5039087"/>
                  <a:pt x="1379942" y="4387462"/>
                  <a:pt x="368551" y="4597684"/>
                </a:cubicBezTo>
                <a:cubicBezTo>
                  <a:pt x="14145" y="4571635"/>
                  <a:pt x="-168061" y="4142685"/>
                  <a:pt x="0" y="3474884"/>
                </a:cubicBezTo>
                <a:cubicBezTo>
                  <a:pt x="-71990" y="3015960"/>
                  <a:pt x="-158978" y="2149637"/>
                  <a:pt x="0" y="1122799"/>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6486" h="4597684" fill="none" extrusionOk="0">
                        <a:moveTo>
                          <a:pt x="0" y="1122799"/>
                        </a:moveTo>
                        <a:cubicBezTo>
                          <a:pt x="-17067" y="600333"/>
                          <a:pt x="113817" y="-65533"/>
                          <a:pt x="368551" y="0"/>
                        </a:cubicBezTo>
                        <a:cubicBezTo>
                          <a:pt x="1695316" y="26373"/>
                          <a:pt x="5649286" y="-609105"/>
                          <a:pt x="9447934" y="0"/>
                        </a:cubicBezTo>
                        <a:cubicBezTo>
                          <a:pt x="9699963" y="25327"/>
                          <a:pt x="9756139" y="444059"/>
                          <a:pt x="9816486" y="1122799"/>
                        </a:cubicBezTo>
                        <a:cubicBezTo>
                          <a:pt x="9950457" y="1521449"/>
                          <a:pt x="9853108" y="2386395"/>
                          <a:pt x="9816486" y="3474884"/>
                        </a:cubicBezTo>
                        <a:cubicBezTo>
                          <a:pt x="9840395" y="4073319"/>
                          <a:pt x="9688403" y="4518876"/>
                          <a:pt x="9447934" y="4597684"/>
                        </a:cubicBezTo>
                        <a:cubicBezTo>
                          <a:pt x="6536139" y="4865081"/>
                          <a:pt x="1406544" y="4391400"/>
                          <a:pt x="368551" y="4597684"/>
                        </a:cubicBezTo>
                        <a:cubicBezTo>
                          <a:pt x="54420" y="4561679"/>
                          <a:pt x="-118536" y="4092421"/>
                          <a:pt x="0" y="3474884"/>
                        </a:cubicBezTo>
                        <a:cubicBezTo>
                          <a:pt x="-59761" y="2964230"/>
                          <a:pt x="-11177" y="2191528"/>
                          <a:pt x="0" y="1122799"/>
                        </a:cubicBezTo>
                        <a:close/>
                      </a:path>
                      <a:path w="9816486" h="4597684" stroke="0" extrusionOk="0">
                        <a:moveTo>
                          <a:pt x="0" y="1122799"/>
                        </a:moveTo>
                        <a:cubicBezTo>
                          <a:pt x="-41314" y="421379"/>
                          <a:pt x="133191" y="43553"/>
                          <a:pt x="368551" y="0"/>
                        </a:cubicBezTo>
                        <a:cubicBezTo>
                          <a:pt x="4758214" y="-397309"/>
                          <a:pt x="7343327" y="492174"/>
                          <a:pt x="9447934" y="0"/>
                        </a:cubicBezTo>
                        <a:cubicBezTo>
                          <a:pt x="9636206" y="-124848"/>
                          <a:pt x="9749504" y="473475"/>
                          <a:pt x="9816486" y="1122799"/>
                        </a:cubicBezTo>
                        <a:cubicBezTo>
                          <a:pt x="9698566" y="1467084"/>
                          <a:pt x="9872303" y="2335337"/>
                          <a:pt x="9816486" y="3474884"/>
                        </a:cubicBezTo>
                        <a:cubicBezTo>
                          <a:pt x="9824130" y="4064235"/>
                          <a:pt x="9634042" y="4521236"/>
                          <a:pt x="9447934" y="4597684"/>
                        </a:cubicBezTo>
                        <a:cubicBezTo>
                          <a:pt x="5713171" y="4400183"/>
                          <a:pt x="2008720" y="4864013"/>
                          <a:pt x="368551" y="4597684"/>
                        </a:cubicBezTo>
                        <a:cubicBezTo>
                          <a:pt x="240862" y="4646521"/>
                          <a:pt x="-31299" y="4184087"/>
                          <a:pt x="0" y="3474884"/>
                        </a:cubicBezTo>
                        <a:cubicBezTo>
                          <a:pt x="-57056" y="2356450"/>
                          <a:pt x="-2617" y="1693701"/>
                          <a:pt x="0" y="1122799"/>
                        </a:cubicBezTo>
                        <a:close/>
                      </a:path>
                      <a:path w="9816486" h="4597684" fill="none" stroke="0" extrusionOk="0">
                        <a:moveTo>
                          <a:pt x="0" y="1122799"/>
                        </a:moveTo>
                        <a:cubicBezTo>
                          <a:pt x="-16224" y="521187"/>
                          <a:pt x="135099" y="-40461"/>
                          <a:pt x="368551" y="0"/>
                        </a:cubicBezTo>
                        <a:cubicBezTo>
                          <a:pt x="2735757" y="194150"/>
                          <a:pt x="6032472" y="-436612"/>
                          <a:pt x="9447934" y="0"/>
                        </a:cubicBezTo>
                        <a:cubicBezTo>
                          <a:pt x="9636516" y="-6745"/>
                          <a:pt x="9737158" y="437368"/>
                          <a:pt x="9816486" y="1122799"/>
                        </a:cubicBezTo>
                        <a:cubicBezTo>
                          <a:pt x="9948315" y="1622549"/>
                          <a:pt x="9889961" y="2310461"/>
                          <a:pt x="9816486" y="3474884"/>
                        </a:cubicBezTo>
                        <a:cubicBezTo>
                          <a:pt x="9840357" y="4064026"/>
                          <a:pt x="9647874" y="4518951"/>
                          <a:pt x="9447934" y="4597684"/>
                        </a:cubicBezTo>
                        <a:cubicBezTo>
                          <a:pt x="6731290" y="4965078"/>
                          <a:pt x="1489526" y="4437037"/>
                          <a:pt x="368551" y="4597684"/>
                        </a:cubicBezTo>
                        <a:cubicBezTo>
                          <a:pt x="54965" y="4614561"/>
                          <a:pt x="-68538" y="4128799"/>
                          <a:pt x="0" y="3474884"/>
                        </a:cubicBezTo>
                        <a:cubicBezTo>
                          <a:pt x="-96182" y="3181275"/>
                          <a:pt x="-173948" y="2180612"/>
                          <a:pt x="0" y="11227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defRPr/>
            </a:pPr>
            <a:r>
              <a:rPr lang="vi-VN" sz="3200" b="1" i="1" dirty="0">
                <a:solidFill>
                  <a:srgbClr val="7030A0"/>
                </a:solidFill>
                <a:latin typeface="Calibri" panose="020F0502020204030204" pitchFamily="34" charset="0"/>
                <a:cs typeface="Calibri" panose="020F0502020204030204" pitchFamily="34" charset="0"/>
              </a:rPr>
              <a:t>5. Bài thơ này có ý nghĩa gì? Chọn câu trả lời dưới đây hoặc nêu ý kiến của em.</a:t>
            </a:r>
          </a:p>
          <a:p>
            <a:pPr lvl="0" algn="just">
              <a:defRPr/>
            </a:pPr>
            <a:r>
              <a:rPr lang="vi-VN" sz="3200" b="1" dirty="0">
                <a:solidFill>
                  <a:srgbClr val="7030A0"/>
                </a:solidFill>
                <a:latin typeface="Calibri" panose="020F0502020204030204" pitchFamily="34" charset="0"/>
                <a:cs typeface="Calibri" panose="020F0502020204030204" pitchFamily="34" charset="0"/>
              </a:rPr>
              <a:t>A. Ca ngợi tình cảm và việc làm của các bạn nhỏ đối với ngựa biên phòng. </a:t>
            </a:r>
          </a:p>
          <a:p>
            <a:pPr lvl="0" algn="just">
              <a:defRPr/>
            </a:pPr>
            <a:r>
              <a:rPr lang="vi-VN" sz="3200" b="1" dirty="0">
                <a:solidFill>
                  <a:srgbClr val="7030A0"/>
                </a:solidFill>
                <a:latin typeface="Calibri" panose="020F0502020204030204" pitchFamily="34" charset="0"/>
                <a:cs typeface="Calibri" panose="020F0502020204030204" pitchFamily="34" charset="0"/>
              </a:rPr>
              <a:t>B. Nhắc chúng ta không quên công lao của những chủ ngựa biên phòng.</a:t>
            </a:r>
          </a:p>
          <a:p>
            <a:pPr lvl="0" algn="just">
              <a:defRPr/>
            </a:pPr>
            <a:r>
              <a:rPr lang="vi-VN" sz="3200" b="1" dirty="0">
                <a:solidFill>
                  <a:srgbClr val="7030A0"/>
                </a:solidFill>
                <a:latin typeface="Calibri" panose="020F0502020204030204" pitchFamily="34" charset="0"/>
                <a:cs typeface="Calibri" panose="020F0502020204030204" pitchFamily="34" charset="0"/>
              </a:rPr>
              <a:t>C. Khuyên chúng ta biết ơn các chiến sĩ biên phòng bảo vệ biên cương của Tổ quốc.</a:t>
            </a:r>
            <a:endParaRPr kumimoji="0" lang="vi-VN" sz="3200" b="1"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6B72A32-9B15-93FD-1EB1-D1F2F4B931C9}"/>
              </a:ext>
            </a:extLst>
          </p:cNvPr>
          <p:cNvPicPr>
            <a:picLocks noChangeAspect="1"/>
          </p:cNvPicPr>
          <p:nvPr/>
        </p:nvPicPr>
        <p:blipFill>
          <a:blip r:embed="rId3"/>
          <a:stretch>
            <a:fillRect/>
          </a:stretch>
        </p:blipFill>
        <p:spPr>
          <a:xfrm>
            <a:off x="-89440" y="119968"/>
            <a:ext cx="12034547" cy="1383912"/>
          </a:xfrm>
          <a:prstGeom prst="rect">
            <a:avLst/>
          </a:prstGeom>
        </p:spPr>
      </p:pic>
      <p:pic>
        <p:nvPicPr>
          <p:cNvPr id="7" name="Picture 6" descr="A group of people in clothing&#10;&#10;Description automatically generated with low confidence">
            <a:extLst>
              <a:ext uri="{FF2B5EF4-FFF2-40B4-BE49-F238E27FC236}">
                <a16:creationId xmlns:a16="http://schemas.microsoft.com/office/drawing/2014/main" id="{8CE587D7-8E07-C808-CC88-1E6631EB0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3066" y="5056707"/>
            <a:ext cx="3158934" cy="1987898"/>
          </a:xfrm>
          <a:prstGeom prst="rect">
            <a:avLst/>
          </a:prstGeom>
        </p:spPr>
      </p:pic>
    </p:spTree>
    <p:extLst>
      <p:ext uri="{BB962C8B-B14F-4D97-AF65-F5344CB8AC3E}">
        <p14:creationId xmlns:p14="http://schemas.microsoft.com/office/powerpoint/2010/main" val="792320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10202777" cy="7413570"/>
          </a:xfrm>
          <a:prstGeom prst="rect">
            <a:avLst/>
          </a:prstGeom>
          <a:noFill/>
          <a:ln>
            <a:noFill/>
          </a:ln>
        </p:spPr>
      </p:pic>
      <p:grpSp>
        <p:nvGrpSpPr>
          <p:cNvPr id="31" name="Group 30">
            <a:extLst>
              <a:ext uri="{FF2B5EF4-FFF2-40B4-BE49-F238E27FC236}">
                <a16:creationId xmlns:a16="http://schemas.microsoft.com/office/drawing/2014/main"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id="{EFB35E11-806B-BABE-5376-699F05587491}"/>
              </a:ext>
            </a:extLst>
          </p:cNvPr>
          <p:cNvSpPr txBox="1"/>
          <p:nvPr/>
        </p:nvSpPr>
        <p:spPr>
          <a:xfrm>
            <a:off x="3112179" y="1754494"/>
            <a:ext cx="84492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thơ</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nói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ngựa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cánh</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bộ</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vệ</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cương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tổ</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quốc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D9812E0-CD97-4A60-BEE0-DBEA3C693848}"/>
              </a:ext>
            </a:extLst>
          </p:cNvPr>
          <p:cNvPicPr>
            <a:picLocks noChangeAspect="1"/>
          </p:cNvPicPr>
          <p:nvPr/>
        </p:nvPicPr>
        <p:blipFill>
          <a:blip r:embed="rId9"/>
          <a:stretch>
            <a:fillRect/>
          </a:stretch>
        </p:blipFill>
        <p:spPr>
          <a:xfrm>
            <a:off x="-172995" y="132468"/>
            <a:ext cx="12034547" cy="1390008"/>
          </a:xfrm>
          <a:prstGeom prst="rect">
            <a:avLst/>
          </a:prstGeom>
        </p:spPr>
      </p:pic>
    </p:spTree>
    <p:extLst>
      <p:ext uri="{BB962C8B-B14F-4D97-AF65-F5344CB8AC3E}">
        <p14:creationId xmlns:p14="http://schemas.microsoft.com/office/powerpoint/2010/main" val="2775986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68D25-106B-4D7A-80F2-38201819C0BA}"/>
              </a:ext>
            </a:extLst>
          </p:cNvPr>
          <p:cNvPicPr>
            <a:picLocks noChangeAspect="1"/>
          </p:cNvPicPr>
          <p:nvPr/>
        </p:nvPicPr>
        <p:blipFill>
          <a:blip r:embed="rId3"/>
          <a:stretch>
            <a:fillRect/>
          </a:stretch>
        </p:blipFill>
        <p:spPr>
          <a:xfrm>
            <a:off x="-3442447" y="332132"/>
            <a:ext cx="15365506" cy="8283868"/>
          </a:xfrm>
          <a:prstGeom prst="rect">
            <a:avLst/>
          </a:prstGeom>
        </p:spPr>
      </p:pic>
    </p:spTree>
    <p:extLst>
      <p:ext uri="{BB962C8B-B14F-4D97-AF65-F5344CB8AC3E}">
        <p14:creationId xmlns:p14="http://schemas.microsoft.com/office/powerpoint/2010/main" val="391549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BB6BC36-C7B7-CA60-AA69-3FA7C2D1004D}"/>
              </a:ext>
            </a:extLst>
          </p:cNvPr>
          <p:cNvPicPr>
            <a:picLocks noChangeAspect="1"/>
          </p:cNvPicPr>
          <p:nvPr/>
        </p:nvPicPr>
        <p:blipFill>
          <a:blip r:embed="rId3"/>
          <a:stretch>
            <a:fillRect/>
          </a:stretch>
        </p:blipFill>
        <p:spPr>
          <a:xfrm>
            <a:off x="4960160" y="317471"/>
            <a:ext cx="4541914" cy="1072989"/>
          </a:xfrm>
          <a:prstGeom prst="rect">
            <a:avLst/>
          </a:prstGeom>
        </p:spPr>
      </p:pic>
      <p:pic>
        <p:nvPicPr>
          <p:cNvPr id="33" name="Picture 32">
            <a:extLst>
              <a:ext uri="{FF2B5EF4-FFF2-40B4-BE49-F238E27FC236}">
                <a16:creationId xmlns:a16="http://schemas.microsoft.com/office/drawing/2014/main"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id="{D0FB3DD7-0C85-CACB-6AE3-51B67D269884}"/>
              </a:ext>
            </a:extLst>
          </p:cNvPr>
          <p:cNvSpPr txBox="1"/>
          <p:nvPr/>
        </p:nvSpPr>
        <p:spPr>
          <a:xfrm>
            <a:off x="725213" y="129277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biên phòng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Rạp mình trên lưng ngựa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phi nhanh như bay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cánh rừng nổi gió. </a:t>
            </a:r>
          </a:p>
        </p:txBody>
      </p:sp>
      <p:sp>
        <p:nvSpPr>
          <p:cNvPr id="38" name="TextBox 37">
            <a:extLst>
              <a:ext uri="{FF2B5EF4-FFF2-40B4-BE49-F238E27FC236}">
                <a16:creationId xmlns:a16="http://schemas.microsoft.com/office/drawing/2014/main" id="{17527623-0DE1-8199-668A-F5ED5663D7BE}"/>
              </a:ext>
            </a:extLst>
          </p:cNvPr>
          <p:cNvSpPr txBox="1"/>
          <p:nvPr/>
        </p:nvSpPr>
        <p:spPr>
          <a:xfrm>
            <a:off x="756744" y="3005960"/>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phăm phăm bốn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băm xuống mặt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sớm rừng mù sương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đêm đông giá buốt.</a:t>
            </a:r>
          </a:p>
        </p:txBody>
      </p:sp>
      <p:sp>
        <p:nvSpPr>
          <p:cNvPr id="39" name="TextBox 38">
            <a:extLst>
              <a:ext uri="{FF2B5EF4-FFF2-40B4-BE49-F238E27FC236}">
                <a16:creationId xmlns:a16="http://schemas.microsoft.com/office/drawing/2014/main" id="{DB007543-E778-FE28-AD4A-455C843AAFC4}"/>
              </a:ext>
            </a:extLst>
          </p:cNvPr>
          <p:cNvSpPr txBox="1"/>
          <p:nvPr/>
        </p:nvSpPr>
        <p:spPr>
          <a:xfrm>
            <a:off x="735724" y="4771698"/>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Chân ngựa như sắt thép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Luôn săn đuổi quân thù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Vó ngựa như có mắt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Chẳng vấp ngã bao giờ.</a:t>
            </a:r>
          </a:p>
        </p:txBody>
      </p:sp>
      <p:sp>
        <p:nvSpPr>
          <p:cNvPr id="40" name="TextBox 39">
            <a:extLst>
              <a:ext uri="{FF2B5EF4-FFF2-40B4-BE49-F238E27FC236}">
                <a16:creationId xmlns:a16="http://schemas.microsoft.com/office/drawing/2014/main" id="{B6B2F7AC-0817-3D0C-5595-0F366C077686}"/>
              </a:ext>
            </a:extLst>
          </p:cNvPr>
          <p:cNvSpPr txBox="1"/>
          <p:nvPr/>
        </p:nvSpPr>
        <p:spPr>
          <a:xfrm>
            <a:off x="5034454" y="130328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Xong công việc trở về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bước đi thong thả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đi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vỗ về lưng ngựa.</a:t>
            </a:r>
          </a:p>
        </p:txBody>
      </p:sp>
      <p:sp>
        <p:nvSpPr>
          <p:cNvPr id="41" name="TextBox 40">
            <a:extLst>
              <a:ext uri="{FF2B5EF4-FFF2-40B4-BE49-F238E27FC236}">
                <a16:creationId xmlns:a16="http://schemas.microsoft.com/office/drawing/2014/main" id="{62BC3088-E18D-8A34-A70E-567858D4FB0B}"/>
              </a:ext>
            </a:extLst>
          </p:cNvPr>
          <p:cNvSpPr txBox="1"/>
          <p:nvPr/>
        </p:nvSpPr>
        <p:spPr>
          <a:xfrm>
            <a:off x="5055474" y="3121573"/>
            <a:ext cx="437230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em trong bản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Phơi thật nhiều cỏ thơm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mùa đông đem tặng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biên phòng yêu thương...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Thị Thanh Nhàn)</a:t>
            </a:r>
          </a:p>
        </p:txBody>
      </p:sp>
      <p:pic>
        <p:nvPicPr>
          <p:cNvPr id="2" name="Picture 1" descr="Shape, rectangle&#10;&#10;Description automatically generated">
            <a:extLst>
              <a:ext uri="{FF2B5EF4-FFF2-40B4-BE49-F238E27FC236}">
                <a16:creationId xmlns:a16="http://schemas.microsoft.com/office/drawing/2014/main" id="{EC1FF76E-2C94-5CA1-3A39-87659DA7D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98" y="242124"/>
            <a:ext cx="4698124" cy="975993"/>
          </a:xfrm>
          <a:prstGeom prst="rect">
            <a:avLst/>
          </a:prstGeom>
        </p:spPr>
      </p:pic>
      <p:sp>
        <p:nvSpPr>
          <p:cNvPr id="4" name="TextBox 3">
            <a:extLst>
              <a:ext uri="{FF2B5EF4-FFF2-40B4-BE49-F238E27FC236}">
                <a16:creationId xmlns:a16="http://schemas.microsoft.com/office/drawing/2014/main" id="{44748ADC-1EA5-3765-FAC7-9173D0733BE8}"/>
              </a:ext>
            </a:extLst>
          </p:cNvPr>
          <p:cNvSpPr txBox="1"/>
          <p:nvPr/>
        </p:nvSpPr>
        <p:spPr>
          <a:xfrm>
            <a:off x="283780" y="355985"/>
            <a:ext cx="465608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CÙNG</a:t>
            </a:r>
            <a:r>
              <a:rPr kumimoji="0" lang="en-US" sz="4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CHIA ĐOẠN</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3C50A54-FD6D-2F99-B8D6-CA0748D988B6}"/>
              </a:ext>
            </a:extLst>
          </p:cNvPr>
          <p:cNvSpPr/>
          <p:nvPr/>
        </p:nvSpPr>
        <p:spPr>
          <a:xfrm>
            <a:off x="210208" y="136634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7" name="Oval 6">
            <a:extLst>
              <a:ext uri="{FF2B5EF4-FFF2-40B4-BE49-F238E27FC236}">
                <a16:creationId xmlns:a16="http://schemas.microsoft.com/office/drawing/2014/main" id="{490AF8C3-8857-74B5-6590-502D9FB682F6}"/>
              </a:ext>
            </a:extLst>
          </p:cNvPr>
          <p:cNvSpPr/>
          <p:nvPr/>
        </p:nvSpPr>
        <p:spPr>
          <a:xfrm>
            <a:off x="210208" y="309004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2</a:t>
            </a:r>
          </a:p>
        </p:txBody>
      </p:sp>
      <p:sp>
        <p:nvSpPr>
          <p:cNvPr id="8" name="Oval 7">
            <a:extLst>
              <a:ext uri="{FF2B5EF4-FFF2-40B4-BE49-F238E27FC236}">
                <a16:creationId xmlns:a16="http://schemas.microsoft.com/office/drawing/2014/main" id="{7BF3A53B-E4CF-C3F1-EA58-DDA115424A10}"/>
              </a:ext>
            </a:extLst>
          </p:cNvPr>
          <p:cNvSpPr/>
          <p:nvPr/>
        </p:nvSpPr>
        <p:spPr>
          <a:xfrm>
            <a:off x="220718" y="4855780"/>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3</a:t>
            </a:r>
          </a:p>
        </p:txBody>
      </p:sp>
      <p:sp>
        <p:nvSpPr>
          <p:cNvPr id="9" name="Oval 8">
            <a:extLst>
              <a:ext uri="{FF2B5EF4-FFF2-40B4-BE49-F238E27FC236}">
                <a16:creationId xmlns:a16="http://schemas.microsoft.com/office/drawing/2014/main" id="{E4CB12E9-64BE-DDFB-0BFD-F82AC13974DC}"/>
              </a:ext>
            </a:extLst>
          </p:cNvPr>
          <p:cNvSpPr/>
          <p:nvPr/>
        </p:nvSpPr>
        <p:spPr>
          <a:xfrm>
            <a:off x="4519449" y="135583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4</a:t>
            </a:r>
          </a:p>
        </p:txBody>
      </p:sp>
      <p:sp>
        <p:nvSpPr>
          <p:cNvPr id="10" name="Oval 9">
            <a:extLst>
              <a:ext uri="{FF2B5EF4-FFF2-40B4-BE49-F238E27FC236}">
                <a16:creationId xmlns:a16="http://schemas.microsoft.com/office/drawing/2014/main" id="{46BA764D-ED51-CD04-FC52-3D76548F5E26}"/>
              </a:ext>
            </a:extLst>
          </p:cNvPr>
          <p:cNvSpPr/>
          <p:nvPr/>
        </p:nvSpPr>
        <p:spPr>
          <a:xfrm>
            <a:off x="4529959" y="310055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275420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19F6C86-58D9-B639-03BE-307DD5B39137}"/>
              </a:ext>
            </a:extLst>
          </p:cNvPr>
          <p:cNvGrpSpPr/>
          <p:nvPr/>
        </p:nvGrpSpPr>
        <p:grpSpPr>
          <a:xfrm>
            <a:off x="1040524" y="1544369"/>
            <a:ext cx="4927048" cy="1916130"/>
            <a:chOff x="3595956" y="2470935"/>
            <a:chExt cx="4416174" cy="1916130"/>
          </a:xfrm>
        </p:grpSpPr>
        <p:sp>
          <p:nvSpPr>
            <p:cNvPr id="13" name="Rectangle: Rounded Corners 12">
              <a:extLst>
                <a:ext uri="{FF2B5EF4-FFF2-40B4-BE49-F238E27FC236}">
                  <a16:creationId xmlns:a16="http://schemas.microsoft.com/office/drawing/2014/main" id="{EF64AE4D-E7BC-2EA5-CA03-311AB63F447C}"/>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on Ong Hình ảnh PNG | Vector Và Các Tập Tin PSD | Tải Về ...">
              <a:extLst>
                <a:ext uri="{FF2B5EF4-FFF2-40B4-BE49-F238E27FC236}">
                  <a16:creationId xmlns:a16="http://schemas.microsoft.com/office/drawing/2014/main" id="{E4819E7B-883E-4CED-E0F2-21C978B206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B731DB-0E2D-7633-3452-653AD35D0498}"/>
                </a:ext>
              </a:extLst>
            </p:cNvPr>
            <p:cNvSpPr txBox="1"/>
            <p:nvPr/>
          </p:nvSpPr>
          <p:spPr>
            <a:xfrm>
              <a:off x="3815136" y="3013501"/>
              <a:ext cx="2688405" cy="830997"/>
            </a:xfrm>
            <a:prstGeom prst="rect">
              <a:avLst/>
            </a:prstGeom>
            <a:noFill/>
          </p:spPr>
          <p:txBody>
            <a:bodyPr wrap="square" rtlCol="0">
              <a:spAutoFit/>
            </a:bodyPr>
            <a:lstStyle/>
            <a:p>
              <a:r>
                <a:rPr lang="en-US" sz="4800" b="1" dirty="0" err="1">
                  <a:solidFill>
                    <a:srgbClr val="00B050"/>
                  </a:solidFill>
                </a:rPr>
                <a:t>lưng</a:t>
              </a:r>
              <a:r>
                <a:rPr lang="en-US" sz="4800" b="1" dirty="0">
                  <a:solidFill>
                    <a:srgbClr val="00B050"/>
                  </a:solidFill>
                </a:rPr>
                <a:t> </a:t>
              </a:r>
              <a:r>
                <a:rPr lang="en-US" sz="4800" b="1" dirty="0" err="1">
                  <a:solidFill>
                    <a:srgbClr val="00B050"/>
                  </a:solidFill>
                </a:rPr>
                <a:t>ngựa</a:t>
              </a:r>
              <a:endParaRPr lang="en-US" sz="4800" b="1" dirty="0">
                <a:solidFill>
                  <a:srgbClr val="00B050"/>
                </a:solidFill>
              </a:endParaRPr>
            </a:p>
          </p:txBody>
        </p:sp>
      </p:grpSp>
      <p:grpSp>
        <p:nvGrpSpPr>
          <p:cNvPr id="16" name="Group 15">
            <a:extLst>
              <a:ext uri="{FF2B5EF4-FFF2-40B4-BE49-F238E27FC236}">
                <a16:creationId xmlns:a16="http://schemas.microsoft.com/office/drawing/2014/main" id="{41A1B53A-2E2C-D06B-D1A5-619E3D27AEFA}"/>
              </a:ext>
            </a:extLst>
          </p:cNvPr>
          <p:cNvGrpSpPr/>
          <p:nvPr/>
        </p:nvGrpSpPr>
        <p:grpSpPr>
          <a:xfrm>
            <a:off x="5672189" y="1544369"/>
            <a:ext cx="4848666" cy="1916130"/>
            <a:chOff x="2435830" y="2391310"/>
            <a:chExt cx="4488952" cy="1916130"/>
          </a:xfrm>
        </p:grpSpPr>
        <p:sp>
          <p:nvSpPr>
            <p:cNvPr id="17" name="Rectangle: Rounded Corners 16">
              <a:extLst>
                <a:ext uri="{FF2B5EF4-FFF2-40B4-BE49-F238E27FC236}">
                  <a16:creationId xmlns:a16="http://schemas.microsoft.com/office/drawing/2014/main" id="{3974FC8E-8A28-B08E-7EF1-5E82188499F5}"/>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on Ong Hình ảnh PNG | Vector Và Các Tập Tin PSD | Tải Về ...">
              <a:extLst>
                <a:ext uri="{FF2B5EF4-FFF2-40B4-BE49-F238E27FC236}">
                  <a16:creationId xmlns:a16="http://schemas.microsoft.com/office/drawing/2014/main" id="{093325F1-AE90-09AF-C7D8-C00E7B4670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BB2222D-91D6-A783-6C78-989B0D6069AC}"/>
                </a:ext>
              </a:extLst>
            </p:cNvPr>
            <p:cNvSpPr txBox="1"/>
            <p:nvPr/>
          </p:nvSpPr>
          <p:spPr>
            <a:xfrm>
              <a:off x="4297520" y="3040133"/>
              <a:ext cx="2558768" cy="830997"/>
            </a:xfrm>
            <a:prstGeom prst="rect">
              <a:avLst/>
            </a:prstGeom>
            <a:noFill/>
          </p:spPr>
          <p:txBody>
            <a:bodyPr wrap="square" rtlCol="0">
              <a:spAutoFit/>
            </a:bodyPr>
            <a:lstStyle/>
            <a:p>
              <a:r>
                <a:rPr lang="en-US" sz="4800" b="1" dirty="0" err="1">
                  <a:solidFill>
                    <a:srgbClr val="0070C0"/>
                  </a:solidFill>
                </a:rPr>
                <a:t>nổi</a:t>
              </a:r>
              <a:r>
                <a:rPr lang="en-US" sz="4800" b="1" dirty="0">
                  <a:solidFill>
                    <a:srgbClr val="0070C0"/>
                  </a:solidFill>
                </a:rPr>
                <a:t> </a:t>
              </a:r>
              <a:r>
                <a:rPr lang="en-US" sz="4800" b="1" dirty="0" err="1">
                  <a:solidFill>
                    <a:srgbClr val="0070C0"/>
                  </a:solidFill>
                </a:rPr>
                <a:t>gió</a:t>
              </a:r>
              <a:endParaRPr lang="en-US" sz="4800" b="1" dirty="0">
                <a:solidFill>
                  <a:srgbClr val="0070C0"/>
                </a:solidFill>
              </a:endParaRPr>
            </a:p>
          </p:txBody>
        </p:sp>
      </p:grpSp>
      <p:grpSp>
        <p:nvGrpSpPr>
          <p:cNvPr id="20" name="Group 19">
            <a:extLst>
              <a:ext uri="{FF2B5EF4-FFF2-40B4-BE49-F238E27FC236}">
                <a16:creationId xmlns:a16="http://schemas.microsoft.com/office/drawing/2014/main" id="{1F090329-5DBA-DFAA-D411-2C70CE68A5A5}"/>
              </a:ext>
            </a:extLst>
          </p:cNvPr>
          <p:cNvGrpSpPr/>
          <p:nvPr/>
        </p:nvGrpSpPr>
        <p:grpSpPr>
          <a:xfrm>
            <a:off x="742305" y="3488753"/>
            <a:ext cx="4267202" cy="1916130"/>
            <a:chOff x="2435830" y="2391310"/>
            <a:chExt cx="4267202" cy="1916130"/>
          </a:xfrm>
        </p:grpSpPr>
        <p:sp>
          <p:nvSpPr>
            <p:cNvPr id="21" name="Rectangle: Rounded Corners 20">
              <a:extLst>
                <a:ext uri="{FF2B5EF4-FFF2-40B4-BE49-F238E27FC236}">
                  <a16:creationId xmlns:a16="http://schemas.microsoft.com/office/drawing/2014/main" id="{7C3D77EB-B58F-C464-82F8-E8295F8DA857}"/>
                </a:ext>
              </a:extLst>
            </p:cNvPr>
            <p:cNvSpPr/>
            <p:nvPr/>
          </p:nvSpPr>
          <p:spPr>
            <a:xfrm>
              <a:off x="3595956" y="2816065"/>
              <a:ext cx="3107076" cy="1110437"/>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Con Ong Hình ảnh PNG | Vector Và Các Tập Tin PSD | Tải Về ...">
              <a:extLst>
                <a:ext uri="{FF2B5EF4-FFF2-40B4-BE49-F238E27FC236}">
                  <a16:creationId xmlns:a16="http://schemas.microsoft.com/office/drawing/2014/main" id="{C32CC1B5-ECD8-E9B0-5A60-B48D23EBA8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6863360-7B53-D8CF-7EFE-27232BD058BA}"/>
                </a:ext>
              </a:extLst>
            </p:cNvPr>
            <p:cNvSpPr txBox="1"/>
            <p:nvPr/>
          </p:nvSpPr>
          <p:spPr>
            <a:xfrm>
              <a:off x="3685853" y="2849173"/>
              <a:ext cx="2934984" cy="830997"/>
            </a:xfrm>
            <a:prstGeom prst="rect">
              <a:avLst/>
            </a:prstGeom>
            <a:noFill/>
          </p:spPr>
          <p:txBody>
            <a:bodyPr wrap="square" rtlCol="0">
              <a:spAutoFit/>
            </a:bodyPr>
            <a:lstStyle/>
            <a:p>
              <a:pPr algn="ctr"/>
              <a:r>
                <a:rPr lang="en-US" sz="4800" b="1" dirty="0" err="1">
                  <a:solidFill>
                    <a:schemeClr val="accent4">
                      <a:lumMod val="75000"/>
                    </a:schemeClr>
                  </a:solidFill>
                </a:rPr>
                <a:t>rạp</a:t>
              </a:r>
              <a:r>
                <a:rPr lang="en-US" sz="4800" b="1" dirty="0">
                  <a:solidFill>
                    <a:schemeClr val="accent4">
                      <a:lumMod val="75000"/>
                    </a:schemeClr>
                  </a:solidFill>
                </a:rPr>
                <a:t> </a:t>
              </a:r>
              <a:r>
                <a:rPr lang="en-US" sz="4800" b="1" dirty="0" err="1">
                  <a:solidFill>
                    <a:schemeClr val="accent4">
                      <a:lumMod val="75000"/>
                    </a:schemeClr>
                  </a:solidFill>
                </a:rPr>
                <a:t>mình</a:t>
              </a:r>
              <a:endParaRPr lang="en-US" sz="4800" b="1" dirty="0">
                <a:solidFill>
                  <a:schemeClr val="accent4">
                    <a:lumMod val="75000"/>
                  </a:schemeClr>
                </a:solidFill>
              </a:endParaRPr>
            </a:p>
          </p:txBody>
        </p:sp>
      </p:grpSp>
      <p:grpSp>
        <p:nvGrpSpPr>
          <p:cNvPr id="24" name="Group 23">
            <a:extLst>
              <a:ext uri="{FF2B5EF4-FFF2-40B4-BE49-F238E27FC236}">
                <a16:creationId xmlns:a16="http://schemas.microsoft.com/office/drawing/2014/main" id="{3B5987A6-3E36-DFAA-0854-686379B915B3}"/>
              </a:ext>
            </a:extLst>
          </p:cNvPr>
          <p:cNvGrpSpPr/>
          <p:nvPr/>
        </p:nvGrpSpPr>
        <p:grpSpPr>
          <a:xfrm>
            <a:off x="6222124" y="3584444"/>
            <a:ext cx="5969876" cy="1916130"/>
            <a:chOff x="3271890" y="2470935"/>
            <a:chExt cx="4740240" cy="1916130"/>
          </a:xfrm>
        </p:grpSpPr>
        <p:sp>
          <p:nvSpPr>
            <p:cNvPr id="25" name="Rectangle: Rounded Corners 24">
              <a:extLst>
                <a:ext uri="{FF2B5EF4-FFF2-40B4-BE49-F238E27FC236}">
                  <a16:creationId xmlns:a16="http://schemas.microsoft.com/office/drawing/2014/main" id="{B0E4318E-060C-9861-C179-05CBE9FFEB75}"/>
                </a:ext>
              </a:extLst>
            </p:cNvPr>
            <p:cNvSpPr/>
            <p:nvPr/>
          </p:nvSpPr>
          <p:spPr>
            <a:xfrm>
              <a:off x="3271890" y="2842698"/>
              <a:ext cx="3652892"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Con Ong Hình ảnh PNG | Vector Và Các Tập Tin PSD | Tải Về ...">
              <a:extLst>
                <a:ext uri="{FF2B5EF4-FFF2-40B4-BE49-F238E27FC236}">
                  <a16:creationId xmlns:a16="http://schemas.microsoft.com/office/drawing/2014/main" id="{C9BDC454-74B8-10C5-C379-A790E3415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E877995-1EE5-5369-973F-6B7194E84AB4}"/>
                </a:ext>
              </a:extLst>
            </p:cNvPr>
            <p:cNvSpPr txBox="1"/>
            <p:nvPr/>
          </p:nvSpPr>
          <p:spPr>
            <a:xfrm>
              <a:off x="3355345" y="3040133"/>
              <a:ext cx="3451286" cy="830997"/>
            </a:xfrm>
            <a:prstGeom prst="rect">
              <a:avLst/>
            </a:prstGeom>
            <a:noFill/>
          </p:spPr>
          <p:txBody>
            <a:bodyPr wrap="square" rtlCol="0">
              <a:spAutoFit/>
            </a:bodyPr>
            <a:lstStyle/>
            <a:p>
              <a:r>
                <a:rPr lang="en-US" sz="4800" b="1" dirty="0" err="1">
                  <a:solidFill>
                    <a:schemeClr val="bg2">
                      <a:lumMod val="50000"/>
                    </a:schemeClr>
                  </a:solidFill>
                </a:rPr>
                <a:t>rừng</a:t>
              </a:r>
              <a:r>
                <a:rPr lang="en-US" sz="4800" b="1" dirty="0">
                  <a:solidFill>
                    <a:schemeClr val="bg2">
                      <a:lumMod val="50000"/>
                    </a:schemeClr>
                  </a:solidFill>
                </a:rPr>
                <a:t> </a:t>
              </a:r>
              <a:r>
                <a:rPr lang="en-US" sz="4800" b="1" dirty="0" err="1">
                  <a:solidFill>
                    <a:schemeClr val="bg2">
                      <a:lumMod val="50000"/>
                    </a:schemeClr>
                  </a:solidFill>
                </a:rPr>
                <a:t>sương</a:t>
              </a:r>
              <a:r>
                <a:rPr lang="en-US" sz="4800" b="1" dirty="0">
                  <a:solidFill>
                    <a:schemeClr val="bg2">
                      <a:lumMod val="50000"/>
                    </a:schemeClr>
                  </a:solidFill>
                </a:rPr>
                <a:t> </a:t>
              </a:r>
              <a:r>
                <a:rPr lang="en-US" sz="4800" b="1" dirty="0" err="1">
                  <a:solidFill>
                    <a:schemeClr val="bg2">
                      <a:lumMod val="50000"/>
                    </a:schemeClr>
                  </a:solidFill>
                </a:rPr>
                <a:t>mù</a:t>
              </a:r>
              <a:endParaRPr lang="en-US" sz="4800" b="1" dirty="0">
                <a:solidFill>
                  <a:schemeClr val="bg2">
                    <a:lumMod val="50000"/>
                  </a:schemeClr>
                </a:solidFill>
              </a:endParaRPr>
            </a:p>
          </p:txBody>
        </p:sp>
      </p:grpSp>
      <p:pic>
        <p:nvPicPr>
          <p:cNvPr id="28" name="Picture 27">
            <a:extLst>
              <a:ext uri="{FF2B5EF4-FFF2-40B4-BE49-F238E27FC236}">
                <a16:creationId xmlns:a16="http://schemas.microsoft.com/office/drawing/2014/main" id="{1E67C3BC-B7B9-3EA6-E234-216537636D03}"/>
              </a:ext>
            </a:extLst>
          </p:cNvPr>
          <p:cNvPicPr>
            <a:picLocks noChangeAspect="1"/>
          </p:cNvPicPr>
          <p:nvPr/>
        </p:nvPicPr>
        <p:blipFill>
          <a:blip r:embed="rId5"/>
          <a:stretch>
            <a:fillRect/>
          </a:stretch>
        </p:blipFill>
        <p:spPr>
          <a:xfrm>
            <a:off x="2323517" y="0"/>
            <a:ext cx="7376799" cy="1646063"/>
          </a:xfrm>
          <a:prstGeom prst="rect">
            <a:avLst/>
          </a:prstGeom>
        </p:spPr>
      </p:pic>
    </p:spTree>
    <p:extLst>
      <p:ext uri="{BB962C8B-B14F-4D97-AF65-F5344CB8AC3E}">
        <p14:creationId xmlns:p14="http://schemas.microsoft.com/office/powerpoint/2010/main" val="2004734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017208" y="2891727"/>
            <a:ext cx="2635840"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46272" y="2846643"/>
            <a:ext cx="457909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biê</a:t>
            </a:r>
            <a:r>
              <a:rPr lang="en-US" sz="40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 </a:t>
            </a:r>
            <a:r>
              <a:rPr lang="en-US" sz="40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endParaRPr kumimoji="0" lang="en-VN"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010AE8C-9A62-7597-D2F8-52A31F298A33}"/>
              </a:ext>
            </a:extLst>
          </p:cNvPr>
          <p:cNvGrpSpPr/>
          <p:nvPr/>
        </p:nvGrpSpPr>
        <p:grpSpPr>
          <a:xfrm>
            <a:off x="2697606" y="1573300"/>
            <a:ext cx="6692578" cy="3947808"/>
            <a:chOff x="6290338" y="3266869"/>
            <a:chExt cx="5779742" cy="3174571"/>
          </a:xfrm>
        </p:grpSpPr>
        <p:sp>
          <p:nvSpPr>
            <p:cNvPr id="27"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sX0" fmla="*/ 0 w 5779742"/>
                <a:gd name="csY0" fmla="*/ 539681 h 2675397"/>
                <a:gd name="csX1" fmla="*/ 539681 w 5779742"/>
                <a:gd name="csY1" fmla="*/ 0 h 2675397"/>
                <a:gd name="csX2" fmla="*/ 1211164 w 5779742"/>
                <a:gd name="csY2" fmla="*/ 0 h 2675397"/>
                <a:gd name="csX3" fmla="*/ 1788639 w 5779742"/>
                <a:gd name="csY3" fmla="*/ 0 h 2675397"/>
                <a:gd name="csX4" fmla="*/ 2366114 w 5779742"/>
                <a:gd name="csY4" fmla="*/ 0 h 2675397"/>
                <a:gd name="csX5" fmla="*/ 3084601 w 5779742"/>
                <a:gd name="csY5" fmla="*/ 0 h 2675397"/>
                <a:gd name="csX6" fmla="*/ 3615072 w 5779742"/>
                <a:gd name="csY6" fmla="*/ 0 h 2675397"/>
                <a:gd name="csX7" fmla="*/ 4192548 w 5779742"/>
                <a:gd name="csY7" fmla="*/ 0 h 2675397"/>
                <a:gd name="csX8" fmla="*/ 5240061 w 5779742"/>
                <a:gd name="csY8" fmla="*/ 0 h 2675397"/>
                <a:gd name="csX9" fmla="*/ 5779742 w 5779742"/>
                <a:gd name="csY9" fmla="*/ 539681 h 2675397"/>
                <a:gd name="csX10" fmla="*/ 5779742 w 5779742"/>
                <a:gd name="csY10" fmla="*/ 1087653 h 2675397"/>
                <a:gd name="csX11" fmla="*/ 5779742 w 5779742"/>
                <a:gd name="csY11" fmla="*/ 1619665 h 2675397"/>
                <a:gd name="csX12" fmla="*/ 5779742 w 5779742"/>
                <a:gd name="csY12" fmla="*/ 2135716 h 2675397"/>
                <a:gd name="csX13" fmla="*/ 5240061 w 5779742"/>
                <a:gd name="csY13" fmla="*/ 2675397 h 2675397"/>
                <a:gd name="csX14" fmla="*/ 4568578 w 5779742"/>
                <a:gd name="csY14" fmla="*/ 2675397 h 2675397"/>
                <a:gd name="csX15" fmla="*/ 3897095 w 5779742"/>
                <a:gd name="csY15" fmla="*/ 2675397 h 2675397"/>
                <a:gd name="csX16" fmla="*/ 3178609 w 5779742"/>
                <a:gd name="csY16" fmla="*/ 2675397 h 2675397"/>
                <a:gd name="csX17" fmla="*/ 2507126 w 5779742"/>
                <a:gd name="csY17" fmla="*/ 2675397 h 2675397"/>
                <a:gd name="csX18" fmla="*/ 1882647 w 5779742"/>
                <a:gd name="csY18" fmla="*/ 2675397 h 2675397"/>
                <a:gd name="csX19" fmla="*/ 1258168 w 5779742"/>
                <a:gd name="csY19" fmla="*/ 2675397 h 2675397"/>
                <a:gd name="csX20" fmla="*/ 539681 w 5779742"/>
                <a:gd name="csY20" fmla="*/ 2675397 h 2675397"/>
                <a:gd name="csX21" fmla="*/ 0 w 5779742"/>
                <a:gd name="csY21" fmla="*/ 2135716 h 2675397"/>
                <a:gd name="csX22" fmla="*/ 0 w 5779742"/>
                <a:gd name="csY22" fmla="*/ 1603704 h 2675397"/>
                <a:gd name="csX23" fmla="*/ 0 w 5779742"/>
                <a:gd name="csY23" fmla="*/ 1039772 h 2675397"/>
                <a:gd name="csX24" fmla="*/ 0 w 5779742"/>
                <a:gd name="csY24" fmla="*/ 539681 h 26753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F1C2A1-CB0F-4344-BBEB-9529EC3D682F}"/>
              </a:ext>
            </a:extLst>
          </p:cNvPr>
          <p:cNvPicPr>
            <a:picLocks noChangeAspect="1"/>
          </p:cNvPicPr>
          <p:nvPr/>
        </p:nvPicPr>
        <p:blipFill>
          <a:blip r:embed="rId8"/>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4013355995"/>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8000">
                                          <p:cBhvr additive="base">
                                            <p:cTn id="7"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par>
                                    <p:cTn id="15" presetID="17" presetClass="entr" presetSubtype="1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id="{9C34632E-72F9-44C3-BB2D-5E37820986C3}"/>
              </a:ext>
            </a:extLst>
          </p:cNvPr>
          <p:cNvPicPr>
            <a:picLocks noChangeAspect="1"/>
          </p:cNvPicPr>
          <p:nvPr/>
        </p:nvPicPr>
        <p:blipFill>
          <a:blip r:embed="rId4"/>
          <a:stretch>
            <a:fillRect/>
          </a:stretch>
        </p:blipFill>
        <p:spPr>
          <a:xfrm>
            <a:off x="-3520678" y="260136"/>
            <a:ext cx="16640755" cy="4392728"/>
          </a:xfrm>
          <a:prstGeom prst="rect">
            <a:avLst/>
          </a:prstGeom>
        </p:spPr>
      </p:pic>
    </p:spTree>
    <p:extLst>
      <p:ext uri="{BB962C8B-B14F-4D97-AF65-F5344CB8AC3E}">
        <p14:creationId xmlns:p14="http://schemas.microsoft.com/office/powerpoint/2010/main" val="1744460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DCE0D35D-9D67-F501-6E29-A4F0EED92121}"/>
              </a:ext>
            </a:extLst>
          </p:cNvPr>
          <p:cNvSpPr/>
          <p:nvPr/>
        </p:nvSpPr>
        <p:spPr>
          <a:xfrm>
            <a:off x="337794" y="1053986"/>
            <a:ext cx="9016413" cy="837875"/>
          </a:xfrm>
          <a:custGeom>
            <a:avLst/>
            <a:gdLst>
              <a:gd name="csX0" fmla="*/ 0 w 9016413"/>
              <a:gd name="csY0" fmla="*/ 204618 h 837875"/>
              <a:gd name="csX1" fmla="*/ 189400 w 9016413"/>
              <a:gd name="csY1" fmla="*/ 0 h 837875"/>
              <a:gd name="csX2" fmla="*/ 8827012 w 9016413"/>
              <a:gd name="csY2" fmla="*/ 0 h 837875"/>
              <a:gd name="csX3" fmla="*/ 9016413 w 9016413"/>
              <a:gd name="csY3" fmla="*/ 204618 h 837875"/>
              <a:gd name="csX4" fmla="*/ 9016413 w 9016413"/>
              <a:gd name="csY4" fmla="*/ 633256 h 837875"/>
              <a:gd name="csX5" fmla="*/ 8827012 w 9016413"/>
              <a:gd name="csY5" fmla="*/ 837875 h 837875"/>
              <a:gd name="csX6" fmla="*/ 189400 w 9016413"/>
              <a:gd name="csY6" fmla="*/ 837875 h 837875"/>
              <a:gd name="csX7" fmla="*/ 0 w 9016413"/>
              <a:gd name="csY7" fmla="*/ 633256 h 837875"/>
              <a:gd name="csX8" fmla="*/ 0 w 9016413"/>
              <a:gd name="csY8" fmla="*/ 204618 h 837875"/>
              <a:gd name="csX0" fmla="*/ 0 w 9016413"/>
              <a:gd name="csY0" fmla="*/ 204618 h 837875"/>
              <a:gd name="csX1" fmla="*/ 189400 w 9016413"/>
              <a:gd name="csY1" fmla="*/ 0 h 837875"/>
              <a:gd name="csX2" fmla="*/ 8827012 w 9016413"/>
              <a:gd name="csY2" fmla="*/ 0 h 837875"/>
              <a:gd name="csX3" fmla="*/ 9016413 w 9016413"/>
              <a:gd name="csY3" fmla="*/ 204618 h 837875"/>
              <a:gd name="csX4" fmla="*/ 9016413 w 9016413"/>
              <a:gd name="csY4" fmla="*/ 633256 h 837875"/>
              <a:gd name="csX5" fmla="*/ 8827012 w 9016413"/>
              <a:gd name="csY5" fmla="*/ 837875 h 837875"/>
              <a:gd name="csX6" fmla="*/ 189400 w 9016413"/>
              <a:gd name="csY6" fmla="*/ 837875 h 837875"/>
              <a:gd name="csX7" fmla="*/ 0 w 9016413"/>
              <a:gd name="csY7" fmla="*/ 633256 h 837875"/>
              <a:gd name="csX8" fmla="*/ 0 w 9016413"/>
              <a:gd name="csY8" fmla="*/ 204618 h 837875"/>
              <a:gd name="csX0" fmla="*/ 0 w 9016413"/>
              <a:gd name="csY0" fmla="*/ 204618 h 837875"/>
              <a:gd name="csX1" fmla="*/ 189400 w 9016413"/>
              <a:gd name="csY1" fmla="*/ 0 h 837875"/>
              <a:gd name="csX2" fmla="*/ 8827012 w 9016413"/>
              <a:gd name="csY2" fmla="*/ 0 h 837875"/>
              <a:gd name="csX3" fmla="*/ 9016413 w 9016413"/>
              <a:gd name="csY3" fmla="*/ 204618 h 837875"/>
              <a:gd name="csX4" fmla="*/ 9016413 w 9016413"/>
              <a:gd name="csY4" fmla="*/ 633256 h 837875"/>
              <a:gd name="csX5" fmla="*/ 8827012 w 9016413"/>
              <a:gd name="csY5" fmla="*/ 837875 h 837875"/>
              <a:gd name="csX6" fmla="*/ 189400 w 9016413"/>
              <a:gd name="csY6" fmla="*/ 837875 h 837875"/>
              <a:gd name="csX7" fmla="*/ 0 w 9016413"/>
              <a:gd name="csY7" fmla="*/ 633256 h 837875"/>
              <a:gd name="csX8" fmla="*/ 0 w 9016413"/>
              <a:gd name="csY8" fmla="*/ 204618 h 8378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016413" h="837875" fill="none" extrusionOk="0">
                <a:moveTo>
                  <a:pt x="0" y="204618"/>
                </a:moveTo>
                <a:cubicBezTo>
                  <a:pt x="-13212" y="138239"/>
                  <a:pt x="34092" y="-34996"/>
                  <a:pt x="189400" y="0"/>
                </a:cubicBezTo>
                <a:cubicBezTo>
                  <a:pt x="854517" y="167112"/>
                  <a:pt x="5900595" y="-558408"/>
                  <a:pt x="8827012" y="0"/>
                </a:cubicBezTo>
                <a:cubicBezTo>
                  <a:pt x="8956276" y="7735"/>
                  <a:pt x="8982386" y="61885"/>
                  <a:pt x="9016413" y="204618"/>
                </a:cubicBezTo>
                <a:cubicBezTo>
                  <a:pt x="9012230" y="341087"/>
                  <a:pt x="9034683" y="562758"/>
                  <a:pt x="9016413" y="633256"/>
                </a:cubicBezTo>
                <a:cubicBezTo>
                  <a:pt x="9041709" y="727011"/>
                  <a:pt x="8957697" y="808466"/>
                  <a:pt x="8827012" y="837875"/>
                </a:cubicBezTo>
                <a:cubicBezTo>
                  <a:pt x="3975044" y="910764"/>
                  <a:pt x="1688871" y="641929"/>
                  <a:pt x="189400" y="837875"/>
                </a:cubicBezTo>
                <a:cubicBezTo>
                  <a:pt x="56735" y="829963"/>
                  <a:pt x="-28472" y="745860"/>
                  <a:pt x="0" y="633256"/>
                </a:cubicBezTo>
                <a:cubicBezTo>
                  <a:pt x="-24232" y="540145"/>
                  <a:pt x="22676" y="323553"/>
                  <a:pt x="0" y="204618"/>
                </a:cubicBezTo>
                <a:close/>
              </a:path>
              <a:path w="9016413" h="837875" stroke="0" extrusionOk="0">
                <a:moveTo>
                  <a:pt x="0" y="204618"/>
                </a:moveTo>
                <a:cubicBezTo>
                  <a:pt x="-27848" y="70607"/>
                  <a:pt x="60293" y="466"/>
                  <a:pt x="189400" y="0"/>
                </a:cubicBezTo>
                <a:cubicBezTo>
                  <a:pt x="2098533" y="-516041"/>
                  <a:pt x="4953476" y="471306"/>
                  <a:pt x="8827012" y="0"/>
                </a:cubicBezTo>
                <a:cubicBezTo>
                  <a:pt x="8925932" y="-39507"/>
                  <a:pt x="8999028" y="96565"/>
                  <a:pt x="9016413" y="204618"/>
                </a:cubicBezTo>
                <a:cubicBezTo>
                  <a:pt x="8969592" y="393304"/>
                  <a:pt x="8996428" y="560631"/>
                  <a:pt x="9016413" y="633256"/>
                </a:cubicBezTo>
                <a:cubicBezTo>
                  <a:pt x="9028932" y="726010"/>
                  <a:pt x="8947569" y="825370"/>
                  <a:pt x="8827012" y="837875"/>
                </a:cubicBezTo>
                <a:cubicBezTo>
                  <a:pt x="5861420" y="795047"/>
                  <a:pt x="2645196" y="867422"/>
                  <a:pt x="189400" y="837875"/>
                </a:cubicBezTo>
                <a:cubicBezTo>
                  <a:pt x="86704" y="852804"/>
                  <a:pt x="-23027" y="791320"/>
                  <a:pt x="0" y="633256"/>
                </a:cubicBezTo>
                <a:cubicBezTo>
                  <a:pt x="-51629" y="590255"/>
                  <a:pt x="11587" y="376559"/>
                  <a:pt x="0" y="204618"/>
                </a:cubicBezTo>
                <a:close/>
              </a:path>
              <a:path w="9016413" h="837875" fill="none" stroke="0" extrusionOk="0">
                <a:moveTo>
                  <a:pt x="0" y="204618"/>
                </a:moveTo>
                <a:cubicBezTo>
                  <a:pt x="-9389" y="68576"/>
                  <a:pt x="68066" y="-17264"/>
                  <a:pt x="189400" y="0"/>
                </a:cubicBezTo>
                <a:cubicBezTo>
                  <a:pt x="1759021" y="-259270"/>
                  <a:pt x="5637671" y="136840"/>
                  <a:pt x="8827012" y="0"/>
                </a:cubicBezTo>
                <a:cubicBezTo>
                  <a:pt x="8939393" y="-1861"/>
                  <a:pt x="8978299" y="72223"/>
                  <a:pt x="9016413" y="204618"/>
                </a:cubicBezTo>
                <a:cubicBezTo>
                  <a:pt x="8998135" y="347765"/>
                  <a:pt x="9024076" y="551594"/>
                  <a:pt x="9016413" y="633256"/>
                </a:cubicBezTo>
                <a:cubicBezTo>
                  <a:pt x="9025781" y="733742"/>
                  <a:pt x="8939055" y="790574"/>
                  <a:pt x="8827012" y="837875"/>
                </a:cubicBezTo>
                <a:cubicBezTo>
                  <a:pt x="4861780" y="1405329"/>
                  <a:pt x="1571749" y="880367"/>
                  <a:pt x="189400" y="837875"/>
                </a:cubicBezTo>
                <a:cubicBezTo>
                  <a:pt x="65482" y="847469"/>
                  <a:pt x="-16302" y="771252"/>
                  <a:pt x="0" y="633256"/>
                </a:cubicBezTo>
                <a:cubicBezTo>
                  <a:pt x="-32255" y="612425"/>
                  <a:pt x="23003" y="328340"/>
                  <a:pt x="0" y="204618"/>
                </a:cubicBezTo>
                <a:close/>
              </a:path>
              <a:path w="9016413" h="837875" fill="none" stroke="0" extrusionOk="0">
                <a:moveTo>
                  <a:pt x="0" y="204618"/>
                </a:moveTo>
                <a:cubicBezTo>
                  <a:pt x="-9830" y="100701"/>
                  <a:pt x="28288" y="-8399"/>
                  <a:pt x="189400" y="0"/>
                </a:cubicBezTo>
                <a:cubicBezTo>
                  <a:pt x="1619091" y="341481"/>
                  <a:pt x="6324300" y="-173965"/>
                  <a:pt x="8827012" y="0"/>
                </a:cubicBezTo>
                <a:cubicBezTo>
                  <a:pt x="8941145" y="1146"/>
                  <a:pt x="8979849" y="61118"/>
                  <a:pt x="9016413" y="204618"/>
                </a:cubicBezTo>
                <a:cubicBezTo>
                  <a:pt x="9022074" y="350387"/>
                  <a:pt x="9041553" y="555347"/>
                  <a:pt x="9016413" y="633256"/>
                </a:cubicBezTo>
                <a:cubicBezTo>
                  <a:pt x="9027678" y="736472"/>
                  <a:pt x="8935263" y="810175"/>
                  <a:pt x="8827012" y="837875"/>
                </a:cubicBezTo>
                <a:cubicBezTo>
                  <a:pt x="4322947" y="990079"/>
                  <a:pt x="1843130" y="748327"/>
                  <a:pt x="189400" y="837875"/>
                </a:cubicBezTo>
                <a:cubicBezTo>
                  <a:pt x="48131" y="838016"/>
                  <a:pt x="-35711" y="759995"/>
                  <a:pt x="0" y="633256"/>
                </a:cubicBezTo>
                <a:cubicBezTo>
                  <a:pt x="-26913" y="565938"/>
                  <a:pt x="1657" y="337224"/>
                  <a:pt x="0" y="204618"/>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13" h="837875" fill="none" extrusionOk="0">
                        <a:moveTo>
                          <a:pt x="0" y="204618"/>
                        </a:moveTo>
                        <a:cubicBezTo>
                          <a:pt x="-6139" y="113455"/>
                          <a:pt x="48867" y="-25067"/>
                          <a:pt x="189400" y="0"/>
                        </a:cubicBezTo>
                        <a:cubicBezTo>
                          <a:pt x="1176790" y="72056"/>
                          <a:pt x="5910052" y="-258318"/>
                          <a:pt x="8827012" y="0"/>
                        </a:cubicBezTo>
                        <a:cubicBezTo>
                          <a:pt x="8946110" y="4641"/>
                          <a:pt x="8990874" y="69042"/>
                          <a:pt x="9016413" y="204618"/>
                        </a:cubicBezTo>
                        <a:cubicBezTo>
                          <a:pt x="9011044" y="341214"/>
                          <a:pt x="9034325" y="561431"/>
                          <a:pt x="9016413" y="633256"/>
                        </a:cubicBezTo>
                        <a:cubicBezTo>
                          <a:pt x="9025021" y="739630"/>
                          <a:pt x="8946133" y="821003"/>
                          <a:pt x="8827012" y="837875"/>
                        </a:cubicBezTo>
                        <a:cubicBezTo>
                          <a:pt x="4309496" y="927482"/>
                          <a:pt x="1980718" y="768694"/>
                          <a:pt x="189400" y="837875"/>
                        </a:cubicBezTo>
                        <a:cubicBezTo>
                          <a:pt x="68039" y="833095"/>
                          <a:pt x="-21873" y="745950"/>
                          <a:pt x="0" y="633256"/>
                        </a:cubicBezTo>
                        <a:cubicBezTo>
                          <a:pt x="-25539" y="560125"/>
                          <a:pt x="20309" y="342510"/>
                          <a:pt x="0" y="204618"/>
                        </a:cubicBezTo>
                        <a:close/>
                      </a:path>
                      <a:path w="9016413" h="837875" stroke="0" extrusionOk="0">
                        <a:moveTo>
                          <a:pt x="0" y="204618"/>
                        </a:moveTo>
                        <a:cubicBezTo>
                          <a:pt x="-19283" y="73214"/>
                          <a:pt x="78112" y="1569"/>
                          <a:pt x="189400" y="0"/>
                        </a:cubicBezTo>
                        <a:cubicBezTo>
                          <a:pt x="1771005" y="-230121"/>
                          <a:pt x="5086171" y="147463"/>
                          <a:pt x="8827012" y="0"/>
                        </a:cubicBezTo>
                        <a:cubicBezTo>
                          <a:pt x="8924414" y="-27805"/>
                          <a:pt x="9007046" y="93340"/>
                          <a:pt x="9016413" y="204618"/>
                        </a:cubicBezTo>
                        <a:cubicBezTo>
                          <a:pt x="8976862" y="395776"/>
                          <a:pt x="8991976" y="564384"/>
                          <a:pt x="9016413" y="633256"/>
                        </a:cubicBezTo>
                        <a:cubicBezTo>
                          <a:pt x="9028352" y="728945"/>
                          <a:pt x="8932190" y="829894"/>
                          <a:pt x="8827012" y="837875"/>
                        </a:cubicBezTo>
                        <a:cubicBezTo>
                          <a:pt x="5962254" y="788581"/>
                          <a:pt x="2908949" y="922500"/>
                          <a:pt x="189400" y="837875"/>
                        </a:cubicBezTo>
                        <a:cubicBezTo>
                          <a:pt x="82729" y="850486"/>
                          <a:pt x="-14537" y="772693"/>
                          <a:pt x="0" y="633256"/>
                        </a:cubicBezTo>
                        <a:cubicBezTo>
                          <a:pt x="-46429" y="586565"/>
                          <a:pt x="9343" y="374720"/>
                          <a:pt x="0" y="204618"/>
                        </a:cubicBezTo>
                        <a:close/>
                      </a:path>
                      <a:path w="9016413" h="837875" fill="none" stroke="0" extrusionOk="0">
                        <a:moveTo>
                          <a:pt x="0" y="204618"/>
                        </a:moveTo>
                        <a:cubicBezTo>
                          <a:pt x="-7596" y="73986"/>
                          <a:pt x="56293" y="-3095"/>
                          <a:pt x="189400" y="0"/>
                        </a:cubicBezTo>
                        <a:cubicBezTo>
                          <a:pt x="1686189" y="14228"/>
                          <a:pt x="5961074" y="-186534"/>
                          <a:pt x="8827012" y="0"/>
                        </a:cubicBezTo>
                        <a:cubicBezTo>
                          <a:pt x="8932629" y="-2797"/>
                          <a:pt x="8988336" y="68489"/>
                          <a:pt x="9016413" y="204618"/>
                        </a:cubicBezTo>
                        <a:cubicBezTo>
                          <a:pt x="9007504" y="348714"/>
                          <a:pt x="9033489" y="541852"/>
                          <a:pt x="9016413" y="633256"/>
                        </a:cubicBezTo>
                        <a:cubicBezTo>
                          <a:pt x="9027912" y="733350"/>
                          <a:pt x="8933084" y="811168"/>
                          <a:pt x="8827012" y="837875"/>
                        </a:cubicBezTo>
                        <a:cubicBezTo>
                          <a:pt x="4693268" y="1241540"/>
                          <a:pt x="1778077" y="745064"/>
                          <a:pt x="189400" y="837875"/>
                        </a:cubicBezTo>
                        <a:cubicBezTo>
                          <a:pt x="63531" y="839771"/>
                          <a:pt x="-16712" y="749445"/>
                          <a:pt x="0" y="633256"/>
                        </a:cubicBezTo>
                        <a:cubicBezTo>
                          <a:pt x="-33067" y="609946"/>
                          <a:pt x="8550" y="346406"/>
                          <a:pt x="0" y="204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2800" b="1" i="1"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
        <p:nvSpPr>
          <p:cNvPr id="19" name="Rectangle: Rounded Corners 8">
            <a:extLst>
              <a:ext uri="{FF2B5EF4-FFF2-40B4-BE49-F238E27FC236}">
                <a16:creationId xmlns:a16="http://schemas.microsoft.com/office/drawing/2014/main" id="{DCE0D35D-9D67-F501-6E29-A4F0EED92121}"/>
              </a:ext>
            </a:extLst>
          </p:cNvPr>
          <p:cNvSpPr/>
          <p:nvPr/>
        </p:nvSpPr>
        <p:spPr>
          <a:xfrm>
            <a:off x="2858814" y="2183273"/>
            <a:ext cx="8545499" cy="948810"/>
          </a:xfrm>
          <a:custGeom>
            <a:avLst/>
            <a:gdLst>
              <a:gd name="csX0" fmla="*/ 0 w 8545499"/>
              <a:gd name="csY0" fmla="*/ 231709 h 948810"/>
              <a:gd name="csX1" fmla="*/ 175477 w 8545499"/>
              <a:gd name="csY1" fmla="*/ 0 h 948810"/>
              <a:gd name="csX2" fmla="*/ 8370021 w 8545499"/>
              <a:gd name="csY2" fmla="*/ 0 h 948810"/>
              <a:gd name="csX3" fmla="*/ 8545499 w 8545499"/>
              <a:gd name="csY3" fmla="*/ 231709 h 948810"/>
              <a:gd name="csX4" fmla="*/ 8545499 w 8545499"/>
              <a:gd name="csY4" fmla="*/ 717100 h 948810"/>
              <a:gd name="csX5" fmla="*/ 8370021 w 8545499"/>
              <a:gd name="csY5" fmla="*/ 948810 h 948810"/>
              <a:gd name="csX6" fmla="*/ 175477 w 8545499"/>
              <a:gd name="csY6" fmla="*/ 948810 h 948810"/>
              <a:gd name="csX7" fmla="*/ 0 w 8545499"/>
              <a:gd name="csY7" fmla="*/ 717100 h 948810"/>
              <a:gd name="csX8" fmla="*/ 0 w 8545499"/>
              <a:gd name="csY8" fmla="*/ 231709 h 948810"/>
              <a:gd name="csX0" fmla="*/ 0 w 8545499"/>
              <a:gd name="csY0" fmla="*/ 231709 h 948810"/>
              <a:gd name="csX1" fmla="*/ 175477 w 8545499"/>
              <a:gd name="csY1" fmla="*/ 0 h 948810"/>
              <a:gd name="csX2" fmla="*/ 8370021 w 8545499"/>
              <a:gd name="csY2" fmla="*/ 0 h 948810"/>
              <a:gd name="csX3" fmla="*/ 8545499 w 8545499"/>
              <a:gd name="csY3" fmla="*/ 231709 h 948810"/>
              <a:gd name="csX4" fmla="*/ 8545499 w 8545499"/>
              <a:gd name="csY4" fmla="*/ 717100 h 948810"/>
              <a:gd name="csX5" fmla="*/ 8370021 w 8545499"/>
              <a:gd name="csY5" fmla="*/ 948810 h 948810"/>
              <a:gd name="csX6" fmla="*/ 175477 w 8545499"/>
              <a:gd name="csY6" fmla="*/ 948810 h 948810"/>
              <a:gd name="csX7" fmla="*/ 0 w 8545499"/>
              <a:gd name="csY7" fmla="*/ 717100 h 948810"/>
              <a:gd name="csX8" fmla="*/ 0 w 8545499"/>
              <a:gd name="csY8" fmla="*/ 231709 h 948810"/>
              <a:gd name="csX0" fmla="*/ 0 w 8545499"/>
              <a:gd name="csY0" fmla="*/ 231709 h 948810"/>
              <a:gd name="csX1" fmla="*/ 175477 w 8545499"/>
              <a:gd name="csY1" fmla="*/ 0 h 948810"/>
              <a:gd name="csX2" fmla="*/ 8370021 w 8545499"/>
              <a:gd name="csY2" fmla="*/ 0 h 948810"/>
              <a:gd name="csX3" fmla="*/ 8545499 w 8545499"/>
              <a:gd name="csY3" fmla="*/ 231709 h 948810"/>
              <a:gd name="csX4" fmla="*/ 8545499 w 8545499"/>
              <a:gd name="csY4" fmla="*/ 717100 h 948810"/>
              <a:gd name="csX5" fmla="*/ 8370021 w 8545499"/>
              <a:gd name="csY5" fmla="*/ 948810 h 948810"/>
              <a:gd name="csX6" fmla="*/ 175477 w 8545499"/>
              <a:gd name="csY6" fmla="*/ 948810 h 948810"/>
              <a:gd name="csX7" fmla="*/ 0 w 8545499"/>
              <a:gd name="csY7" fmla="*/ 717100 h 948810"/>
              <a:gd name="csX8" fmla="*/ 0 w 8545499"/>
              <a:gd name="csY8" fmla="*/ 231709 h 9488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545499" h="948810" fill="none" extrusionOk="0">
                <a:moveTo>
                  <a:pt x="0" y="231709"/>
                </a:moveTo>
                <a:cubicBezTo>
                  <a:pt x="-10545" y="141930"/>
                  <a:pt x="31615" y="-34951"/>
                  <a:pt x="175477" y="0"/>
                </a:cubicBezTo>
                <a:cubicBezTo>
                  <a:pt x="3306323" y="22759"/>
                  <a:pt x="4353351" y="-368282"/>
                  <a:pt x="8370021" y="0"/>
                </a:cubicBezTo>
                <a:cubicBezTo>
                  <a:pt x="8480378" y="4938"/>
                  <a:pt x="8509908" y="69897"/>
                  <a:pt x="8545499" y="231709"/>
                </a:cubicBezTo>
                <a:cubicBezTo>
                  <a:pt x="8551377" y="372351"/>
                  <a:pt x="8574928" y="610668"/>
                  <a:pt x="8545499" y="717100"/>
                </a:cubicBezTo>
                <a:cubicBezTo>
                  <a:pt x="8561966" y="832160"/>
                  <a:pt x="8495155" y="914031"/>
                  <a:pt x="8370021" y="948810"/>
                </a:cubicBezTo>
                <a:cubicBezTo>
                  <a:pt x="6845413" y="1047150"/>
                  <a:pt x="2794558" y="689607"/>
                  <a:pt x="175477" y="948810"/>
                </a:cubicBezTo>
                <a:cubicBezTo>
                  <a:pt x="41240" y="937963"/>
                  <a:pt x="-50429" y="844325"/>
                  <a:pt x="0" y="717100"/>
                </a:cubicBezTo>
                <a:cubicBezTo>
                  <a:pt x="31819" y="465663"/>
                  <a:pt x="15195" y="391536"/>
                  <a:pt x="0" y="231709"/>
                </a:cubicBezTo>
                <a:close/>
              </a:path>
              <a:path w="8545499" h="948810" stroke="0" extrusionOk="0">
                <a:moveTo>
                  <a:pt x="0" y="231709"/>
                </a:moveTo>
                <a:cubicBezTo>
                  <a:pt x="-20715" y="83019"/>
                  <a:pt x="71725" y="1795"/>
                  <a:pt x="175477" y="0"/>
                </a:cubicBezTo>
                <a:cubicBezTo>
                  <a:pt x="2815867" y="-634880"/>
                  <a:pt x="5234956" y="376850"/>
                  <a:pt x="8370021" y="0"/>
                </a:cubicBezTo>
                <a:cubicBezTo>
                  <a:pt x="8462386" y="-43662"/>
                  <a:pt x="8530109" y="107764"/>
                  <a:pt x="8545499" y="231709"/>
                </a:cubicBezTo>
                <a:cubicBezTo>
                  <a:pt x="8507789" y="440639"/>
                  <a:pt x="8536476" y="630518"/>
                  <a:pt x="8545499" y="717100"/>
                </a:cubicBezTo>
                <a:cubicBezTo>
                  <a:pt x="8556637" y="825619"/>
                  <a:pt x="8482392" y="935763"/>
                  <a:pt x="8370021" y="948810"/>
                </a:cubicBezTo>
                <a:cubicBezTo>
                  <a:pt x="4646301" y="879372"/>
                  <a:pt x="3432495" y="1025626"/>
                  <a:pt x="175477" y="948810"/>
                </a:cubicBezTo>
                <a:cubicBezTo>
                  <a:pt x="90587" y="969517"/>
                  <a:pt x="-9892" y="862834"/>
                  <a:pt x="0" y="717100"/>
                </a:cubicBezTo>
                <a:cubicBezTo>
                  <a:pt x="-73485" y="685462"/>
                  <a:pt x="15957" y="454788"/>
                  <a:pt x="0" y="231709"/>
                </a:cubicBezTo>
                <a:close/>
              </a:path>
              <a:path w="8545499" h="948810" fill="none" stroke="0" extrusionOk="0">
                <a:moveTo>
                  <a:pt x="0" y="231709"/>
                </a:moveTo>
                <a:cubicBezTo>
                  <a:pt x="-11714" y="74573"/>
                  <a:pt x="52065" y="-6567"/>
                  <a:pt x="175477" y="0"/>
                </a:cubicBezTo>
                <a:cubicBezTo>
                  <a:pt x="3618855" y="-52106"/>
                  <a:pt x="4354261" y="-149849"/>
                  <a:pt x="8370021" y="0"/>
                </a:cubicBezTo>
                <a:cubicBezTo>
                  <a:pt x="8480045" y="2659"/>
                  <a:pt x="8511098" y="78004"/>
                  <a:pt x="8545499" y="231709"/>
                </a:cubicBezTo>
                <a:cubicBezTo>
                  <a:pt x="8532272" y="377269"/>
                  <a:pt x="8569077" y="601557"/>
                  <a:pt x="8545499" y="717100"/>
                </a:cubicBezTo>
                <a:cubicBezTo>
                  <a:pt x="8544055" y="840006"/>
                  <a:pt x="8482501" y="911592"/>
                  <a:pt x="8370021" y="948810"/>
                </a:cubicBezTo>
                <a:cubicBezTo>
                  <a:pt x="7563744" y="1453197"/>
                  <a:pt x="2980956" y="946266"/>
                  <a:pt x="175477" y="948810"/>
                </a:cubicBezTo>
                <a:cubicBezTo>
                  <a:pt x="63305" y="967325"/>
                  <a:pt x="-24163" y="872896"/>
                  <a:pt x="0" y="717100"/>
                </a:cubicBezTo>
                <a:cubicBezTo>
                  <a:pt x="30147" y="495274"/>
                  <a:pt x="8749" y="389889"/>
                  <a:pt x="0" y="231709"/>
                </a:cubicBezTo>
                <a:close/>
              </a:path>
              <a:path w="8545499" h="948810" fill="none" stroke="0" extrusionOk="0">
                <a:moveTo>
                  <a:pt x="0" y="231709"/>
                </a:moveTo>
                <a:cubicBezTo>
                  <a:pt x="-8001" y="116883"/>
                  <a:pt x="39069" y="-13030"/>
                  <a:pt x="175477" y="0"/>
                </a:cubicBezTo>
                <a:cubicBezTo>
                  <a:pt x="3487166" y="-15403"/>
                  <a:pt x="4533476" y="-295550"/>
                  <a:pt x="8370021" y="0"/>
                </a:cubicBezTo>
                <a:cubicBezTo>
                  <a:pt x="8467128" y="-3085"/>
                  <a:pt x="8512122" y="72798"/>
                  <a:pt x="8545499" y="231709"/>
                </a:cubicBezTo>
                <a:cubicBezTo>
                  <a:pt x="8561720" y="385348"/>
                  <a:pt x="8575954" y="600030"/>
                  <a:pt x="8545499" y="717100"/>
                </a:cubicBezTo>
                <a:cubicBezTo>
                  <a:pt x="8570452" y="820955"/>
                  <a:pt x="8483337" y="908783"/>
                  <a:pt x="8370021" y="948810"/>
                </a:cubicBezTo>
                <a:cubicBezTo>
                  <a:pt x="6995343" y="1352450"/>
                  <a:pt x="2440457" y="650121"/>
                  <a:pt x="175477" y="948810"/>
                </a:cubicBezTo>
                <a:cubicBezTo>
                  <a:pt x="40327" y="945476"/>
                  <a:pt x="-42535" y="851909"/>
                  <a:pt x="0" y="717100"/>
                </a:cubicBezTo>
                <a:cubicBezTo>
                  <a:pt x="29907" y="476636"/>
                  <a:pt x="7219" y="397802"/>
                  <a:pt x="0" y="231709"/>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5499" h="948810" fill="none" extrusionOk="0">
                        <a:moveTo>
                          <a:pt x="0" y="231709"/>
                        </a:moveTo>
                        <a:cubicBezTo>
                          <a:pt x="-5683" y="124892"/>
                          <a:pt x="50481" y="-22273"/>
                          <a:pt x="175477" y="0"/>
                        </a:cubicBezTo>
                        <a:cubicBezTo>
                          <a:pt x="3470377" y="-25630"/>
                          <a:pt x="4354494" y="-331996"/>
                          <a:pt x="8370021" y="0"/>
                        </a:cubicBezTo>
                        <a:cubicBezTo>
                          <a:pt x="8477115" y="3945"/>
                          <a:pt x="8520433" y="78771"/>
                          <a:pt x="8545499" y="231709"/>
                        </a:cubicBezTo>
                        <a:cubicBezTo>
                          <a:pt x="8546695" y="372853"/>
                          <a:pt x="8572781" y="602701"/>
                          <a:pt x="8545499" y="717100"/>
                        </a:cubicBezTo>
                        <a:cubicBezTo>
                          <a:pt x="8559380" y="834116"/>
                          <a:pt x="8492019" y="917431"/>
                          <a:pt x="8370021" y="948810"/>
                        </a:cubicBezTo>
                        <a:cubicBezTo>
                          <a:pt x="6930653" y="1051411"/>
                          <a:pt x="2839720" y="709223"/>
                          <a:pt x="175477" y="948810"/>
                        </a:cubicBezTo>
                        <a:cubicBezTo>
                          <a:pt x="55140" y="941814"/>
                          <a:pt x="-35267" y="844532"/>
                          <a:pt x="0" y="717100"/>
                        </a:cubicBezTo>
                        <a:cubicBezTo>
                          <a:pt x="31558" y="469652"/>
                          <a:pt x="14167" y="399771"/>
                          <a:pt x="0" y="231709"/>
                        </a:cubicBezTo>
                        <a:close/>
                      </a:path>
                      <a:path w="8545499" h="948810" stroke="0" extrusionOk="0">
                        <a:moveTo>
                          <a:pt x="0" y="231709"/>
                        </a:moveTo>
                        <a:cubicBezTo>
                          <a:pt x="-9912" y="86308"/>
                          <a:pt x="74837" y="1988"/>
                          <a:pt x="175477" y="0"/>
                        </a:cubicBezTo>
                        <a:cubicBezTo>
                          <a:pt x="2703681" y="-536945"/>
                          <a:pt x="5292125" y="237330"/>
                          <a:pt x="8370021" y="0"/>
                        </a:cubicBezTo>
                        <a:cubicBezTo>
                          <a:pt x="8460060" y="-25736"/>
                          <a:pt x="8535649" y="105536"/>
                          <a:pt x="8545499" y="231709"/>
                        </a:cubicBezTo>
                        <a:cubicBezTo>
                          <a:pt x="8512489" y="442237"/>
                          <a:pt x="8531495" y="634716"/>
                          <a:pt x="8545499" y="717100"/>
                        </a:cubicBezTo>
                        <a:cubicBezTo>
                          <a:pt x="8556327" y="827187"/>
                          <a:pt x="8471090" y="939087"/>
                          <a:pt x="8370021" y="948810"/>
                        </a:cubicBezTo>
                        <a:cubicBezTo>
                          <a:pt x="4825954" y="867852"/>
                          <a:pt x="3642928" y="1069570"/>
                          <a:pt x="175477" y="948810"/>
                        </a:cubicBezTo>
                        <a:cubicBezTo>
                          <a:pt x="71020" y="958106"/>
                          <a:pt x="-9254" y="861433"/>
                          <a:pt x="0" y="717100"/>
                        </a:cubicBezTo>
                        <a:cubicBezTo>
                          <a:pt x="-58711" y="674977"/>
                          <a:pt x="-13850" y="430368"/>
                          <a:pt x="0" y="231709"/>
                        </a:cubicBezTo>
                        <a:close/>
                      </a:path>
                      <a:path w="8545499" h="948810" fill="none" stroke="0" extrusionOk="0">
                        <a:moveTo>
                          <a:pt x="0" y="231709"/>
                        </a:moveTo>
                        <a:cubicBezTo>
                          <a:pt x="-6248" y="91064"/>
                          <a:pt x="48954" y="-2823"/>
                          <a:pt x="175477" y="0"/>
                        </a:cubicBezTo>
                        <a:cubicBezTo>
                          <a:pt x="3612273" y="-27388"/>
                          <a:pt x="4415288" y="-210870"/>
                          <a:pt x="8370021" y="0"/>
                        </a:cubicBezTo>
                        <a:cubicBezTo>
                          <a:pt x="8473058" y="1692"/>
                          <a:pt x="8515305" y="76439"/>
                          <a:pt x="8545499" y="231709"/>
                        </a:cubicBezTo>
                        <a:cubicBezTo>
                          <a:pt x="8540734" y="378126"/>
                          <a:pt x="8587912" y="582064"/>
                          <a:pt x="8545499" y="717100"/>
                        </a:cubicBezTo>
                        <a:cubicBezTo>
                          <a:pt x="8551156" y="838701"/>
                          <a:pt x="8477217" y="929819"/>
                          <a:pt x="8370021" y="948810"/>
                        </a:cubicBezTo>
                        <a:cubicBezTo>
                          <a:pt x="7297072" y="1194000"/>
                          <a:pt x="3108642" y="862534"/>
                          <a:pt x="175477" y="948810"/>
                        </a:cubicBezTo>
                        <a:cubicBezTo>
                          <a:pt x="58955" y="950165"/>
                          <a:pt x="-24460" y="857086"/>
                          <a:pt x="0" y="717100"/>
                        </a:cubicBezTo>
                        <a:cubicBezTo>
                          <a:pt x="29058" y="491949"/>
                          <a:pt x="1235" y="399282"/>
                          <a:pt x="0" y="2317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ED7D31">
                    <a:lumMod val="75000"/>
                  </a:srgbClr>
                </a:solidFill>
                <a:latin typeface="Calibri" panose="020F0502020204030204" pitchFamily="34" charset="0"/>
                <a:cs typeface="Calibri" panose="020F0502020204030204" pitchFamily="34" charset="0"/>
              </a:rPr>
              <a:t>2. Hình ảnh ngựa biên phòng được miêu tả thế nào? Hình ảnh đó gợi cho em cảm nghĩ gì? </a:t>
            </a:r>
            <a:endParaRPr kumimoji="0" lang="en-US" sz="28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8">
            <a:extLst>
              <a:ext uri="{FF2B5EF4-FFF2-40B4-BE49-F238E27FC236}">
                <a16:creationId xmlns:a16="http://schemas.microsoft.com/office/drawing/2014/main" id="{DCE0D35D-9D67-F501-6E29-A4F0EED92121}"/>
              </a:ext>
            </a:extLst>
          </p:cNvPr>
          <p:cNvSpPr/>
          <p:nvPr/>
        </p:nvSpPr>
        <p:spPr>
          <a:xfrm>
            <a:off x="369323" y="3395209"/>
            <a:ext cx="11056011" cy="828619"/>
          </a:xfrm>
          <a:custGeom>
            <a:avLst/>
            <a:gdLst>
              <a:gd name="csX0" fmla="*/ 0 w 11056011"/>
              <a:gd name="csY0" fmla="*/ 202357 h 828619"/>
              <a:gd name="csX1" fmla="*/ 202357 w 11056011"/>
              <a:gd name="csY1" fmla="*/ 0 h 828619"/>
              <a:gd name="csX2" fmla="*/ 10853654 w 11056011"/>
              <a:gd name="csY2" fmla="*/ 0 h 828619"/>
              <a:gd name="csX3" fmla="*/ 11056011 w 11056011"/>
              <a:gd name="csY3" fmla="*/ 202357 h 828619"/>
              <a:gd name="csX4" fmla="*/ 11056011 w 11056011"/>
              <a:gd name="csY4" fmla="*/ 626262 h 828619"/>
              <a:gd name="csX5" fmla="*/ 10853654 w 11056011"/>
              <a:gd name="csY5" fmla="*/ 828619 h 828619"/>
              <a:gd name="csX6" fmla="*/ 202357 w 11056011"/>
              <a:gd name="csY6" fmla="*/ 828619 h 828619"/>
              <a:gd name="csX7" fmla="*/ 0 w 11056011"/>
              <a:gd name="csY7" fmla="*/ 626262 h 828619"/>
              <a:gd name="csX8" fmla="*/ 0 w 11056011"/>
              <a:gd name="csY8" fmla="*/ 202357 h 8286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056011" h="828619" fill="none" extrusionOk="0">
                <a:moveTo>
                  <a:pt x="0" y="202357"/>
                </a:moveTo>
                <a:cubicBezTo>
                  <a:pt x="-1306" y="95176"/>
                  <a:pt x="73391" y="-11563"/>
                  <a:pt x="202357" y="0"/>
                </a:cubicBezTo>
                <a:cubicBezTo>
                  <a:pt x="1553945" y="-35273"/>
                  <a:pt x="7905466" y="-144294"/>
                  <a:pt x="10853654" y="0"/>
                </a:cubicBezTo>
                <a:cubicBezTo>
                  <a:pt x="10969718" y="1310"/>
                  <a:pt x="11045784" y="81975"/>
                  <a:pt x="11056011" y="202357"/>
                </a:cubicBezTo>
                <a:cubicBezTo>
                  <a:pt x="11044167" y="313315"/>
                  <a:pt x="11021091" y="548683"/>
                  <a:pt x="11056011" y="626262"/>
                </a:cubicBezTo>
                <a:cubicBezTo>
                  <a:pt x="11063863" y="732084"/>
                  <a:pt x="10969594" y="824087"/>
                  <a:pt x="10853654" y="828619"/>
                </a:cubicBezTo>
                <a:cubicBezTo>
                  <a:pt x="9373472" y="906144"/>
                  <a:pt x="2361542" y="784916"/>
                  <a:pt x="202357" y="828619"/>
                </a:cubicBezTo>
                <a:cubicBezTo>
                  <a:pt x="80047" y="825696"/>
                  <a:pt x="-21249" y="737731"/>
                  <a:pt x="0" y="626262"/>
                </a:cubicBezTo>
                <a:cubicBezTo>
                  <a:pt x="-36562" y="533979"/>
                  <a:pt x="23837" y="384537"/>
                  <a:pt x="0" y="202357"/>
                </a:cubicBezTo>
                <a:close/>
              </a:path>
              <a:path w="11056011" h="828619" stroke="0" extrusionOk="0">
                <a:moveTo>
                  <a:pt x="0" y="202357"/>
                </a:moveTo>
                <a:cubicBezTo>
                  <a:pt x="-1087" y="86841"/>
                  <a:pt x="82624" y="6458"/>
                  <a:pt x="202357" y="0"/>
                </a:cubicBezTo>
                <a:cubicBezTo>
                  <a:pt x="2663444" y="-95379"/>
                  <a:pt x="9525696" y="58096"/>
                  <a:pt x="10853654" y="0"/>
                </a:cubicBezTo>
                <a:cubicBezTo>
                  <a:pt x="10960764" y="-3273"/>
                  <a:pt x="11046751" y="83943"/>
                  <a:pt x="11056011" y="202357"/>
                </a:cubicBezTo>
                <a:cubicBezTo>
                  <a:pt x="11081447" y="281169"/>
                  <a:pt x="11077446" y="574187"/>
                  <a:pt x="11056011" y="626262"/>
                </a:cubicBezTo>
                <a:cubicBezTo>
                  <a:pt x="11069740" y="721702"/>
                  <a:pt x="10951491" y="814751"/>
                  <a:pt x="10853654" y="828619"/>
                </a:cubicBezTo>
                <a:cubicBezTo>
                  <a:pt x="5669178" y="768713"/>
                  <a:pt x="5347420" y="911133"/>
                  <a:pt x="202357" y="828619"/>
                </a:cubicBezTo>
                <a:cubicBezTo>
                  <a:pt x="86116" y="829727"/>
                  <a:pt x="-7935" y="746074"/>
                  <a:pt x="0" y="626262"/>
                </a:cubicBezTo>
                <a:cubicBezTo>
                  <a:pt x="15529" y="553200"/>
                  <a:pt x="-2428" y="246348"/>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7030A0"/>
                </a:solidFill>
                <a:latin typeface="Calibri" panose="020F0502020204030204" pitchFamily="34" charset="0"/>
                <a:cs typeface="Calibri" panose="020F0502020204030204" pitchFamily="34" charset="0"/>
              </a:rPr>
              <a:t>3. Chi tiết nào cho thấy chú bộ đội và các bạn nhỏ vùng biên giới rất yêu quý ngựa biên phòng?</a:t>
            </a:r>
            <a:endParaRPr kumimoji="0" lang="vi-VN" sz="28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23" name="Rectangle: Rounded Corners 8">
            <a:extLst>
              <a:ext uri="{FF2B5EF4-FFF2-40B4-BE49-F238E27FC236}">
                <a16:creationId xmlns:a16="http://schemas.microsoft.com/office/drawing/2014/main" id="{DCE0D35D-9D67-F501-6E29-A4F0EED92121}"/>
              </a:ext>
            </a:extLst>
          </p:cNvPr>
          <p:cNvSpPr/>
          <p:nvPr/>
        </p:nvSpPr>
        <p:spPr>
          <a:xfrm>
            <a:off x="1601751" y="4466896"/>
            <a:ext cx="10192981" cy="747981"/>
          </a:xfrm>
          <a:custGeom>
            <a:avLst/>
            <a:gdLst>
              <a:gd name="csX0" fmla="*/ 0 w 10192981"/>
              <a:gd name="csY0" fmla="*/ 182664 h 747981"/>
              <a:gd name="csX1" fmla="*/ 182664 w 10192981"/>
              <a:gd name="csY1" fmla="*/ 0 h 747981"/>
              <a:gd name="csX2" fmla="*/ 10010317 w 10192981"/>
              <a:gd name="csY2" fmla="*/ 0 h 747981"/>
              <a:gd name="csX3" fmla="*/ 10192981 w 10192981"/>
              <a:gd name="csY3" fmla="*/ 182664 h 747981"/>
              <a:gd name="csX4" fmla="*/ 10192981 w 10192981"/>
              <a:gd name="csY4" fmla="*/ 565317 h 747981"/>
              <a:gd name="csX5" fmla="*/ 10010317 w 10192981"/>
              <a:gd name="csY5" fmla="*/ 747981 h 747981"/>
              <a:gd name="csX6" fmla="*/ 182664 w 10192981"/>
              <a:gd name="csY6" fmla="*/ 747981 h 747981"/>
              <a:gd name="csX7" fmla="*/ 0 w 10192981"/>
              <a:gd name="csY7" fmla="*/ 565317 h 747981"/>
              <a:gd name="csX8" fmla="*/ 0 w 10192981"/>
              <a:gd name="csY8" fmla="*/ 182664 h 747981"/>
              <a:gd name="csX0" fmla="*/ 0 w 10192981"/>
              <a:gd name="csY0" fmla="*/ 182664 h 747981"/>
              <a:gd name="csX1" fmla="*/ 182664 w 10192981"/>
              <a:gd name="csY1" fmla="*/ 0 h 747981"/>
              <a:gd name="csX2" fmla="*/ 10010317 w 10192981"/>
              <a:gd name="csY2" fmla="*/ 0 h 747981"/>
              <a:gd name="csX3" fmla="*/ 10192981 w 10192981"/>
              <a:gd name="csY3" fmla="*/ 182664 h 747981"/>
              <a:gd name="csX4" fmla="*/ 10192981 w 10192981"/>
              <a:gd name="csY4" fmla="*/ 565317 h 747981"/>
              <a:gd name="csX5" fmla="*/ 10010317 w 10192981"/>
              <a:gd name="csY5" fmla="*/ 747981 h 747981"/>
              <a:gd name="csX6" fmla="*/ 182664 w 10192981"/>
              <a:gd name="csY6" fmla="*/ 747981 h 747981"/>
              <a:gd name="csX7" fmla="*/ 0 w 10192981"/>
              <a:gd name="csY7" fmla="*/ 565317 h 747981"/>
              <a:gd name="csX8" fmla="*/ 0 w 10192981"/>
              <a:gd name="csY8" fmla="*/ 182664 h 7479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192981" h="747981" fill="none" extrusionOk="0">
                <a:moveTo>
                  <a:pt x="0" y="182664"/>
                </a:moveTo>
                <a:cubicBezTo>
                  <a:pt x="-1091" y="85603"/>
                  <a:pt x="60145" y="-14539"/>
                  <a:pt x="182664" y="0"/>
                </a:cubicBezTo>
                <a:cubicBezTo>
                  <a:pt x="3075953" y="4654"/>
                  <a:pt x="6507407" y="-606157"/>
                  <a:pt x="10010317" y="0"/>
                </a:cubicBezTo>
                <a:cubicBezTo>
                  <a:pt x="10114641" y="1048"/>
                  <a:pt x="10183566" y="73843"/>
                  <a:pt x="10192981" y="182664"/>
                </a:cubicBezTo>
                <a:cubicBezTo>
                  <a:pt x="10177729" y="266315"/>
                  <a:pt x="10196048" y="526760"/>
                  <a:pt x="10192981" y="565317"/>
                </a:cubicBezTo>
                <a:cubicBezTo>
                  <a:pt x="10208633" y="654365"/>
                  <a:pt x="10116729" y="741988"/>
                  <a:pt x="10010317" y="747981"/>
                </a:cubicBezTo>
                <a:cubicBezTo>
                  <a:pt x="5996957" y="816770"/>
                  <a:pt x="2092170" y="523140"/>
                  <a:pt x="182664" y="747981"/>
                </a:cubicBezTo>
                <a:cubicBezTo>
                  <a:pt x="59642" y="741847"/>
                  <a:pt x="-32199" y="665760"/>
                  <a:pt x="0" y="565317"/>
                </a:cubicBezTo>
                <a:cubicBezTo>
                  <a:pt x="26036" y="433062"/>
                  <a:pt x="22514" y="241006"/>
                  <a:pt x="0" y="182664"/>
                </a:cubicBezTo>
                <a:close/>
              </a:path>
              <a:path w="10192981" h="747981" stroke="0" extrusionOk="0">
                <a:moveTo>
                  <a:pt x="0" y="182664"/>
                </a:moveTo>
                <a:cubicBezTo>
                  <a:pt x="-21371" y="60321"/>
                  <a:pt x="67968" y="2125"/>
                  <a:pt x="182664" y="0"/>
                </a:cubicBezTo>
                <a:cubicBezTo>
                  <a:pt x="4312750" y="-193631"/>
                  <a:pt x="8629692" y="148008"/>
                  <a:pt x="10010317" y="0"/>
                </a:cubicBezTo>
                <a:cubicBezTo>
                  <a:pt x="10099659" y="-26891"/>
                  <a:pt x="10171889" y="75205"/>
                  <a:pt x="10192981" y="182664"/>
                </a:cubicBezTo>
                <a:cubicBezTo>
                  <a:pt x="10184838" y="336275"/>
                  <a:pt x="10206237" y="445583"/>
                  <a:pt x="10192981" y="565317"/>
                </a:cubicBezTo>
                <a:cubicBezTo>
                  <a:pt x="10200071" y="650692"/>
                  <a:pt x="10122862" y="740432"/>
                  <a:pt x="10010317" y="747981"/>
                </a:cubicBezTo>
                <a:cubicBezTo>
                  <a:pt x="8103172" y="691682"/>
                  <a:pt x="2246104" y="763622"/>
                  <a:pt x="182664" y="747981"/>
                </a:cubicBezTo>
                <a:cubicBezTo>
                  <a:pt x="82888" y="754222"/>
                  <a:pt x="-16638" y="690974"/>
                  <a:pt x="0" y="565317"/>
                </a:cubicBezTo>
                <a:cubicBezTo>
                  <a:pt x="-37177" y="445829"/>
                  <a:pt x="11532" y="230557"/>
                  <a:pt x="0" y="182664"/>
                </a:cubicBezTo>
                <a:close/>
              </a:path>
              <a:path w="10192981" h="747981" fill="none" stroke="0" extrusionOk="0">
                <a:moveTo>
                  <a:pt x="0" y="182664"/>
                </a:moveTo>
                <a:cubicBezTo>
                  <a:pt x="-1457" y="80824"/>
                  <a:pt x="69340" y="-1795"/>
                  <a:pt x="182664" y="0"/>
                </a:cubicBezTo>
                <a:cubicBezTo>
                  <a:pt x="3583935" y="191703"/>
                  <a:pt x="6786246" y="-90478"/>
                  <a:pt x="10010317" y="0"/>
                </a:cubicBezTo>
                <a:cubicBezTo>
                  <a:pt x="10110991" y="-1013"/>
                  <a:pt x="10185740" y="76271"/>
                  <a:pt x="10192981" y="182664"/>
                </a:cubicBezTo>
                <a:cubicBezTo>
                  <a:pt x="10172333" y="267722"/>
                  <a:pt x="10198323" y="517998"/>
                  <a:pt x="10192981" y="565317"/>
                </a:cubicBezTo>
                <a:cubicBezTo>
                  <a:pt x="10209011" y="652673"/>
                  <a:pt x="10104642" y="734889"/>
                  <a:pt x="10010317" y="747981"/>
                </a:cubicBezTo>
                <a:cubicBezTo>
                  <a:pt x="6249374" y="1186862"/>
                  <a:pt x="2333639" y="678290"/>
                  <a:pt x="182664" y="747981"/>
                </a:cubicBezTo>
                <a:cubicBezTo>
                  <a:pt x="67617" y="745195"/>
                  <a:pt x="-31325" y="680304"/>
                  <a:pt x="0" y="565317"/>
                </a:cubicBezTo>
                <a:cubicBezTo>
                  <a:pt x="24352" y="444197"/>
                  <a:pt x="12580" y="244857"/>
                  <a:pt x="0" y="182664"/>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747981" fill="none" extrusionOk="0">
                        <a:moveTo>
                          <a:pt x="0" y="182664"/>
                        </a:moveTo>
                        <a:cubicBezTo>
                          <a:pt x="-586" y="83833"/>
                          <a:pt x="73770" y="-5383"/>
                          <a:pt x="182664" y="0"/>
                        </a:cubicBezTo>
                        <a:cubicBezTo>
                          <a:pt x="3211320" y="-35273"/>
                          <a:pt x="6521962" y="-144294"/>
                          <a:pt x="10010317" y="0"/>
                        </a:cubicBezTo>
                        <a:cubicBezTo>
                          <a:pt x="10113367" y="660"/>
                          <a:pt x="10190522" y="79708"/>
                          <a:pt x="10192981" y="182664"/>
                        </a:cubicBezTo>
                        <a:cubicBezTo>
                          <a:pt x="10171451" y="266988"/>
                          <a:pt x="10194544" y="521179"/>
                          <a:pt x="10192981" y="565317"/>
                        </a:cubicBezTo>
                        <a:cubicBezTo>
                          <a:pt x="10205759" y="656538"/>
                          <a:pt x="10114353" y="744563"/>
                          <a:pt x="10010317" y="747981"/>
                        </a:cubicBezTo>
                        <a:cubicBezTo>
                          <a:pt x="6171723" y="825506"/>
                          <a:pt x="2509197" y="704278"/>
                          <a:pt x="182664" y="747981"/>
                        </a:cubicBezTo>
                        <a:cubicBezTo>
                          <a:pt x="69788" y="744658"/>
                          <a:pt x="-17197" y="665965"/>
                          <a:pt x="0" y="565317"/>
                        </a:cubicBezTo>
                        <a:cubicBezTo>
                          <a:pt x="25673" y="438608"/>
                          <a:pt x="21710" y="247445"/>
                          <a:pt x="0" y="182664"/>
                        </a:cubicBezTo>
                        <a:close/>
                      </a:path>
                      <a:path w="10192981" h="747981" stroke="0" extrusionOk="0">
                        <a:moveTo>
                          <a:pt x="0" y="182664"/>
                        </a:moveTo>
                        <a:cubicBezTo>
                          <a:pt x="-4746" y="65382"/>
                          <a:pt x="78364" y="2768"/>
                          <a:pt x="182664" y="0"/>
                        </a:cubicBezTo>
                        <a:cubicBezTo>
                          <a:pt x="4200200" y="-95379"/>
                          <a:pt x="8666533" y="58096"/>
                          <a:pt x="10010317" y="0"/>
                        </a:cubicBezTo>
                        <a:cubicBezTo>
                          <a:pt x="10097428" y="-9695"/>
                          <a:pt x="10179546" y="72125"/>
                          <a:pt x="10192981" y="182664"/>
                        </a:cubicBezTo>
                        <a:cubicBezTo>
                          <a:pt x="10192965" y="339039"/>
                          <a:pt x="10194544" y="455440"/>
                          <a:pt x="10192981" y="565317"/>
                        </a:cubicBezTo>
                        <a:cubicBezTo>
                          <a:pt x="10198243" y="659945"/>
                          <a:pt x="10108008" y="744801"/>
                          <a:pt x="10010317" y="747981"/>
                        </a:cubicBezTo>
                        <a:cubicBezTo>
                          <a:pt x="8159421" y="688075"/>
                          <a:pt x="2566341" y="830495"/>
                          <a:pt x="182664" y="747981"/>
                        </a:cubicBezTo>
                        <a:cubicBezTo>
                          <a:pt x="75043" y="749647"/>
                          <a:pt x="-9947" y="676295"/>
                          <a:pt x="0" y="565317"/>
                        </a:cubicBezTo>
                        <a:cubicBezTo>
                          <a:pt x="-33034" y="442889"/>
                          <a:pt x="10666" y="229848"/>
                          <a:pt x="0" y="1826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C00000"/>
                </a:solidFill>
                <a:latin typeface="Calibri" panose="020F0502020204030204" pitchFamily="34" charset="0"/>
                <a:cs typeface="Calibri" panose="020F0502020204030204" pitchFamily="34" charset="0"/>
              </a:rPr>
              <a:t>4. Theo em, vì sao ngựa biên phòng được yêu quý như vậy? </a:t>
            </a:r>
            <a:endParaRPr kumimoji="0" lang="vi-VN"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8">
            <a:extLst>
              <a:ext uri="{FF2B5EF4-FFF2-40B4-BE49-F238E27FC236}">
                <a16:creationId xmlns:a16="http://schemas.microsoft.com/office/drawing/2014/main" id="{95A4408E-5AE1-43DA-8409-765CEA0455DE}"/>
              </a:ext>
            </a:extLst>
          </p:cNvPr>
          <p:cNvSpPr/>
          <p:nvPr/>
        </p:nvSpPr>
        <p:spPr>
          <a:xfrm>
            <a:off x="779818" y="5614827"/>
            <a:ext cx="10192981" cy="828620"/>
          </a:xfrm>
          <a:custGeom>
            <a:avLst/>
            <a:gdLst>
              <a:gd name="csX0" fmla="*/ 0 w 10192981"/>
              <a:gd name="csY0" fmla="*/ 202357 h 828620"/>
              <a:gd name="csX1" fmla="*/ 202357 w 10192981"/>
              <a:gd name="csY1" fmla="*/ 0 h 828620"/>
              <a:gd name="csX2" fmla="*/ 9990624 w 10192981"/>
              <a:gd name="csY2" fmla="*/ 0 h 828620"/>
              <a:gd name="csX3" fmla="*/ 10192981 w 10192981"/>
              <a:gd name="csY3" fmla="*/ 202357 h 828620"/>
              <a:gd name="csX4" fmla="*/ 10192981 w 10192981"/>
              <a:gd name="csY4" fmla="*/ 626263 h 828620"/>
              <a:gd name="csX5" fmla="*/ 9990624 w 10192981"/>
              <a:gd name="csY5" fmla="*/ 828620 h 828620"/>
              <a:gd name="csX6" fmla="*/ 202357 w 10192981"/>
              <a:gd name="csY6" fmla="*/ 828620 h 828620"/>
              <a:gd name="csX7" fmla="*/ 0 w 10192981"/>
              <a:gd name="csY7" fmla="*/ 626263 h 828620"/>
              <a:gd name="csX8" fmla="*/ 0 w 10192981"/>
              <a:gd name="csY8" fmla="*/ 202357 h 8286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a:solidFill>
                  <a:srgbClr val="FFC000">
                    <a:lumMod val="75000"/>
                  </a:srgbClr>
                </a:solidFill>
                <a:latin typeface="Calibri" panose="020F0502020204030204" pitchFamily="34" charset="0"/>
                <a:cs typeface="Calibri" panose="020F0502020204030204" pitchFamily="34" charset="0"/>
              </a:rPr>
              <a:t>5. Bài thơ này có ý nghĩa gì? Chọn câu trả lời dưới đây hoặc nêu ý kiến của em.</a:t>
            </a:r>
            <a:endParaRPr kumimoji="0" lang="vi-VN" sz="2800" b="1" i="1"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241B11F1-9250-A31F-0601-9B08EC5BE423}"/>
              </a:ext>
            </a:extLst>
          </p:cNvPr>
          <p:cNvPicPr>
            <a:picLocks noChangeAspect="1"/>
          </p:cNvPicPr>
          <p:nvPr/>
        </p:nvPicPr>
        <p:blipFill>
          <a:blip r:embed="rId3"/>
          <a:stretch>
            <a:fillRect/>
          </a:stretch>
        </p:blipFill>
        <p:spPr>
          <a:xfrm>
            <a:off x="467609" y="-124818"/>
            <a:ext cx="12034547" cy="1390008"/>
          </a:xfrm>
          <a:prstGeom prst="rect">
            <a:avLst/>
          </a:prstGeom>
        </p:spPr>
      </p:pic>
    </p:spTree>
    <p:extLst>
      <p:ext uri="{BB962C8B-B14F-4D97-AF65-F5344CB8AC3E}">
        <p14:creationId xmlns:p14="http://schemas.microsoft.com/office/powerpoint/2010/main" val="3512626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up)">
                                      <p:cBhvr>
                                        <p:cTn id="20" dur="500"/>
                                        <p:tgtEl>
                                          <p:spTgt spid="2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3"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5039" y="1954923"/>
            <a:ext cx="2021995" cy="1272429"/>
          </a:xfrm>
          <a:prstGeom prst="rect">
            <a:avLst/>
          </a:prstGeom>
        </p:spPr>
      </p:pic>
      <p:sp>
        <p:nvSpPr>
          <p:cNvPr id="13" name="Rectangle: Rounded Corners 8">
            <a:extLst>
              <a:ext uri="{FF2B5EF4-FFF2-40B4-BE49-F238E27FC236}">
                <a16:creationId xmlns:a16="http://schemas.microsoft.com/office/drawing/2014/main" id="{6E9F2E87-3D41-4C46-AA57-C3E5CECF73F7}"/>
              </a:ext>
            </a:extLst>
          </p:cNvPr>
          <p:cNvSpPr/>
          <p:nvPr/>
        </p:nvSpPr>
        <p:spPr>
          <a:xfrm>
            <a:off x="266008" y="1513491"/>
            <a:ext cx="9329937" cy="1178014"/>
          </a:xfrm>
          <a:custGeom>
            <a:avLst/>
            <a:gdLst>
              <a:gd name="csX0" fmla="*/ 0 w 9329937"/>
              <a:gd name="csY0" fmla="*/ 287682 h 1178014"/>
              <a:gd name="csX1" fmla="*/ 242742 w 9329937"/>
              <a:gd name="csY1" fmla="*/ 0 h 1178014"/>
              <a:gd name="csX2" fmla="*/ 9087194 w 9329937"/>
              <a:gd name="csY2" fmla="*/ 0 h 1178014"/>
              <a:gd name="csX3" fmla="*/ 9329937 w 9329937"/>
              <a:gd name="csY3" fmla="*/ 287682 h 1178014"/>
              <a:gd name="csX4" fmla="*/ 9329937 w 9329937"/>
              <a:gd name="csY4" fmla="*/ 890331 h 1178014"/>
              <a:gd name="csX5" fmla="*/ 9087194 w 9329937"/>
              <a:gd name="csY5" fmla="*/ 1178014 h 1178014"/>
              <a:gd name="csX6" fmla="*/ 242742 w 9329937"/>
              <a:gd name="csY6" fmla="*/ 1178014 h 1178014"/>
              <a:gd name="csX7" fmla="*/ 0 w 9329937"/>
              <a:gd name="csY7" fmla="*/ 890331 h 1178014"/>
              <a:gd name="csX8" fmla="*/ 0 w 9329937"/>
              <a:gd name="csY8" fmla="*/ 287682 h 1178014"/>
              <a:gd name="csX0" fmla="*/ 0 w 9329937"/>
              <a:gd name="csY0" fmla="*/ 287682 h 1178014"/>
              <a:gd name="csX1" fmla="*/ 242742 w 9329937"/>
              <a:gd name="csY1" fmla="*/ 0 h 1178014"/>
              <a:gd name="csX2" fmla="*/ 9087194 w 9329937"/>
              <a:gd name="csY2" fmla="*/ 0 h 1178014"/>
              <a:gd name="csX3" fmla="*/ 9329937 w 9329937"/>
              <a:gd name="csY3" fmla="*/ 287682 h 1178014"/>
              <a:gd name="csX4" fmla="*/ 9329937 w 9329937"/>
              <a:gd name="csY4" fmla="*/ 890331 h 1178014"/>
              <a:gd name="csX5" fmla="*/ 9087194 w 9329937"/>
              <a:gd name="csY5" fmla="*/ 1178014 h 1178014"/>
              <a:gd name="csX6" fmla="*/ 242742 w 9329937"/>
              <a:gd name="csY6" fmla="*/ 1178014 h 1178014"/>
              <a:gd name="csX7" fmla="*/ 0 w 9329937"/>
              <a:gd name="csY7" fmla="*/ 890331 h 1178014"/>
              <a:gd name="csX8" fmla="*/ 0 w 9329937"/>
              <a:gd name="csY8" fmla="*/ 287682 h 1178014"/>
              <a:gd name="csX0" fmla="*/ 0 w 9329937"/>
              <a:gd name="csY0" fmla="*/ 287682 h 1178014"/>
              <a:gd name="csX1" fmla="*/ 242742 w 9329937"/>
              <a:gd name="csY1" fmla="*/ 0 h 1178014"/>
              <a:gd name="csX2" fmla="*/ 9087194 w 9329937"/>
              <a:gd name="csY2" fmla="*/ 0 h 1178014"/>
              <a:gd name="csX3" fmla="*/ 9329937 w 9329937"/>
              <a:gd name="csY3" fmla="*/ 287682 h 1178014"/>
              <a:gd name="csX4" fmla="*/ 9329937 w 9329937"/>
              <a:gd name="csY4" fmla="*/ 890331 h 1178014"/>
              <a:gd name="csX5" fmla="*/ 9087194 w 9329937"/>
              <a:gd name="csY5" fmla="*/ 1178014 h 1178014"/>
              <a:gd name="csX6" fmla="*/ 242742 w 9329937"/>
              <a:gd name="csY6" fmla="*/ 1178014 h 1178014"/>
              <a:gd name="csX7" fmla="*/ 0 w 9329937"/>
              <a:gd name="csY7" fmla="*/ 890331 h 1178014"/>
              <a:gd name="csX8" fmla="*/ 0 w 9329937"/>
              <a:gd name="csY8" fmla="*/ 287682 h 11780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329937" h="1178014" fill="none" extrusionOk="0">
                <a:moveTo>
                  <a:pt x="0" y="287682"/>
                </a:moveTo>
                <a:cubicBezTo>
                  <a:pt x="-13858" y="180598"/>
                  <a:pt x="71856" y="-25836"/>
                  <a:pt x="242742" y="0"/>
                </a:cubicBezTo>
                <a:cubicBezTo>
                  <a:pt x="419395" y="177375"/>
                  <a:pt x="5467380" y="-734413"/>
                  <a:pt x="9087194" y="0"/>
                </a:cubicBezTo>
                <a:cubicBezTo>
                  <a:pt x="9254737" y="10739"/>
                  <a:pt x="9300217" y="100771"/>
                  <a:pt x="9329937" y="287682"/>
                </a:cubicBezTo>
                <a:cubicBezTo>
                  <a:pt x="9399761" y="372271"/>
                  <a:pt x="9347422" y="648059"/>
                  <a:pt x="9329937" y="890331"/>
                </a:cubicBezTo>
                <a:cubicBezTo>
                  <a:pt x="9380861" y="1008576"/>
                  <a:pt x="9244852" y="1151582"/>
                  <a:pt x="9087194" y="1178014"/>
                </a:cubicBezTo>
                <a:cubicBezTo>
                  <a:pt x="6407261" y="1248858"/>
                  <a:pt x="4175141" y="1023263"/>
                  <a:pt x="242742" y="1178014"/>
                </a:cubicBezTo>
                <a:cubicBezTo>
                  <a:pt x="58844" y="1163374"/>
                  <a:pt x="-34491" y="1048720"/>
                  <a:pt x="0" y="890331"/>
                </a:cubicBezTo>
                <a:cubicBezTo>
                  <a:pt x="-42319" y="689250"/>
                  <a:pt x="43274" y="459131"/>
                  <a:pt x="0" y="287682"/>
                </a:cubicBezTo>
                <a:close/>
              </a:path>
              <a:path w="9329937" h="1178014" stroke="0" extrusionOk="0">
                <a:moveTo>
                  <a:pt x="0" y="287682"/>
                </a:moveTo>
                <a:cubicBezTo>
                  <a:pt x="-15648" y="111370"/>
                  <a:pt x="57648" y="11108"/>
                  <a:pt x="242742" y="0"/>
                </a:cubicBezTo>
                <a:cubicBezTo>
                  <a:pt x="1878800" y="-698581"/>
                  <a:pt x="5358318" y="716351"/>
                  <a:pt x="9087194" y="0"/>
                </a:cubicBezTo>
                <a:cubicBezTo>
                  <a:pt x="9208258" y="-63608"/>
                  <a:pt x="9289202" y="124773"/>
                  <a:pt x="9329937" y="287682"/>
                </a:cubicBezTo>
                <a:cubicBezTo>
                  <a:pt x="9277458" y="344607"/>
                  <a:pt x="9379755" y="583023"/>
                  <a:pt x="9329937" y="890331"/>
                </a:cubicBezTo>
                <a:cubicBezTo>
                  <a:pt x="9345607" y="1007981"/>
                  <a:pt x="9238682" y="1149497"/>
                  <a:pt x="9087194" y="1178014"/>
                </a:cubicBezTo>
                <a:cubicBezTo>
                  <a:pt x="5693039" y="1150331"/>
                  <a:pt x="2308527" y="1157952"/>
                  <a:pt x="242742" y="1178014"/>
                </a:cubicBezTo>
                <a:cubicBezTo>
                  <a:pt x="106595" y="1191844"/>
                  <a:pt x="-33276" y="1104272"/>
                  <a:pt x="0" y="890331"/>
                </a:cubicBezTo>
                <a:cubicBezTo>
                  <a:pt x="-72041" y="765268"/>
                  <a:pt x="56571" y="569304"/>
                  <a:pt x="0" y="287682"/>
                </a:cubicBezTo>
                <a:close/>
              </a:path>
              <a:path w="9329937" h="1178014" fill="none" stroke="0" extrusionOk="0">
                <a:moveTo>
                  <a:pt x="0" y="287682"/>
                </a:moveTo>
                <a:cubicBezTo>
                  <a:pt x="-15040" y="116487"/>
                  <a:pt x="99909" y="-11492"/>
                  <a:pt x="242742" y="0"/>
                </a:cubicBezTo>
                <a:cubicBezTo>
                  <a:pt x="1420550" y="-384782"/>
                  <a:pt x="5599557" y="355499"/>
                  <a:pt x="9087194" y="0"/>
                </a:cubicBezTo>
                <a:cubicBezTo>
                  <a:pt x="9223133" y="-6781"/>
                  <a:pt x="9292012" y="111179"/>
                  <a:pt x="9329937" y="287682"/>
                </a:cubicBezTo>
                <a:cubicBezTo>
                  <a:pt x="9362852" y="381981"/>
                  <a:pt x="9336081" y="593163"/>
                  <a:pt x="9329937" y="890331"/>
                </a:cubicBezTo>
                <a:cubicBezTo>
                  <a:pt x="9343147" y="1018877"/>
                  <a:pt x="9224548" y="1146242"/>
                  <a:pt x="9087194" y="1178014"/>
                </a:cubicBezTo>
                <a:cubicBezTo>
                  <a:pt x="7081046" y="1621981"/>
                  <a:pt x="3877995" y="1271761"/>
                  <a:pt x="242742" y="1178014"/>
                </a:cubicBezTo>
                <a:cubicBezTo>
                  <a:pt x="90974" y="1176345"/>
                  <a:pt x="-25117" y="1096064"/>
                  <a:pt x="0" y="890331"/>
                </a:cubicBezTo>
                <a:cubicBezTo>
                  <a:pt x="-40713" y="793459"/>
                  <a:pt x="23591" y="450159"/>
                  <a:pt x="0" y="287682"/>
                </a:cubicBezTo>
                <a:close/>
              </a:path>
              <a:path w="9329937" h="1178014" fill="none" stroke="0" extrusionOk="0">
                <a:moveTo>
                  <a:pt x="0" y="287682"/>
                </a:moveTo>
                <a:cubicBezTo>
                  <a:pt x="-13935" y="170379"/>
                  <a:pt x="76927" y="-1196"/>
                  <a:pt x="242742" y="0"/>
                </a:cubicBezTo>
                <a:cubicBezTo>
                  <a:pt x="1224294" y="478808"/>
                  <a:pt x="6054849" y="-201622"/>
                  <a:pt x="9087194" y="0"/>
                </a:cubicBezTo>
                <a:cubicBezTo>
                  <a:pt x="9241726" y="5760"/>
                  <a:pt x="9306870" y="106530"/>
                  <a:pt x="9329937" y="287682"/>
                </a:cubicBezTo>
                <a:cubicBezTo>
                  <a:pt x="9420659" y="403440"/>
                  <a:pt x="9351118" y="598624"/>
                  <a:pt x="9329937" y="890331"/>
                </a:cubicBezTo>
                <a:cubicBezTo>
                  <a:pt x="9367848" y="1013889"/>
                  <a:pt x="9231354" y="1150482"/>
                  <a:pt x="9087194" y="1178014"/>
                </a:cubicBezTo>
                <a:cubicBezTo>
                  <a:pt x="6571693" y="1659725"/>
                  <a:pt x="3919474" y="1008335"/>
                  <a:pt x="242742" y="1178014"/>
                </a:cubicBezTo>
                <a:cubicBezTo>
                  <a:pt x="50973" y="1171246"/>
                  <a:pt x="-35323" y="1060301"/>
                  <a:pt x="0" y="890331"/>
                </a:cubicBezTo>
                <a:cubicBezTo>
                  <a:pt x="-50704" y="747272"/>
                  <a:pt x="7142" y="464258"/>
                  <a:pt x="0" y="28768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9937" h="1178014" fill="none" extrusionOk="0">
                        <a:moveTo>
                          <a:pt x="0" y="287682"/>
                        </a:moveTo>
                        <a:cubicBezTo>
                          <a:pt x="-12428" y="175587"/>
                          <a:pt x="91254" y="-12800"/>
                          <a:pt x="242742" y="0"/>
                        </a:cubicBezTo>
                        <a:cubicBezTo>
                          <a:pt x="628294" y="115759"/>
                          <a:pt x="5480484" y="-318580"/>
                          <a:pt x="9087194" y="0"/>
                        </a:cubicBezTo>
                        <a:cubicBezTo>
                          <a:pt x="9244276" y="7555"/>
                          <a:pt x="9308063" y="107387"/>
                          <a:pt x="9329937" y="287682"/>
                        </a:cubicBezTo>
                        <a:cubicBezTo>
                          <a:pt x="9385072" y="373845"/>
                          <a:pt x="9337245" y="610302"/>
                          <a:pt x="9329937" y="890331"/>
                        </a:cubicBezTo>
                        <a:cubicBezTo>
                          <a:pt x="9357379" y="1026333"/>
                          <a:pt x="9238917" y="1158016"/>
                          <a:pt x="9087194" y="1178014"/>
                        </a:cubicBezTo>
                        <a:cubicBezTo>
                          <a:pt x="6484229" y="1252705"/>
                          <a:pt x="4255184" y="1058030"/>
                          <a:pt x="242742" y="1178014"/>
                        </a:cubicBezTo>
                        <a:cubicBezTo>
                          <a:pt x="70148" y="1166506"/>
                          <a:pt x="-24053" y="1048863"/>
                          <a:pt x="0" y="890331"/>
                        </a:cubicBezTo>
                        <a:cubicBezTo>
                          <a:pt x="-44360" y="720438"/>
                          <a:pt x="41421" y="473973"/>
                          <a:pt x="0" y="287682"/>
                        </a:cubicBezTo>
                        <a:close/>
                      </a:path>
                      <a:path w="9329937" h="1178014" stroke="0" extrusionOk="0">
                        <a:moveTo>
                          <a:pt x="0" y="287682"/>
                        </a:moveTo>
                        <a:cubicBezTo>
                          <a:pt x="-9453" y="113256"/>
                          <a:pt x="72284" y="12014"/>
                          <a:pt x="242742" y="0"/>
                        </a:cubicBezTo>
                        <a:cubicBezTo>
                          <a:pt x="1685596" y="-529921"/>
                          <a:pt x="5605143" y="113972"/>
                          <a:pt x="9087194" y="0"/>
                        </a:cubicBezTo>
                        <a:cubicBezTo>
                          <a:pt x="9205919" y="-45578"/>
                          <a:pt x="9292872" y="123297"/>
                          <a:pt x="9329937" y="287682"/>
                        </a:cubicBezTo>
                        <a:cubicBezTo>
                          <a:pt x="9290672" y="349101"/>
                          <a:pt x="9374441" y="587503"/>
                          <a:pt x="9329937" y="890331"/>
                        </a:cubicBezTo>
                        <a:cubicBezTo>
                          <a:pt x="9344542" y="1013374"/>
                          <a:pt x="9215655" y="1156270"/>
                          <a:pt x="9087194" y="1178014"/>
                        </a:cubicBezTo>
                        <a:cubicBezTo>
                          <a:pt x="6061641" y="1126695"/>
                          <a:pt x="2805430" y="1261717"/>
                          <a:pt x="242742" y="1178014"/>
                        </a:cubicBezTo>
                        <a:cubicBezTo>
                          <a:pt x="102905" y="1189692"/>
                          <a:pt x="-30402" y="1097966"/>
                          <a:pt x="0" y="890331"/>
                        </a:cubicBezTo>
                        <a:cubicBezTo>
                          <a:pt x="-46805" y="747358"/>
                          <a:pt x="35112" y="551724"/>
                          <a:pt x="0" y="287682"/>
                        </a:cubicBezTo>
                        <a:close/>
                      </a:path>
                      <a:path w="9329937" h="1178014" fill="none" stroke="0" extrusionOk="0">
                        <a:moveTo>
                          <a:pt x="0" y="287682"/>
                        </a:moveTo>
                        <a:cubicBezTo>
                          <a:pt x="-11252" y="127915"/>
                          <a:pt x="88421" y="2335"/>
                          <a:pt x="242742" y="0"/>
                        </a:cubicBezTo>
                        <a:cubicBezTo>
                          <a:pt x="1308437" y="36223"/>
                          <a:pt x="6029649" y="-74555"/>
                          <a:pt x="9087194" y="0"/>
                        </a:cubicBezTo>
                        <a:cubicBezTo>
                          <a:pt x="9214728" y="-7944"/>
                          <a:pt x="9305739" y="106073"/>
                          <a:pt x="9329937" y="287682"/>
                        </a:cubicBezTo>
                        <a:cubicBezTo>
                          <a:pt x="9375214" y="383233"/>
                          <a:pt x="9351586" y="577116"/>
                          <a:pt x="9329937" y="890331"/>
                        </a:cubicBezTo>
                        <a:cubicBezTo>
                          <a:pt x="9362138" y="1015387"/>
                          <a:pt x="9218846" y="1165910"/>
                          <a:pt x="9087194" y="1178014"/>
                        </a:cubicBezTo>
                        <a:cubicBezTo>
                          <a:pt x="7052023" y="1593771"/>
                          <a:pt x="4161044" y="1086146"/>
                          <a:pt x="242742" y="1178014"/>
                        </a:cubicBezTo>
                        <a:cubicBezTo>
                          <a:pt x="90191" y="1173256"/>
                          <a:pt x="-25674" y="1066442"/>
                          <a:pt x="0" y="890331"/>
                        </a:cubicBezTo>
                        <a:cubicBezTo>
                          <a:pt x="-51795" y="759618"/>
                          <a:pt x="9579" y="467674"/>
                          <a:pt x="0" y="2876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3200" b="1" i="1"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6A7BF290-2906-4AEC-9CA0-242DFE1B4A2E}"/>
              </a:ext>
            </a:extLst>
          </p:cNvPr>
          <p:cNvGrpSpPr/>
          <p:nvPr/>
        </p:nvGrpSpPr>
        <p:grpSpPr>
          <a:xfrm>
            <a:off x="266008" y="2758030"/>
            <a:ext cx="11039350" cy="3705832"/>
            <a:chOff x="364965" y="2746943"/>
            <a:chExt cx="11039350" cy="3705832"/>
          </a:xfrm>
        </p:grpSpPr>
        <p:grpSp>
          <p:nvGrpSpPr>
            <p:cNvPr id="3" name="Group 2">
              <a:extLst>
                <a:ext uri="{FF2B5EF4-FFF2-40B4-BE49-F238E27FC236}">
                  <a16:creationId xmlns:a16="http://schemas.microsoft.com/office/drawing/2014/main" id="{3AA5C37B-FBA1-4C29-AE32-D64BFDDB0A4C}"/>
                </a:ext>
              </a:extLst>
            </p:cNvPr>
            <p:cNvGrpSpPr/>
            <p:nvPr/>
          </p:nvGrpSpPr>
          <p:grpSpPr>
            <a:xfrm>
              <a:off x="364965" y="2746943"/>
              <a:ext cx="11039350" cy="3705832"/>
              <a:chOff x="592708" y="2229520"/>
              <a:chExt cx="11039350" cy="3705832"/>
            </a:xfrm>
          </p:grpSpPr>
          <p:sp>
            <p:nvSpPr>
              <p:cNvPr id="15" name="Rectangle: Rounded Corners 22">
                <a:extLst>
                  <a:ext uri="{FF2B5EF4-FFF2-40B4-BE49-F238E27FC236}">
                    <a16:creationId xmlns:a16="http://schemas.microsoft.com/office/drawing/2014/main" id="{824C7D04-1AEF-40DD-8B7A-A1EEB821D57E}"/>
                  </a:ext>
                </a:extLst>
              </p:cNvPr>
              <p:cNvSpPr/>
              <p:nvPr/>
            </p:nvSpPr>
            <p:spPr>
              <a:xfrm>
                <a:off x="1452376" y="2983376"/>
                <a:ext cx="10179682" cy="2951976"/>
              </a:xfrm>
              <a:custGeom>
                <a:avLst/>
                <a:gdLst>
                  <a:gd name="csX0" fmla="*/ 0 w 10179682"/>
                  <a:gd name="csY0" fmla="*/ 492006 h 2951976"/>
                  <a:gd name="csX1" fmla="*/ 492006 w 10179682"/>
                  <a:gd name="csY1" fmla="*/ 0 h 2951976"/>
                  <a:gd name="csX2" fmla="*/ 9687676 w 10179682"/>
                  <a:gd name="csY2" fmla="*/ 0 h 2951976"/>
                  <a:gd name="csX3" fmla="*/ 10179682 w 10179682"/>
                  <a:gd name="csY3" fmla="*/ 492006 h 2951976"/>
                  <a:gd name="csX4" fmla="*/ 10179682 w 10179682"/>
                  <a:gd name="csY4" fmla="*/ 2459970 h 2951976"/>
                  <a:gd name="csX5" fmla="*/ 9687676 w 10179682"/>
                  <a:gd name="csY5" fmla="*/ 2951976 h 2951976"/>
                  <a:gd name="csX6" fmla="*/ 492006 w 10179682"/>
                  <a:gd name="csY6" fmla="*/ 2951976 h 2951976"/>
                  <a:gd name="csX7" fmla="*/ 0 w 10179682"/>
                  <a:gd name="csY7" fmla="*/ 2459970 h 2951976"/>
                  <a:gd name="csX8" fmla="*/ 0 w 10179682"/>
                  <a:gd name="csY8" fmla="*/ 492006 h 2951976"/>
                  <a:gd name="csX0" fmla="*/ 0 w 10179682"/>
                  <a:gd name="csY0" fmla="*/ 492006 h 2951976"/>
                  <a:gd name="csX1" fmla="*/ 492006 w 10179682"/>
                  <a:gd name="csY1" fmla="*/ 0 h 2951976"/>
                  <a:gd name="csX2" fmla="*/ 9687676 w 10179682"/>
                  <a:gd name="csY2" fmla="*/ 0 h 2951976"/>
                  <a:gd name="csX3" fmla="*/ 10179682 w 10179682"/>
                  <a:gd name="csY3" fmla="*/ 492006 h 2951976"/>
                  <a:gd name="csX4" fmla="*/ 10179682 w 10179682"/>
                  <a:gd name="csY4" fmla="*/ 2459970 h 2951976"/>
                  <a:gd name="csX5" fmla="*/ 9687676 w 10179682"/>
                  <a:gd name="csY5" fmla="*/ 2951976 h 2951976"/>
                  <a:gd name="csX6" fmla="*/ 492006 w 10179682"/>
                  <a:gd name="csY6" fmla="*/ 2951976 h 2951976"/>
                  <a:gd name="csX7" fmla="*/ 0 w 10179682"/>
                  <a:gd name="csY7" fmla="*/ 2459970 h 2951976"/>
                  <a:gd name="csX8" fmla="*/ 0 w 10179682"/>
                  <a:gd name="csY8" fmla="*/ 492006 h 29519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0179682" h="2951976" fill="none" extrusionOk="0">
                    <a:moveTo>
                      <a:pt x="0" y="492006"/>
                    </a:moveTo>
                    <a:cubicBezTo>
                      <a:pt x="6076" y="181092"/>
                      <a:pt x="172424" y="26494"/>
                      <a:pt x="492006" y="0"/>
                    </a:cubicBezTo>
                    <a:cubicBezTo>
                      <a:pt x="3312040" y="21006"/>
                      <a:pt x="8766861" y="96828"/>
                      <a:pt x="9687676" y="0"/>
                    </a:cubicBezTo>
                    <a:cubicBezTo>
                      <a:pt x="10017560" y="17314"/>
                      <a:pt x="10117577" y="192383"/>
                      <a:pt x="10179682" y="492006"/>
                    </a:cubicBezTo>
                    <a:cubicBezTo>
                      <a:pt x="10312350" y="1184374"/>
                      <a:pt x="9994328" y="2211146"/>
                      <a:pt x="10179682" y="2459970"/>
                    </a:cubicBezTo>
                    <a:cubicBezTo>
                      <a:pt x="10128956" y="2726182"/>
                      <a:pt x="9999101" y="2902213"/>
                      <a:pt x="9687676" y="2951976"/>
                    </a:cubicBezTo>
                    <a:cubicBezTo>
                      <a:pt x="5714378" y="2972831"/>
                      <a:pt x="3663492" y="3095569"/>
                      <a:pt x="492006" y="2951976"/>
                    </a:cubicBezTo>
                    <a:cubicBezTo>
                      <a:pt x="202084" y="2990956"/>
                      <a:pt x="42503" y="2707177"/>
                      <a:pt x="0" y="2459970"/>
                    </a:cubicBezTo>
                    <a:cubicBezTo>
                      <a:pt x="45590" y="1764954"/>
                      <a:pt x="138717" y="1085381"/>
                      <a:pt x="0" y="492006"/>
                    </a:cubicBezTo>
                    <a:close/>
                  </a:path>
                  <a:path w="10179682" h="2951976" stroke="0" extrusionOk="0">
                    <a:moveTo>
                      <a:pt x="0" y="492006"/>
                    </a:moveTo>
                    <a:cubicBezTo>
                      <a:pt x="3515" y="245888"/>
                      <a:pt x="189212" y="3433"/>
                      <a:pt x="492006" y="0"/>
                    </a:cubicBezTo>
                    <a:cubicBezTo>
                      <a:pt x="2422114" y="-390843"/>
                      <a:pt x="7554572" y="-179773"/>
                      <a:pt x="9687676" y="0"/>
                    </a:cubicBezTo>
                    <a:cubicBezTo>
                      <a:pt x="9973428" y="4886"/>
                      <a:pt x="10156314" y="263460"/>
                      <a:pt x="10179682" y="492006"/>
                    </a:cubicBezTo>
                    <a:cubicBezTo>
                      <a:pt x="10057621" y="948858"/>
                      <a:pt x="10313984" y="1869763"/>
                      <a:pt x="10179682" y="2459970"/>
                    </a:cubicBezTo>
                    <a:cubicBezTo>
                      <a:pt x="10192576" y="2781481"/>
                      <a:pt x="9967913" y="2942529"/>
                      <a:pt x="9687676" y="2951976"/>
                    </a:cubicBezTo>
                    <a:cubicBezTo>
                      <a:pt x="6443172" y="2972896"/>
                      <a:pt x="2082183" y="3073124"/>
                      <a:pt x="492006" y="2951976"/>
                    </a:cubicBezTo>
                    <a:cubicBezTo>
                      <a:pt x="225706" y="3023183"/>
                      <a:pt x="-13635" y="2695016"/>
                      <a:pt x="0" y="2459970"/>
                    </a:cubicBezTo>
                    <a:cubicBezTo>
                      <a:pt x="84982" y="1900327"/>
                      <a:pt x="-118126" y="1346898"/>
                      <a:pt x="0" y="492006"/>
                    </a:cubicBezTo>
                    <a:close/>
                  </a:path>
                  <a:path w="10179682" h="2951976" fill="none" stroke="0" extrusionOk="0">
                    <a:moveTo>
                      <a:pt x="0" y="492006"/>
                    </a:moveTo>
                    <a:cubicBezTo>
                      <a:pt x="11784" y="227921"/>
                      <a:pt x="163775" y="5506"/>
                      <a:pt x="492006" y="0"/>
                    </a:cubicBezTo>
                    <a:cubicBezTo>
                      <a:pt x="3330869" y="-205043"/>
                      <a:pt x="8833647" y="53055"/>
                      <a:pt x="9687676" y="0"/>
                    </a:cubicBezTo>
                    <a:cubicBezTo>
                      <a:pt x="9986103" y="1328"/>
                      <a:pt x="10137204" y="204628"/>
                      <a:pt x="10179682" y="492006"/>
                    </a:cubicBezTo>
                    <a:cubicBezTo>
                      <a:pt x="10366492" y="1221211"/>
                      <a:pt x="10065105" y="2203598"/>
                      <a:pt x="10179682" y="2459970"/>
                    </a:cubicBezTo>
                    <a:cubicBezTo>
                      <a:pt x="10191436" y="2756909"/>
                      <a:pt x="9937431" y="2900749"/>
                      <a:pt x="9687676" y="2951976"/>
                    </a:cubicBezTo>
                    <a:cubicBezTo>
                      <a:pt x="5529733" y="2976764"/>
                      <a:pt x="3551467" y="3198868"/>
                      <a:pt x="492006" y="2951976"/>
                    </a:cubicBezTo>
                    <a:cubicBezTo>
                      <a:pt x="223888" y="3006459"/>
                      <a:pt x="49053" y="2712767"/>
                      <a:pt x="0" y="2459970"/>
                    </a:cubicBezTo>
                    <a:cubicBezTo>
                      <a:pt x="-109680" y="1717438"/>
                      <a:pt x="194315" y="1078274"/>
                      <a:pt x="0" y="492006"/>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2951976" fill="none" extrusionOk="0">
                            <a:moveTo>
                              <a:pt x="0" y="492006"/>
                            </a:moveTo>
                            <a:cubicBezTo>
                              <a:pt x="5244" y="186455"/>
                              <a:pt x="177954" y="23432"/>
                              <a:pt x="492006" y="0"/>
                            </a:cubicBezTo>
                            <a:cubicBezTo>
                              <a:pt x="3306241" y="-73180"/>
                              <a:pt x="8758398" y="86135"/>
                              <a:pt x="9687676" y="0"/>
                            </a:cubicBezTo>
                            <a:cubicBezTo>
                              <a:pt x="9975157" y="4690"/>
                              <a:pt x="10140067" y="202485"/>
                              <a:pt x="10179682" y="492006"/>
                            </a:cubicBezTo>
                            <a:cubicBezTo>
                              <a:pt x="10335592" y="1174240"/>
                              <a:pt x="10040188" y="2210601"/>
                              <a:pt x="10179682" y="2459970"/>
                            </a:cubicBezTo>
                            <a:cubicBezTo>
                              <a:pt x="10158499" y="2729394"/>
                              <a:pt x="9982648" y="2922838"/>
                              <a:pt x="9687676" y="2951976"/>
                            </a:cubicBezTo>
                            <a:cubicBezTo>
                              <a:pt x="5552931" y="2996836"/>
                              <a:pt x="3643531" y="3069598"/>
                              <a:pt x="492006" y="2951976"/>
                            </a:cubicBezTo>
                            <a:cubicBezTo>
                              <a:pt x="215740" y="2961701"/>
                              <a:pt x="34991" y="2711511"/>
                              <a:pt x="0" y="2459970"/>
                            </a:cubicBezTo>
                            <a:cubicBezTo>
                              <a:pt x="-60313" y="1717074"/>
                              <a:pt x="168062" y="1077754"/>
                              <a:pt x="0" y="492006"/>
                            </a:cubicBezTo>
                            <a:close/>
                          </a:path>
                          <a:path w="10179682" h="2951976" stroke="0" extrusionOk="0">
                            <a:moveTo>
                              <a:pt x="0" y="492006"/>
                            </a:moveTo>
                            <a:cubicBezTo>
                              <a:pt x="4732" y="250283"/>
                              <a:pt x="200403" y="-25129"/>
                              <a:pt x="492006" y="0"/>
                            </a:cubicBezTo>
                            <a:cubicBezTo>
                              <a:pt x="2487564" y="33707"/>
                              <a:pt x="7335372" y="-162475"/>
                              <a:pt x="9687676" y="0"/>
                            </a:cubicBezTo>
                            <a:cubicBezTo>
                              <a:pt x="9971259" y="-3641"/>
                              <a:pt x="10144633" y="246513"/>
                              <a:pt x="10179682" y="492006"/>
                            </a:cubicBezTo>
                            <a:cubicBezTo>
                              <a:pt x="10083493" y="1019306"/>
                              <a:pt x="10233197" y="1869416"/>
                              <a:pt x="10179682" y="2459970"/>
                            </a:cubicBezTo>
                            <a:cubicBezTo>
                              <a:pt x="10211767" y="2758500"/>
                              <a:pt x="9945961" y="2945410"/>
                              <a:pt x="9687676" y="2951976"/>
                            </a:cubicBezTo>
                            <a:cubicBezTo>
                              <a:pt x="6466212" y="3004827"/>
                              <a:pt x="2409298" y="3074258"/>
                              <a:pt x="492006" y="2951976"/>
                            </a:cubicBezTo>
                            <a:cubicBezTo>
                              <a:pt x="227758" y="2993061"/>
                              <a:pt x="7074" y="2732329"/>
                              <a:pt x="0" y="2459970"/>
                            </a:cubicBezTo>
                            <a:cubicBezTo>
                              <a:pt x="41338" y="1849391"/>
                              <a:pt x="-94415" y="1329731"/>
                              <a:pt x="0" y="4920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id="{7B7A44BD-6FCA-4712-9AB8-EFD505BBEA0F}"/>
                </a:ext>
              </a:extLst>
            </p:cNvPr>
            <p:cNvSpPr txBox="1"/>
            <p:nvPr/>
          </p:nvSpPr>
          <p:spPr>
            <a:xfrm>
              <a:off x="1686813" y="3737440"/>
              <a:ext cx="9616172" cy="2643159"/>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ea typeface="Calibri" panose="020F0502020204030204" pitchFamily="34" charset="0"/>
                  <a:cs typeface="Times New Roman" panose="02020603050405020304" pitchFamily="18" charset="0"/>
                </a:rPr>
                <a:t>Các chú bộ đội biên phòng đang cưỡi ngựa đi tuần tra để bảo vệ vùng biên giới. Công việc này rất vất vả vì bất kể lúc nào (đêm khuya, sáng sớm) và dù thời tiết xấu thế nào (sớm rừng mù sương, đêm đông giá buốt) các chú vẫn phải làm nhiệm vụ được phân công.</a:t>
              </a:r>
              <a:endParaRPr lang="en-US" sz="2800" dirty="0">
                <a:solidFill>
                  <a:srgbClr val="FF0000"/>
                </a:solidFill>
                <a:effectLst/>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id="{92A53867-6BDF-3F27-1E73-D801C18EA4DC}"/>
              </a:ext>
            </a:extLst>
          </p:cNvPr>
          <p:cNvPicPr>
            <a:picLocks noChangeAspect="1"/>
          </p:cNvPicPr>
          <p:nvPr/>
        </p:nvPicPr>
        <p:blipFill>
          <a:blip r:embed="rId6"/>
          <a:stretch>
            <a:fillRect/>
          </a:stretch>
        </p:blipFill>
        <p:spPr>
          <a:xfrm>
            <a:off x="-572915" y="0"/>
            <a:ext cx="12034547" cy="1383912"/>
          </a:xfrm>
          <a:prstGeom prst="rect">
            <a:avLst/>
          </a:prstGeom>
        </p:spPr>
      </p:pic>
    </p:spTree>
    <p:extLst>
      <p:ext uri="{BB962C8B-B14F-4D97-AF65-F5344CB8AC3E}">
        <p14:creationId xmlns:p14="http://schemas.microsoft.com/office/powerpoint/2010/main" val="2129953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746</Words>
  <Application>Microsoft Office PowerPoint</Application>
  <PresentationFormat>Widescreen</PresentationFormat>
  <Paragraphs>64</Paragraphs>
  <Slides>14</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等线</vt:lpstr>
      <vt:lpstr>Arial</vt:lpstr>
      <vt:lpstr>Calibri</vt:lpstr>
      <vt:lpstr>Cambria</vt:lpstr>
      <vt:lpstr>OpenSans</vt:lpstr>
      <vt:lpstr>SVN-Poky's</vt:lpstr>
      <vt:lpstr>Times New Roman</vt:lpstr>
      <vt:lpstr>字魂17号-萌趣果冻体</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 Thu</cp:lastModifiedBy>
  <cp:revision>43</cp:revision>
  <dcterms:created xsi:type="dcterms:W3CDTF">2023-12-09T15:52:05Z</dcterms:created>
  <dcterms:modified xsi:type="dcterms:W3CDTF">2026-03-20T10:13:54Z</dcterms:modified>
</cp:coreProperties>
</file>