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398" r:id="rId3"/>
    <p:sldId id="391" r:id="rId4"/>
    <p:sldId id="396" r:id="rId5"/>
    <p:sldId id="432" r:id="rId6"/>
    <p:sldId id="400" r:id="rId7"/>
    <p:sldId id="401" r:id="rId8"/>
    <p:sldId id="402" r:id="rId9"/>
    <p:sldId id="433" r:id="rId10"/>
    <p:sldId id="434" r:id="rId11"/>
    <p:sldId id="412" r:id="rId12"/>
    <p:sldId id="413" r:id="rId13"/>
    <p:sldId id="423" r:id="rId14"/>
    <p:sldId id="41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8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07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592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75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6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21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14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63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1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9109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1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62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9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3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4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CD61D38-9B70-BC38-3120-9F1773C9D53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630" y="142777"/>
            <a:ext cx="1356085" cy="1356085"/>
          </a:xfrm>
          <a:prstGeom prst="rect">
            <a:avLst/>
          </a:prstGeom>
        </p:spPr>
      </p:pic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2CBD6E4-91E6-C671-74D9-7676F39DAE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6" y="-4110247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10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4.png"/><Relationship Id="rId21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microsoft.com/office/2007/relationships/hdphoto" Target="../media/hdphoto9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hdphoto" Target="../media/hdphoto2.wdp"/><Relationship Id="rId7" Type="http://schemas.openxmlformats.org/officeDocument/2006/relationships/image" Target="../media/image8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86.png"/><Relationship Id="rId10" Type="http://schemas.microsoft.com/office/2007/relationships/hdphoto" Target="../media/hdphoto7.wdp"/><Relationship Id="rId4" Type="http://schemas.openxmlformats.org/officeDocument/2006/relationships/image" Target="../media/image85.emf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3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42" Type="http://schemas.openxmlformats.org/officeDocument/2006/relationships/image" Target="../media/image56.png"/><Relationship Id="rId47" Type="http://schemas.openxmlformats.org/officeDocument/2006/relationships/image" Target="../media/image61.png"/><Relationship Id="rId50" Type="http://schemas.openxmlformats.org/officeDocument/2006/relationships/image" Target="../media/image64.png"/><Relationship Id="rId55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tags" Target="../tags/tag5.xml"/><Relationship Id="rId16" Type="http://schemas.openxmlformats.org/officeDocument/2006/relationships/image" Target="../media/image30.jpeg"/><Relationship Id="rId29" Type="http://schemas.openxmlformats.org/officeDocument/2006/relationships/image" Target="../media/image43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45" Type="http://schemas.openxmlformats.org/officeDocument/2006/relationships/image" Target="../media/image59.png"/><Relationship Id="rId53" Type="http://schemas.openxmlformats.org/officeDocument/2006/relationships/image" Target="../media/image13.png"/><Relationship Id="rId58" Type="http://schemas.openxmlformats.org/officeDocument/2006/relationships/image" Target="../media/image68.png"/><Relationship Id="rId5" Type="http://schemas.openxmlformats.org/officeDocument/2006/relationships/image" Target="../media/image19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43" Type="http://schemas.openxmlformats.org/officeDocument/2006/relationships/image" Target="../media/image57.png"/><Relationship Id="rId48" Type="http://schemas.openxmlformats.org/officeDocument/2006/relationships/image" Target="../media/image62.png"/><Relationship Id="rId56" Type="http://schemas.microsoft.com/office/2007/relationships/hdphoto" Target="../media/hdphoto8.wdp"/><Relationship Id="rId8" Type="http://schemas.openxmlformats.org/officeDocument/2006/relationships/image" Target="../media/image22.png"/><Relationship Id="rId51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Relationship Id="rId46" Type="http://schemas.openxmlformats.org/officeDocument/2006/relationships/image" Target="../media/image60.png"/><Relationship Id="rId59" Type="http://schemas.microsoft.com/office/2007/relationships/hdphoto" Target="../media/hdphoto10.wdp"/><Relationship Id="rId20" Type="http://schemas.openxmlformats.org/officeDocument/2006/relationships/image" Target="../media/image34.png"/><Relationship Id="rId41" Type="http://schemas.openxmlformats.org/officeDocument/2006/relationships/image" Target="../media/image55.png"/><Relationship Id="rId54" Type="http://schemas.microsoft.com/office/2007/relationships/hdphoto" Target="../media/hdphoto7.wdp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49" Type="http://schemas.openxmlformats.org/officeDocument/2006/relationships/image" Target="../media/image63.png"/><Relationship Id="rId57" Type="http://schemas.openxmlformats.org/officeDocument/2006/relationships/image" Target="../media/image67.png"/><Relationship Id="rId10" Type="http://schemas.openxmlformats.org/officeDocument/2006/relationships/image" Target="../media/image24.png"/><Relationship Id="rId31" Type="http://schemas.openxmlformats.org/officeDocument/2006/relationships/image" Target="../media/image45.png"/><Relationship Id="rId44" Type="http://schemas.openxmlformats.org/officeDocument/2006/relationships/image" Target="../media/image58.png"/><Relationship Id="rId52" Type="http://schemas.openxmlformats.org/officeDocument/2006/relationships/image" Target="../media/image66.png"/><Relationship Id="rId60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3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42" Type="http://schemas.openxmlformats.org/officeDocument/2006/relationships/image" Target="../media/image56.png"/><Relationship Id="rId47" Type="http://schemas.openxmlformats.org/officeDocument/2006/relationships/image" Target="../media/image61.png"/><Relationship Id="rId50" Type="http://schemas.openxmlformats.org/officeDocument/2006/relationships/image" Target="../media/image64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30.jpeg"/><Relationship Id="rId29" Type="http://schemas.openxmlformats.org/officeDocument/2006/relationships/image" Target="../media/image43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45" Type="http://schemas.openxmlformats.org/officeDocument/2006/relationships/image" Target="../media/image59.png"/><Relationship Id="rId5" Type="http://schemas.openxmlformats.org/officeDocument/2006/relationships/image" Target="../media/image91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49" Type="http://schemas.openxmlformats.org/officeDocument/2006/relationships/image" Target="../media/image63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4" Type="http://schemas.openxmlformats.org/officeDocument/2006/relationships/image" Target="../media/image58.png"/><Relationship Id="rId52" Type="http://schemas.openxmlformats.org/officeDocument/2006/relationships/image" Target="../media/image66.png"/><Relationship Id="rId4" Type="http://schemas.openxmlformats.org/officeDocument/2006/relationships/image" Target="../media/image90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43" Type="http://schemas.openxmlformats.org/officeDocument/2006/relationships/image" Target="../media/image57.png"/><Relationship Id="rId48" Type="http://schemas.openxmlformats.org/officeDocument/2006/relationships/image" Target="../media/image62.png"/><Relationship Id="rId8" Type="http://schemas.openxmlformats.org/officeDocument/2006/relationships/image" Target="../media/image22.png"/><Relationship Id="rId51" Type="http://schemas.openxmlformats.org/officeDocument/2006/relationships/image" Target="../media/image65.png"/><Relationship Id="rId3" Type="http://schemas.openxmlformats.org/officeDocument/2006/relationships/image" Target="../media/image87.gif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Relationship Id="rId46" Type="http://schemas.openxmlformats.org/officeDocument/2006/relationships/image" Target="../media/image60.png"/><Relationship Id="rId20" Type="http://schemas.openxmlformats.org/officeDocument/2006/relationships/image" Target="../media/image34.png"/><Relationship Id="rId41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7.wdp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93.png"/><Relationship Id="rId4" Type="http://schemas.openxmlformats.org/officeDocument/2006/relationships/image" Target="../media/image87.gif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3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42" Type="http://schemas.openxmlformats.org/officeDocument/2006/relationships/image" Target="../media/image56.png"/><Relationship Id="rId47" Type="http://schemas.openxmlformats.org/officeDocument/2006/relationships/image" Target="../media/image61.png"/><Relationship Id="rId50" Type="http://schemas.openxmlformats.org/officeDocument/2006/relationships/image" Target="../media/image64.png"/><Relationship Id="rId55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tags" Target="../tags/tag3.xml"/><Relationship Id="rId16" Type="http://schemas.openxmlformats.org/officeDocument/2006/relationships/image" Target="../media/image30.jpeg"/><Relationship Id="rId29" Type="http://schemas.openxmlformats.org/officeDocument/2006/relationships/image" Target="../media/image43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45" Type="http://schemas.openxmlformats.org/officeDocument/2006/relationships/image" Target="../media/image59.png"/><Relationship Id="rId53" Type="http://schemas.openxmlformats.org/officeDocument/2006/relationships/image" Target="../media/image13.png"/><Relationship Id="rId58" Type="http://schemas.openxmlformats.org/officeDocument/2006/relationships/image" Target="../media/image68.png"/><Relationship Id="rId5" Type="http://schemas.openxmlformats.org/officeDocument/2006/relationships/image" Target="../media/image19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43" Type="http://schemas.openxmlformats.org/officeDocument/2006/relationships/image" Target="../media/image57.png"/><Relationship Id="rId48" Type="http://schemas.openxmlformats.org/officeDocument/2006/relationships/image" Target="../media/image62.png"/><Relationship Id="rId56" Type="http://schemas.microsoft.com/office/2007/relationships/hdphoto" Target="../media/hdphoto8.wdp"/><Relationship Id="rId8" Type="http://schemas.openxmlformats.org/officeDocument/2006/relationships/image" Target="../media/image22.png"/><Relationship Id="rId51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Relationship Id="rId46" Type="http://schemas.openxmlformats.org/officeDocument/2006/relationships/image" Target="../media/image60.png"/><Relationship Id="rId59" Type="http://schemas.microsoft.com/office/2007/relationships/hdphoto" Target="../media/hdphoto10.wdp"/><Relationship Id="rId20" Type="http://schemas.openxmlformats.org/officeDocument/2006/relationships/image" Target="../media/image34.png"/><Relationship Id="rId41" Type="http://schemas.openxmlformats.org/officeDocument/2006/relationships/image" Target="../media/image55.png"/><Relationship Id="rId54" Type="http://schemas.microsoft.com/office/2007/relationships/hdphoto" Target="../media/hdphoto7.wdp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49" Type="http://schemas.openxmlformats.org/officeDocument/2006/relationships/image" Target="../media/image63.png"/><Relationship Id="rId57" Type="http://schemas.openxmlformats.org/officeDocument/2006/relationships/image" Target="../media/image67.png"/><Relationship Id="rId10" Type="http://schemas.openxmlformats.org/officeDocument/2006/relationships/image" Target="../media/image24.png"/><Relationship Id="rId31" Type="http://schemas.openxmlformats.org/officeDocument/2006/relationships/image" Target="../media/image45.png"/><Relationship Id="rId44" Type="http://schemas.openxmlformats.org/officeDocument/2006/relationships/image" Target="../media/image58.png"/><Relationship Id="rId52" Type="http://schemas.openxmlformats.org/officeDocument/2006/relationships/image" Target="../media/image66.png"/><Relationship Id="rId60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3.png"/><Relationship Id="rId12" Type="http://schemas.microsoft.com/office/2007/relationships/hdphoto" Target="../media/hdphoto15.wdp"/><Relationship Id="rId17" Type="http://schemas.openxmlformats.org/officeDocument/2006/relationships/image" Target="../media/image82.png"/><Relationship Id="rId2" Type="http://schemas.openxmlformats.org/officeDocument/2006/relationships/image" Target="../media/image74.png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10" Type="http://schemas.microsoft.com/office/2007/relationships/hdphoto" Target="../media/hdphoto14.wdp"/><Relationship Id="rId4" Type="http://schemas.microsoft.com/office/2007/relationships/hdphoto" Target="../media/hdphoto13.wdp"/><Relationship Id="rId9" Type="http://schemas.openxmlformats.org/officeDocument/2006/relationships/image" Target="../media/image78.png"/><Relationship Id="rId1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76.png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10" Type="http://schemas.microsoft.com/office/2007/relationships/hdphoto" Target="../media/hdphoto8.wdp"/><Relationship Id="rId4" Type="http://schemas.openxmlformats.org/officeDocument/2006/relationships/image" Target="../media/image67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CEB10-D84D-729B-4F10-2E91FB3D9A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5B105-4C3A-3B9C-04B9-A752AA7DA6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91917B-9D70-7E93-E9FA-23C0989067D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9180" y="1089633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sX0" fmla="*/ 694228 w 7689921"/>
              <a:gd name="csY0" fmla="*/ 1322517 h 3975835"/>
              <a:gd name="csX1" fmla="*/ 1000935 w 7689921"/>
              <a:gd name="csY1" fmla="*/ 635673 h 3975835"/>
              <a:gd name="csX2" fmla="*/ 2492994 w 7689921"/>
              <a:gd name="csY2" fmla="*/ 478756 h 3975835"/>
              <a:gd name="csX3" fmla="*/ 3997334 w 7689921"/>
              <a:gd name="csY3" fmla="*/ 315858 h 3975835"/>
              <a:gd name="csX4" fmla="*/ 4583513 w 7689921"/>
              <a:gd name="csY4" fmla="*/ 18406 h 3975835"/>
              <a:gd name="csX5" fmla="*/ 5310495 w 7689921"/>
              <a:gd name="csY5" fmla="*/ 228334 h 3975835"/>
              <a:gd name="csX6" fmla="*/ 6312677 w 7689921"/>
              <a:gd name="csY6" fmla="*/ 63502 h 3975835"/>
              <a:gd name="csX7" fmla="*/ 6820888 w 7689921"/>
              <a:gd name="csY7" fmla="*/ 513177 h 3975835"/>
              <a:gd name="csX8" fmla="*/ 7473107 w 7689921"/>
              <a:gd name="csY8" fmla="*/ 949598 h 3975835"/>
              <a:gd name="csX9" fmla="*/ 7443914 w 7689921"/>
              <a:gd name="csY9" fmla="*/ 1422833 h 3975835"/>
              <a:gd name="csX10" fmla="*/ 7657167 w 7689921"/>
              <a:gd name="csY10" fmla="*/ 2146398 h 3975835"/>
              <a:gd name="csX11" fmla="*/ 6658189 w 7689921"/>
              <a:gd name="csY11" fmla="*/ 2779771 h 3975835"/>
              <a:gd name="csX12" fmla="*/ 6300573 w 7689921"/>
              <a:gd name="csY12" fmla="*/ 3322491 h 3975835"/>
              <a:gd name="csX13" fmla="*/ 5083002 w 7689921"/>
              <a:gd name="csY13" fmla="*/ 3388202 h 3975835"/>
              <a:gd name="csX14" fmla="*/ 4212901 w 7689921"/>
              <a:gd name="csY14" fmla="*/ 3967183 h 3975835"/>
              <a:gd name="csX15" fmla="*/ 2933562 w 7689921"/>
              <a:gd name="csY15" fmla="*/ 3613776 h 3975835"/>
              <a:gd name="csX16" fmla="*/ 1033155 w 7689921"/>
              <a:gd name="csY16" fmla="*/ 3264602 h 3975835"/>
              <a:gd name="csX17" fmla="*/ 197588 w 7689921"/>
              <a:gd name="csY17" fmla="*/ 2876038 h 3975835"/>
              <a:gd name="csX18" fmla="*/ 376129 w 7689921"/>
              <a:gd name="csY18" fmla="*/ 2351540 h 3975835"/>
              <a:gd name="csX19" fmla="*/ -891 w 7689921"/>
              <a:gd name="csY19" fmla="*/ 1813422 h 3975835"/>
              <a:gd name="csX20" fmla="*/ 687642 w 7689921"/>
              <a:gd name="csY20" fmla="*/ 1335125 h 3975835"/>
              <a:gd name="csX21" fmla="*/ 694228 w 7689921"/>
              <a:gd name="csY21" fmla="*/ 1322517 h 3975835"/>
              <a:gd name="csX0" fmla="*/ 241861 w 7689921"/>
              <a:gd name="csY0" fmla="*/ 5116979 h 3975835"/>
              <a:gd name="csX1" fmla="*/ 131421 w 7689921"/>
              <a:gd name="csY1" fmla="*/ 5227419 h 3975835"/>
              <a:gd name="csX2" fmla="*/ 20981 w 7689921"/>
              <a:gd name="csY2" fmla="*/ 5116979 h 3975835"/>
              <a:gd name="csX3" fmla="*/ 131421 w 7689921"/>
              <a:gd name="csY3" fmla="*/ 5006539 h 3975835"/>
              <a:gd name="csX4" fmla="*/ 241861 w 7689921"/>
              <a:gd name="csY4" fmla="*/ 5116979 h 3975835"/>
              <a:gd name="csX0" fmla="*/ 863552 w 7689921"/>
              <a:gd name="csY0" fmla="*/ 4686194 h 3975835"/>
              <a:gd name="csX1" fmla="*/ 642672 w 7689921"/>
              <a:gd name="csY1" fmla="*/ 4907074 h 3975835"/>
              <a:gd name="csX2" fmla="*/ 421792 w 7689921"/>
              <a:gd name="csY2" fmla="*/ 4686194 h 3975835"/>
              <a:gd name="csX3" fmla="*/ 642672 w 7689921"/>
              <a:gd name="csY3" fmla="*/ 4465314 h 3975835"/>
              <a:gd name="csX4" fmla="*/ 863552 w 7689921"/>
              <a:gd name="csY4" fmla="*/ 4686194 h 3975835"/>
              <a:gd name="csX0" fmla="*/ 1654155 w 7689921"/>
              <a:gd name="csY0" fmla="*/ 4113083 h 3975835"/>
              <a:gd name="csX1" fmla="*/ 1322835 w 7689921"/>
              <a:gd name="csY1" fmla="*/ 4444403 h 3975835"/>
              <a:gd name="csX2" fmla="*/ 991515 w 7689921"/>
              <a:gd name="csY2" fmla="*/ 4113083 h 3975835"/>
              <a:gd name="csX3" fmla="*/ 1322835 w 7689921"/>
              <a:gd name="csY3" fmla="*/ 3781763 h 3975835"/>
              <a:gd name="csX4" fmla="*/ 1654155 w 7689921"/>
              <a:gd name="csY4" fmla="*/ 4113083 h 3975835"/>
              <a:gd name="csX0" fmla="*/ 835388 w 7689921"/>
              <a:gd name="csY0" fmla="*/ 2409153 h 3975835"/>
              <a:gd name="csX1" fmla="*/ 384496 w 7689921"/>
              <a:gd name="csY1" fmla="*/ 2335803 h 3975835"/>
              <a:gd name="csX2" fmla="*/ 1233235 w 7689921"/>
              <a:gd name="csY2" fmla="*/ 3211867 h 3975835"/>
              <a:gd name="csX3" fmla="*/ 1036003 w 7689921"/>
              <a:gd name="csY3" fmla="*/ 3246931 h 3975835"/>
              <a:gd name="csX4" fmla="*/ 2933206 w 7689921"/>
              <a:gd name="csY4" fmla="*/ 3597578 h 3975835"/>
              <a:gd name="csX5" fmla="*/ 2814297 w 7689921"/>
              <a:gd name="csY5" fmla="*/ 3437440 h 3975835"/>
              <a:gd name="csX6" fmla="*/ 5131420 w 7689921"/>
              <a:gd name="csY6" fmla="*/ 3198246 h 3975835"/>
              <a:gd name="csX7" fmla="*/ 5083892 w 7689921"/>
              <a:gd name="csY7" fmla="*/ 3373937 h 3975835"/>
              <a:gd name="csX8" fmla="*/ 6075215 w 7689921"/>
              <a:gd name="csY8" fmla="*/ 2112530 h 3975835"/>
              <a:gd name="csX9" fmla="*/ 6653917 w 7689921"/>
              <a:gd name="csY9" fmla="*/ 2769279 h 3975835"/>
              <a:gd name="csX10" fmla="*/ 7440354 w 7689921"/>
              <a:gd name="csY10" fmla="*/ 1413078 h 3975835"/>
              <a:gd name="csX11" fmla="*/ 7182599 w 7689921"/>
              <a:gd name="csY11" fmla="*/ 1659358 h 3975835"/>
              <a:gd name="csX12" fmla="*/ 6821956 w 7689921"/>
              <a:gd name="csY12" fmla="*/ 499372 h 3975835"/>
              <a:gd name="csX13" fmla="*/ 6835485 w 7689921"/>
              <a:gd name="csY13" fmla="*/ 615702 h 3975835"/>
              <a:gd name="csX14" fmla="*/ 5176100 w 7689921"/>
              <a:gd name="csY14" fmla="*/ 363715 h 3975835"/>
              <a:gd name="csX15" fmla="*/ 5308181 w 7689921"/>
              <a:gd name="csY15" fmla="*/ 215357 h 3975835"/>
              <a:gd name="csX16" fmla="*/ 3941262 w 7689921"/>
              <a:gd name="csY16" fmla="*/ 434396 h 3975835"/>
              <a:gd name="csX17" fmla="*/ 4005167 w 7689921"/>
              <a:gd name="csY17" fmla="*/ 306470 h 3975835"/>
              <a:gd name="csX18" fmla="*/ 2492104 w 7689921"/>
              <a:gd name="csY18" fmla="*/ 477836 h 3975835"/>
              <a:gd name="csX19" fmla="*/ 2723513 w 7689921"/>
              <a:gd name="csY19" fmla="*/ 601897 h 3975835"/>
              <a:gd name="csX20" fmla="*/ 734636 w 7689921"/>
              <a:gd name="csY20" fmla="*/ 1453112 h 3975835"/>
              <a:gd name="csX21" fmla="*/ 694228 w 7689921"/>
              <a:gd name="csY21" fmla="*/ 1322517 h 39758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4365698" cy="4433287"/>
            <a:chOff x="10101501" y="576165"/>
            <a:chExt cx="1308513" cy="4433287"/>
          </a:xfrm>
        </p:grpSpPr>
        <p:sp>
          <p:nvSpPr>
            <p:cNvPr id="9" name="Rectangle 8"/>
            <p:cNvSpPr/>
            <p:nvPr/>
          </p:nvSpPr>
          <p:spPr>
            <a:xfrm>
              <a:off x="10657996" y="576165"/>
              <a:ext cx="75201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 : 23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58940" y="83802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0549" y="1408540"/>
            <a:ext cx="1062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0)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36F8E-F668-DCC3-0CC4-91EBD16B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11" y="185865"/>
            <a:ext cx="38164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F4C25-F638-F2EF-460B-B9D2EAB55C3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A016608D-5352-FA81-980C-43964092C18C}"/>
              </a:ext>
            </a:extLst>
          </p:cNvPr>
          <p:cNvSpPr txBox="1"/>
          <p:nvPr/>
        </p:nvSpPr>
        <p:spPr>
          <a:xfrm>
            <a:off x="5894024" y="6345716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30813" y="1039345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496656" y="8697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 3 =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: 4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B922-FE77-5AF0-E8FF-F2C516D5E93B}"/>
              </a:ext>
            </a:extLst>
          </p:cNvPr>
          <p:cNvSpPr txBox="1"/>
          <p:nvPr/>
        </p:nvSpPr>
        <p:spPr>
          <a:xfrm>
            <a:off x="104775" y="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/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blipFill>
                <a:blip r:embed="rId2"/>
                <a:stretch>
                  <a:fillRect l="-1395" t="-4437" r="-1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/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blipFill>
                <a:blip r:embed="rId3"/>
                <a:stretch>
                  <a:fillRect l="-1357" t="-3485" r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8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>
            <a:extLst>
              <a:ext uri="{FF2B5EF4-FFF2-40B4-BE49-F238E27FC236}">
                <a16:creationId xmlns:a16="http://schemas.microsoft.com/office/drawing/2014/main" id="{1C7ABD95-77ED-9187-090F-5D15FC8C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F7468-8B6E-C3E2-6359-BB9883693931}"/>
              </a:ext>
            </a:extLst>
          </p:cNvPr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>
                <a:blip r:embed="rId3"/>
                <a:stretch>
                  <a:fillRect l="-2199" t="-3430" r="-2390" b="-1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>
                <a:blip r:embed="rId4"/>
                <a:stretch>
                  <a:fillRect l="-219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692E6B-3B49-471F-AEFB-6FA39487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>
                <a:blip r:embed="rId2"/>
                <a:stretch>
                  <a:fillRect l="-111"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349</Words>
  <Application>Microsoft Office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</vt:lpstr>
      <vt:lpstr>Cambria Math</vt:lpstr>
      <vt:lpstr>UTM Avo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Thu</cp:lastModifiedBy>
  <cp:revision>35</cp:revision>
  <dcterms:created xsi:type="dcterms:W3CDTF">2023-12-06T11:34:32Z</dcterms:created>
  <dcterms:modified xsi:type="dcterms:W3CDTF">2026-03-20T10:15:01Z</dcterms:modified>
</cp:coreProperties>
</file>