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8" r:id="rId2"/>
  </p:sldMasterIdLst>
  <p:notesMasterIdLst>
    <p:notesMasterId r:id="rId10"/>
  </p:notesMasterIdLst>
  <p:sldIdLst>
    <p:sldId id="281" r:id="rId3"/>
    <p:sldId id="257" r:id="rId4"/>
    <p:sldId id="260" r:id="rId5"/>
    <p:sldId id="2007577142" r:id="rId6"/>
    <p:sldId id="2007577131" r:id="rId7"/>
    <p:sldId id="2007577134" r:id="rId8"/>
    <p:sldId id="200757715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89E0F-DA50-4E77-B767-51A3D9A6C56A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670FA-D89B-4AA3-B78D-AC21BFBFB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47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4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2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6F9D-23C9-A6F8-DC3E-D2BD45AE4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AE533-1779-106F-2B60-649577E69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259C-7D36-9752-D779-44745BC23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D69BC-46A8-6CDB-22FB-1BCCD7A2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AE9FE-E019-F851-E629-2B3D64DDD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52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F53B-3B91-70BD-2468-96ABAD6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7A7C-FD69-65F0-ABE1-0BF13E152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AB976-A12A-A1EB-BE6C-A49B851CA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B1695-EA8A-0B53-1E64-939085A9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DAD3E-D865-09DA-6321-3E7AB4787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80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C9E1F-68D1-E1D9-C1D9-33D9D6684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09839-A25D-7498-D993-1327CF5AC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7F861-BB14-6C86-D77E-701FCD147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09EB7-8C1C-0CE1-62FF-478812AF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1B33B-6307-4C06-F8DA-3A17E7113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9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632B-4A18-AD32-9FE1-CF60602E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81649-26AC-7AFC-DE71-5064E1F7C8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1EA650-A82D-DD7A-FF3E-867EC643A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97CB6C-B141-6E72-A96D-6D15D105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C22A7-AF7B-A05C-E943-A440EC3C8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C5B0B-85EB-E19E-7117-936FFC5E1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4A84B-10FC-FB9E-0508-6C4D53C1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481F39-6491-1216-FABE-A0D816F5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F64EE-A24B-91EF-4375-77EC8B73F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F721E-CC15-5E2A-4504-34C2055AB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1DF1E9-147C-FEED-E2CF-5AEF75DCA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83A27-2F78-6121-E4B9-BC7077F2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CB4A81-89AF-D786-ED26-5A68F49DF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0C637-88E3-8A40-534D-B10E7FCB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90EAE-86B7-AF19-87FC-95AE82614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0AA81-A6A0-ECFC-7208-BFF1516A8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04BE0-69B5-6C8F-9D60-C5521207C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5881E-B886-96C4-93ED-515D7DA1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4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5118C-5119-3479-A618-2E9F634E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85807-105C-6D1B-82B8-3F9471B0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8F881-530C-6DCB-B638-B98C0D447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50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3816-908D-D81D-43AA-1BC2584B2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2DACF-F42A-45C4-782C-EA3B00A55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B71B6-5F33-F03A-85F8-99AAC6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D46C9-BD37-D377-1FD1-90281B450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740AE-2FDC-4240-CD82-66DCB218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1F88E-85D5-99D4-DB78-3BB78B37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172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382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0631-1E56-C7D1-185D-95A823F9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6CF70F-AA67-522E-A90B-CE1B3FC1E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E6B38-F837-9500-E744-1354CC263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6A979-DA9A-476D-04F9-2AFDFD753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76B24-5D0D-8260-6227-D773FC6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168A61-E7AC-9098-FFFE-DEBDD9B75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96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76BD1-040B-C671-5BE8-1F9D1D6E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B4CA3-8597-D43E-268E-BF118AF74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CF6D6-8C8E-6FDD-49FE-3016054F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1F6FE-A745-609E-7BE5-E9AC63704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F4F02-5D47-BABB-288E-911E728A0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75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111B3-6C04-3704-E282-1EC9C7BE2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2A5C4-477E-14B6-E5FD-CBC7EC151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C0124-AC7C-69C7-B47D-76E8F4F88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7420-E21D-36A5-8B66-CF752C125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728E-A01A-1121-A325-FAE14FB06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95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165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2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35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0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1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1310B3A-507A-911A-6A63-17A16AF773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74" y="361950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7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D7AB76-4526-4AB0-6C10-30A360C7E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AFB67-5234-E410-C15A-CC75E747F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6C88-08B9-5B0E-4683-5D024EC417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4CF81-4DA0-4A42-A03B-5FFF44EACE2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050-7B42-7E23-3B59-298A14129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7B4B7-C359-270C-1FCD-2B72F5A2A0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DEB9F-AC17-4069-B1D1-EB48D4F99A9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E83B8C1-2B86-ED75-A791-F2A21D7752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4" y="2381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-28608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42B99-F1CE-8747-E5EE-0581F7A94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769" y="1698091"/>
            <a:ext cx="5334462" cy="58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AFC8F5-CE4B-E562-1E1E-164DB6836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806" y="1920955"/>
            <a:ext cx="2743438" cy="107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A814-D195-5C31-B7E8-A94885C31F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261" y="2921768"/>
            <a:ext cx="7766977" cy="27861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HĐ2: </a:t>
            </a:r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Sắm vai ứng sử trong tình huống có nguy cơ bị xâm hại thân thể.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495300"/>
            <a:ext cx="11344275" cy="60769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E3A7362-8F0D-300B-4C34-6E556487BCAC}"/>
              </a:ext>
            </a:extLst>
          </p:cNvPr>
          <p:cNvGrpSpPr/>
          <p:nvPr/>
        </p:nvGrpSpPr>
        <p:grpSpPr>
          <a:xfrm>
            <a:off x="605320" y="626510"/>
            <a:ext cx="11117495" cy="1276350"/>
            <a:chOff x="2778536" y="343910"/>
            <a:chExt cx="4818226" cy="1280575"/>
          </a:xfrm>
        </p:grpSpPr>
        <p:sp>
          <p:nvSpPr>
            <p:cNvPr id="6" name="îṥḷíďê">
              <a:extLst>
                <a:ext uri="{FF2B5EF4-FFF2-40B4-BE49-F238E27FC236}">
                  <a16:creationId xmlns:a16="http://schemas.microsoft.com/office/drawing/2014/main" id="{D75197B8-D1E9-20D6-0D08-02E37C4BE4EB}"/>
                </a:ext>
              </a:extLst>
            </p:cNvPr>
            <p:cNvSpPr/>
            <p:nvPr/>
          </p:nvSpPr>
          <p:spPr bwMode="auto">
            <a:xfrm>
              <a:off x="2778536" y="343910"/>
              <a:ext cx="4780185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Google Shape;5317;p41">
              <a:extLst>
                <a:ext uri="{FF2B5EF4-FFF2-40B4-BE49-F238E27FC236}">
                  <a16:creationId xmlns:a16="http://schemas.microsoft.com/office/drawing/2014/main" id="{EBF912F3-3490-49AE-4E00-7F0922D98575}"/>
                </a:ext>
              </a:extLst>
            </p:cNvPr>
            <p:cNvSpPr txBox="1">
              <a:spLocks/>
            </p:cNvSpPr>
            <p:nvPr/>
          </p:nvSpPr>
          <p:spPr>
            <a:xfrm>
              <a:off x="2890092" y="440029"/>
              <a:ext cx="4706670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3600" b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hia sẻ những tình huống nguy cơ xâm hại thân thể đã trải qua hoặc đã biết, đã nghe kể.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4595D06-7FAC-F703-DE93-C156BA1D7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17" y="2787829"/>
            <a:ext cx="10887880" cy="14143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133564" y="267128"/>
            <a:ext cx="11907748" cy="63051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F229384-27D2-D982-BF8B-B7F36ABD1F4D}"/>
              </a:ext>
            </a:extLst>
          </p:cNvPr>
          <p:cNvGrpSpPr/>
          <p:nvPr/>
        </p:nvGrpSpPr>
        <p:grpSpPr>
          <a:xfrm>
            <a:off x="92468" y="3474003"/>
            <a:ext cx="4718300" cy="3219610"/>
            <a:chOff x="8391525" y="4286250"/>
            <a:chExt cx="3949408" cy="227246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0B292E7-0FCB-0472-49C7-7AECB479D1FC}"/>
                </a:ext>
              </a:extLst>
            </p:cNvPr>
            <p:cNvGrpSpPr/>
            <p:nvPr/>
          </p:nvGrpSpPr>
          <p:grpSpPr>
            <a:xfrm>
              <a:off x="8391525" y="4610099"/>
              <a:ext cx="3949408" cy="1948611"/>
              <a:chOff x="552075" y="4100046"/>
              <a:chExt cx="5135957" cy="2549869"/>
            </a:xfrm>
          </p:grpSpPr>
          <p:pic>
            <p:nvPicPr>
              <p:cNvPr id="31" name="Picture 30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4EE96B29-EC13-F716-6D22-A1E0F7BD2A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075" y="4100046"/>
                <a:ext cx="5135957" cy="2549869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27E8861-05E3-96C7-71FB-782E08BA1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63339" y="5792836"/>
                <a:ext cx="1035879" cy="77947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01600" cap="sq">
                <a:noFill/>
                <a:miter lim="800000"/>
              </a:ln>
              <a:effectLst>
                <a:outerShdw blurRad="57150" dist="37500" dir="7560000" sy="98000" kx="110000" ky="200000" algn="tl" rotWithShape="0">
                  <a:srgbClr val="000000">
                    <a:alpha val="20000"/>
                  </a:srgbClr>
                </a:outerShdw>
              </a:effectLst>
              <a:scene3d>
                <a:camera prst="perspectiveRelaxed">
                  <a:rot lat="18960000" lon="0" rev="0"/>
                </a:camera>
                <a:lightRig rig="twoPt" dir="t">
                  <a:rot lat="0" lon="0" rev="7200000"/>
                </a:lightRig>
              </a:scene3d>
              <a:sp3d prstMaterial="matte">
                <a:bevelT w="22860" h="12700"/>
                <a:contourClr>
                  <a:srgbClr val="FFFFFF"/>
                </a:contourClr>
              </a:sp3d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C47F8F-568F-7B5C-07EF-71E0D1FCBA8C}"/>
                </a:ext>
              </a:extLst>
            </p:cNvPr>
            <p:cNvSpPr txBox="1"/>
            <p:nvPr/>
          </p:nvSpPr>
          <p:spPr>
            <a:xfrm>
              <a:off x="8886825" y="4286250"/>
              <a:ext cx="3105150" cy="456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C0482A7-C85E-E2E4-7570-4E4FA9A9BD7B}"/>
              </a:ext>
            </a:extLst>
          </p:cNvPr>
          <p:cNvSpPr txBox="1"/>
          <p:nvPr/>
        </p:nvSpPr>
        <p:spPr>
          <a:xfrm>
            <a:off x="4191856" y="1027416"/>
            <a:ext cx="7798086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Bối cảnh của các tình huống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(khi ở nhà một mình, khi đi chơi nơi công cộng, khi tan học, người thân chưa kịp đón,..)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hành vi xâm hại thân thể cụ thể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(đánh đập, bắt ép lao động,...);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 người có thể thực hiện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vi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 điểm, thời gian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 nguy cơ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Hậu quả 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bị xâm hại thân thể;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 phòng tránh</a:t>
            </a:r>
            <a:r>
              <a:rPr lang="nl-NL" sz="24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nguy cơ bị xâm hại thân thể theo mức độ nguy hiểm.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674B25-D9DD-72F1-27FE-70E53F693D48}"/>
              </a:ext>
            </a:extLst>
          </p:cNvPr>
          <p:cNvSpPr txBox="1"/>
          <p:nvPr/>
        </p:nvSpPr>
        <p:spPr>
          <a:xfrm>
            <a:off x="1905000" y="1828800"/>
            <a:ext cx="8934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 động 4. Chia sẻ về cách ứng phó trước nguy cơ bị xâm hại thân thể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2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511A84-51C0-C24E-9D7F-8482ED52B02A}"/>
              </a:ext>
            </a:extLst>
          </p:cNvPr>
          <p:cNvSpPr/>
          <p:nvPr/>
        </p:nvSpPr>
        <p:spPr>
          <a:xfrm>
            <a:off x="476250" y="304800"/>
            <a:ext cx="11344275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09B51-E3F1-D1E2-D092-4EFAD8203758}"/>
              </a:ext>
            </a:extLst>
          </p:cNvPr>
          <p:cNvSpPr/>
          <p:nvPr/>
        </p:nvSpPr>
        <p:spPr>
          <a:xfrm>
            <a:off x="400051" y="261539"/>
            <a:ext cx="11035966" cy="1323439"/>
          </a:xfrm>
          <a:prstGeom prst="rect">
            <a:avLst/>
          </a:prstGeom>
          <a:solidFill>
            <a:schemeClr val="accent3">
              <a:lumMod val="20000"/>
              <a:lumOff val="80000"/>
              <a:alpha val="76000"/>
            </a:schemeClr>
          </a:solidFill>
          <a:ln w="47625">
            <a:solidFill>
              <a:srgbClr val="00B0F0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5178C-ECA5-80E1-DF9F-65AE297BB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519" y="2174162"/>
            <a:ext cx="10131438" cy="3158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8B55611E-E836-3803-B2E1-2A1F754D6E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-152400"/>
            <a:chExt cx="12192000" cy="70104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7918A6-BEA9-8BF9-1C90-78AA16CFE5A0}"/>
                </a:ext>
              </a:extLst>
            </p:cNvPr>
            <p:cNvSpPr/>
            <p:nvPr/>
          </p:nvSpPr>
          <p:spPr>
            <a:xfrm>
              <a:off x="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B8599C-E7CE-0C47-5B28-83BBE9CFAA62}"/>
                </a:ext>
              </a:extLst>
            </p:cNvPr>
            <p:cNvSpPr/>
            <p:nvPr/>
          </p:nvSpPr>
          <p:spPr>
            <a:xfrm>
              <a:off x="23876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D77F483-80F6-745C-28A0-9C7194654412}"/>
                </a:ext>
              </a:extLst>
            </p:cNvPr>
            <p:cNvSpPr/>
            <p:nvPr/>
          </p:nvSpPr>
          <p:spPr>
            <a:xfrm>
              <a:off x="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B06B11-0493-C76E-6AFE-6CD80DAA7E84}"/>
                </a:ext>
              </a:extLst>
            </p:cNvPr>
            <p:cNvSpPr/>
            <p:nvPr/>
          </p:nvSpPr>
          <p:spPr>
            <a:xfrm>
              <a:off x="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D92FC8C-3051-A275-5C2E-C8C06945731C}"/>
                </a:ext>
              </a:extLst>
            </p:cNvPr>
            <p:cNvSpPr/>
            <p:nvPr/>
          </p:nvSpPr>
          <p:spPr>
            <a:xfrm>
              <a:off x="47752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C9EB63-77C6-3E58-A6AC-A1A0C5B4DFEC}"/>
                </a:ext>
              </a:extLst>
            </p:cNvPr>
            <p:cNvSpPr/>
            <p:nvPr/>
          </p:nvSpPr>
          <p:spPr>
            <a:xfrm>
              <a:off x="7264400" y="-152400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CCDC0C3-5D53-13A3-FAC0-C54E9EBD0816}"/>
                </a:ext>
              </a:extLst>
            </p:cNvPr>
            <p:cNvSpPr/>
            <p:nvPr/>
          </p:nvSpPr>
          <p:spPr>
            <a:xfrm>
              <a:off x="9702800" y="-152400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34F90-5425-7B8A-98BB-E8BB09F8C85B}"/>
                </a:ext>
              </a:extLst>
            </p:cNvPr>
            <p:cNvSpPr/>
            <p:nvPr/>
          </p:nvSpPr>
          <p:spPr>
            <a:xfrm>
              <a:off x="23876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10A3C04-A215-1946-B24C-5968E7355685}"/>
                </a:ext>
              </a:extLst>
            </p:cNvPr>
            <p:cNvSpPr/>
            <p:nvPr/>
          </p:nvSpPr>
          <p:spPr>
            <a:xfrm>
              <a:off x="47752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2E4EE0-1C8A-2579-24C1-2C490C527EF8}"/>
                </a:ext>
              </a:extLst>
            </p:cNvPr>
            <p:cNvSpPr/>
            <p:nvPr/>
          </p:nvSpPr>
          <p:spPr>
            <a:xfrm>
              <a:off x="7264400" y="1524001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37FAE22-B1F7-A634-FE84-57304E59A9C5}"/>
                </a:ext>
              </a:extLst>
            </p:cNvPr>
            <p:cNvSpPr/>
            <p:nvPr/>
          </p:nvSpPr>
          <p:spPr>
            <a:xfrm>
              <a:off x="9702800" y="1524001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372AA2-D23B-923A-395A-EFB617D2E80F}"/>
                </a:ext>
              </a:extLst>
            </p:cNvPr>
            <p:cNvSpPr/>
            <p:nvPr/>
          </p:nvSpPr>
          <p:spPr>
            <a:xfrm>
              <a:off x="23876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0873F75-A486-02B5-8A85-2E004BFA06AB}"/>
                </a:ext>
              </a:extLst>
            </p:cNvPr>
            <p:cNvSpPr/>
            <p:nvPr/>
          </p:nvSpPr>
          <p:spPr>
            <a:xfrm>
              <a:off x="47752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9098557-013E-A85F-94C1-42E5B90A7E00}"/>
                </a:ext>
              </a:extLst>
            </p:cNvPr>
            <p:cNvSpPr/>
            <p:nvPr/>
          </p:nvSpPr>
          <p:spPr>
            <a:xfrm>
              <a:off x="7264400" y="3183466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8B2D29-BA22-86AD-9E96-3DE343900651}"/>
                </a:ext>
              </a:extLst>
            </p:cNvPr>
            <p:cNvSpPr/>
            <p:nvPr/>
          </p:nvSpPr>
          <p:spPr>
            <a:xfrm>
              <a:off x="9702800" y="3183466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5985B92-ACD5-ABD1-4239-AC5C9C735041}"/>
                </a:ext>
              </a:extLst>
            </p:cNvPr>
            <p:cNvSpPr/>
            <p:nvPr/>
          </p:nvSpPr>
          <p:spPr>
            <a:xfrm>
              <a:off x="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2B0392C-13A0-9373-2050-BDF04209C793}"/>
                </a:ext>
              </a:extLst>
            </p:cNvPr>
            <p:cNvSpPr/>
            <p:nvPr/>
          </p:nvSpPr>
          <p:spPr>
            <a:xfrm>
              <a:off x="23876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DD2093B-D4BC-6F70-6877-B1AB72EBA750}"/>
                </a:ext>
              </a:extLst>
            </p:cNvPr>
            <p:cNvSpPr/>
            <p:nvPr/>
          </p:nvSpPr>
          <p:spPr>
            <a:xfrm>
              <a:off x="47752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FF5076D-92CC-ACCD-5287-707F0CD41B0F}"/>
                </a:ext>
              </a:extLst>
            </p:cNvPr>
            <p:cNvSpPr/>
            <p:nvPr/>
          </p:nvSpPr>
          <p:spPr>
            <a:xfrm>
              <a:off x="7264400" y="5029199"/>
              <a:ext cx="2489200" cy="1828801"/>
            </a:xfrm>
            <a:prstGeom prst="rect">
              <a:avLst/>
            </a:prstGeom>
            <a:solidFill>
              <a:srgbClr val="6873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B4D4177-1C52-C33E-082A-A0EE5A58FC0F}"/>
                </a:ext>
              </a:extLst>
            </p:cNvPr>
            <p:cNvSpPr/>
            <p:nvPr/>
          </p:nvSpPr>
          <p:spPr>
            <a:xfrm>
              <a:off x="9702800" y="5029199"/>
              <a:ext cx="2489200" cy="1828801"/>
            </a:xfrm>
            <a:prstGeom prst="rect">
              <a:avLst/>
            </a:prstGeom>
            <a:solidFill>
              <a:srgbClr val="F4E1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905DCB7C-7414-1C7A-09C2-67EB2BC7C68A}"/>
              </a:ext>
            </a:extLst>
          </p:cNvPr>
          <p:cNvSpPr/>
          <p:nvPr/>
        </p:nvSpPr>
        <p:spPr>
          <a:xfrm>
            <a:off x="10786677" y="5575378"/>
            <a:ext cx="1190501" cy="1190501"/>
          </a:xfrm>
          <a:prstGeom prst="ellipse">
            <a:avLst/>
          </a:prstGeom>
          <a:solidFill>
            <a:srgbClr val="D364AB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8F7C5F6F-8B8D-2809-9F05-47E51878A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304818" y="917262"/>
            <a:ext cx="4946773" cy="6187318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27C291F-A07B-D261-7C35-8D7F66907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4572" y="667819"/>
            <a:ext cx="9113176" cy="5558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3C8F1C-1C9B-B035-57BE-3BDB24968AE9}"/>
              </a:ext>
            </a:extLst>
          </p:cNvPr>
          <p:cNvSpPr txBox="1"/>
          <p:nvPr/>
        </p:nvSpPr>
        <p:spPr>
          <a:xfrm flipH="1">
            <a:off x="3133618" y="1200261"/>
            <a:ext cx="81268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hững cách giải quyết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nên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 áp dụng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khi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gặp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tình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huống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xâm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Calibri" panose="020F0502020204030204"/>
              </a:rPr>
              <a:t>hại</a:t>
            </a:r>
            <a:r>
              <a:rPr lang="vi-VN" sz="4000" b="1" dirty="0">
                <a:solidFill>
                  <a:srgbClr val="FFFF00"/>
                </a:solidFill>
                <a:latin typeface="Calibri" panose="020F0502020204030204"/>
              </a:rPr>
              <a:t>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Kể cho người tin cậy.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Thuyết phục để người xâm hại phải dừng tay.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Chạy kêu cứu.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000" b="1" i="1" dirty="0">
                <a:solidFill>
                  <a:schemeClr val="bg1"/>
                </a:solidFill>
                <a:latin typeface="Calibri" panose="020F0502020204030204"/>
              </a:rPr>
              <a:t>Gọi điện thoại cứu trợ.</a:t>
            </a:r>
          </a:p>
        </p:txBody>
      </p:sp>
    </p:spTree>
    <p:extLst>
      <p:ext uri="{BB962C8B-B14F-4D97-AF65-F5344CB8AC3E}">
        <p14:creationId xmlns:p14="http://schemas.microsoft.com/office/powerpoint/2010/main" val="122216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4|0.2|0.5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220</Words>
  <Application>Microsoft Office PowerPoint</Application>
  <PresentationFormat>Widescreen</PresentationFormat>
  <Paragraphs>16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Gloria Hallelujah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Thu</cp:lastModifiedBy>
  <cp:revision>47</cp:revision>
  <dcterms:created xsi:type="dcterms:W3CDTF">2023-11-08T03:04:28Z</dcterms:created>
  <dcterms:modified xsi:type="dcterms:W3CDTF">2026-02-10T07:22:47Z</dcterms:modified>
</cp:coreProperties>
</file>